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handoutMasterIdLst>
    <p:handoutMasterId r:id="rId21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0" r:id="rId14"/>
    <p:sldId id="271" r:id="rId15"/>
    <p:sldId id="272" r:id="rId16"/>
    <p:sldId id="273" r:id="rId17"/>
    <p:sldId id="274" r:id="rId18"/>
    <p:sldId id="267" r:id="rId19"/>
    <p:sldId id="26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4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A31C5-1BBA-4BF5-AC65-1C55146C16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A01604-F674-4255-8DB0-4DB625E5D4E7}">
      <dgm:prSet phldrT="[Текст]" custT="1"/>
      <dgm:spPr/>
      <dgm:t>
        <a:bodyPr/>
        <a:lstStyle/>
        <a:p>
          <a:r>
            <a:rPr lang="en-US" sz="2200" b="1" dirty="0"/>
            <a:t>Water pollution</a:t>
          </a:r>
          <a:endParaRPr lang="ru-RU" sz="2200" b="1" dirty="0"/>
        </a:p>
      </dgm:t>
    </dgm:pt>
    <dgm:pt modelId="{4F0443FF-2A2E-4557-BE06-0B643413DBF8}" type="parTrans" cxnId="{E9F87328-A786-45E6-A516-0963183D9A33}">
      <dgm:prSet/>
      <dgm:spPr/>
      <dgm:t>
        <a:bodyPr/>
        <a:lstStyle/>
        <a:p>
          <a:endParaRPr lang="ru-RU"/>
        </a:p>
      </dgm:t>
    </dgm:pt>
    <dgm:pt modelId="{576F182D-EBA0-44CD-AC79-466CAC0B0CDD}" type="sibTrans" cxnId="{E9F87328-A786-45E6-A516-0963183D9A33}">
      <dgm:prSet/>
      <dgm:spPr/>
      <dgm:t>
        <a:bodyPr/>
        <a:lstStyle/>
        <a:p>
          <a:endParaRPr lang="ru-RU"/>
        </a:p>
      </dgm:t>
    </dgm:pt>
    <dgm:pt modelId="{7E7D6DDF-D23A-455A-8128-DB3B4BD4D1BD}">
      <dgm:prSet phldrT="[Текст]"/>
      <dgm:spPr/>
      <dgm:t>
        <a:bodyPr/>
        <a:lstStyle/>
        <a:p>
          <a:r>
            <a:rPr lang="en-US" b="1" dirty="0"/>
            <a:t>Air pollution</a:t>
          </a:r>
          <a:endParaRPr lang="ru-RU" b="1" dirty="0"/>
        </a:p>
      </dgm:t>
    </dgm:pt>
    <dgm:pt modelId="{D7C7AA1F-9F19-4A52-9235-AEF8A60DD009}" type="parTrans" cxnId="{2730FC91-D1BA-4C82-906D-9CF582BFC514}">
      <dgm:prSet/>
      <dgm:spPr/>
      <dgm:t>
        <a:bodyPr/>
        <a:lstStyle/>
        <a:p>
          <a:endParaRPr lang="ru-RU"/>
        </a:p>
      </dgm:t>
    </dgm:pt>
    <dgm:pt modelId="{DCC8B021-DA8D-4C6A-B5B4-35009C3EF314}" type="sibTrans" cxnId="{2730FC91-D1BA-4C82-906D-9CF582BFC514}">
      <dgm:prSet/>
      <dgm:spPr/>
      <dgm:t>
        <a:bodyPr/>
        <a:lstStyle/>
        <a:p>
          <a:endParaRPr lang="ru-RU"/>
        </a:p>
      </dgm:t>
    </dgm:pt>
    <dgm:pt modelId="{9BC70776-B076-4053-9EDE-9F0E10CA784A}">
      <dgm:prSet phldrT="[Текст]"/>
      <dgm:spPr/>
      <dgm:t>
        <a:bodyPr/>
        <a:lstStyle/>
        <a:p>
          <a:r>
            <a:rPr lang="en-US" b="1" dirty="0"/>
            <a:t>Land pollution</a:t>
          </a:r>
          <a:endParaRPr lang="ru-RU" b="1" dirty="0"/>
        </a:p>
      </dgm:t>
    </dgm:pt>
    <dgm:pt modelId="{C1444DFC-5D6C-4A0E-8548-3C1E8B0E0992}" type="parTrans" cxnId="{84E931F7-560B-4610-9C56-FBAAEFBB8562}">
      <dgm:prSet/>
      <dgm:spPr/>
      <dgm:t>
        <a:bodyPr/>
        <a:lstStyle/>
        <a:p>
          <a:endParaRPr lang="ru-RU"/>
        </a:p>
      </dgm:t>
    </dgm:pt>
    <dgm:pt modelId="{7B4B69FE-548E-40F7-9561-5A9B69128531}" type="sibTrans" cxnId="{84E931F7-560B-4610-9C56-FBAAEFBB8562}">
      <dgm:prSet/>
      <dgm:spPr/>
      <dgm:t>
        <a:bodyPr/>
        <a:lstStyle/>
        <a:p>
          <a:endParaRPr lang="ru-RU"/>
        </a:p>
      </dgm:t>
    </dgm:pt>
    <dgm:pt modelId="{7B215E0C-E924-4265-B753-D0198EA782C9}">
      <dgm:prSet phldrT="[Текст]"/>
      <dgm:spPr/>
      <dgm:t>
        <a:bodyPr/>
        <a:lstStyle/>
        <a:p>
          <a:r>
            <a:rPr lang="en-US" b="1" dirty="0"/>
            <a:t>Destroying</a:t>
          </a:r>
          <a:r>
            <a:rPr lang="ru-RU" b="1" dirty="0"/>
            <a:t> </a:t>
          </a:r>
          <a:r>
            <a:rPr lang="en-US" b="1" dirty="0"/>
            <a:t>of ozone layer</a:t>
          </a:r>
          <a:endParaRPr lang="ru-RU" b="1" dirty="0"/>
        </a:p>
      </dgm:t>
    </dgm:pt>
    <dgm:pt modelId="{812F3085-2C5E-4FBF-B692-0415E477278B}" type="parTrans" cxnId="{4FCB69D4-9EC8-4E7B-9D42-59CF97F49256}">
      <dgm:prSet/>
      <dgm:spPr/>
      <dgm:t>
        <a:bodyPr/>
        <a:lstStyle/>
        <a:p>
          <a:endParaRPr lang="ru-RU"/>
        </a:p>
      </dgm:t>
    </dgm:pt>
    <dgm:pt modelId="{6FAD29C1-97B9-4911-9DBE-ADDEB7551950}" type="sibTrans" cxnId="{4FCB69D4-9EC8-4E7B-9D42-59CF97F49256}">
      <dgm:prSet/>
      <dgm:spPr/>
      <dgm:t>
        <a:bodyPr/>
        <a:lstStyle/>
        <a:p>
          <a:endParaRPr lang="ru-RU"/>
        </a:p>
      </dgm:t>
    </dgm:pt>
    <dgm:pt modelId="{FFCA92DA-4148-4BEA-99DC-F6459DC4175A}">
      <dgm:prSet phldrT="[Текст]"/>
      <dgm:spPr/>
      <dgm:t>
        <a:bodyPr/>
        <a:lstStyle/>
        <a:p>
          <a:r>
            <a:rPr lang="en-US" b="1" dirty="0"/>
            <a:t>Global warming</a:t>
          </a:r>
          <a:endParaRPr lang="ru-RU" b="1" dirty="0"/>
        </a:p>
      </dgm:t>
    </dgm:pt>
    <dgm:pt modelId="{FC63B45F-F1A1-4434-B0B2-A61499B81F54}" type="parTrans" cxnId="{765BD94D-2218-4593-8EBC-C519ACE53A89}">
      <dgm:prSet/>
      <dgm:spPr/>
      <dgm:t>
        <a:bodyPr/>
        <a:lstStyle/>
        <a:p>
          <a:endParaRPr lang="ru-RU"/>
        </a:p>
      </dgm:t>
    </dgm:pt>
    <dgm:pt modelId="{8FDC47AF-12E3-4AB5-B0FB-89BAA56CC402}" type="sibTrans" cxnId="{765BD94D-2218-4593-8EBC-C519ACE53A89}">
      <dgm:prSet/>
      <dgm:spPr/>
      <dgm:t>
        <a:bodyPr/>
        <a:lstStyle/>
        <a:p>
          <a:endParaRPr lang="ru-RU"/>
        </a:p>
      </dgm:t>
    </dgm:pt>
    <dgm:pt modelId="{D5F61F4C-BB48-4F4C-AAC1-693AAB651840}" type="pres">
      <dgm:prSet presAssocID="{DDDA31C5-1BBA-4BF5-AC65-1C55146C1609}" presName="cycle" presStyleCnt="0">
        <dgm:presLayoutVars>
          <dgm:dir/>
          <dgm:resizeHandles val="exact"/>
        </dgm:presLayoutVars>
      </dgm:prSet>
      <dgm:spPr/>
    </dgm:pt>
    <dgm:pt modelId="{E5EDA91F-5E21-404F-8C88-E3EECD95BC08}" type="pres">
      <dgm:prSet presAssocID="{80A01604-F674-4255-8DB0-4DB625E5D4E7}" presName="node" presStyleLbl="node1" presStyleIdx="0" presStyleCnt="5" custScaleX="169312" custRadScaleRad="107583" custRadScaleInc="-10255">
        <dgm:presLayoutVars>
          <dgm:bulletEnabled val="1"/>
        </dgm:presLayoutVars>
      </dgm:prSet>
      <dgm:spPr/>
    </dgm:pt>
    <dgm:pt modelId="{F1C646E1-A52A-4CDD-9C4D-4596A34D7956}" type="pres">
      <dgm:prSet presAssocID="{576F182D-EBA0-44CD-AC79-466CAC0B0CDD}" presName="sibTrans" presStyleLbl="sibTrans2D1" presStyleIdx="0" presStyleCnt="5" custScaleY="183058" custLinFactNeighborX="40703" custLinFactNeighborY="-72609"/>
      <dgm:spPr/>
    </dgm:pt>
    <dgm:pt modelId="{602EC6E8-1B58-4F37-8016-AF49C665336C}" type="pres">
      <dgm:prSet presAssocID="{576F182D-EBA0-44CD-AC79-466CAC0B0CDD}" presName="connectorText" presStyleLbl="sibTrans2D1" presStyleIdx="0" presStyleCnt="5"/>
      <dgm:spPr/>
    </dgm:pt>
    <dgm:pt modelId="{D16C760F-B9BD-44B6-8BDA-F33D568D4E62}" type="pres">
      <dgm:prSet presAssocID="{7E7D6DDF-D23A-455A-8128-DB3B4BD4D1BD}" presName="node" presStyleLbl="node1" presStyleIdx="1" presStyleCnt="5" custScaleX="102245" custScaleY="159464" custRadScaleRad="125213" custRadScaleInc="7606">
        <dgm:presLayoutVars>
          <dgm:bulletEnabled val="1"/>
        </dgm:presLayoutVars>
      </dgm:prSet>
      <dgm:spPr/>
    </dgm:pt>
    <dgm:pt modelId="{FD60DAE9-3D65-4BFD-9B19-6F01C693E195}" type="pres">
      <dgm:prSet presAssocID="{DCC8B021-DA8D-4C6A-B5B4-35009C3EF314}" presName="sibTrans" presStyleLbl="sibTrans2D1" presStyleIdx="1" presStyleCnt="5" custScaleX="213111" custScaleY="190053" custLinFactNeighborX="20620" custLinFactNeighborY="15884"/>
      <dgm:spPr/>
    </dgm:pt>
    <dgm:pt modelId="{287F90D5-6585-46AD-9D37-B4176D8D5F5D}" type="pres">
      <dgm:prSet presAssocID="{DCC8B021-DA8D-4C6A-B5B4-35009C3EF314}" presName="connectorText" presStyleLbl="sibTrans2D1" presStyleIdx="1" presStyleCnt="5"/>
      <dgm:spPr/>
    </dgm:pt>
    <dgm:pt modelId="{231172E7-96FD-4736-BED4-5F7AE9CF7C9A}" type="pres">
      <dgm:prSet presAssocID="{9BC70776-B076-4053-9EDE-9F0E10CA784A}" presName="node" presStyleLbl="node1" presStyleIdx="2" presStyleCnt="5" custScaleX="156997" custScaleY="98059" custRadScaleRad="107951" custRadScaleInc="-13192">
        <dgm:presLayoutVars>
          <dgm:bulletEnabled val="1"/>
        </dgm:presLayoutVars>
      </dgm:prSet>
      <dgm:spPr/>
    </dgm:pt>
    <dgm:pt modelId="{56DBAC18-BB2D-4867-9E03-CBCD7CA0B157}" type="pres">
      <dgm:prSet presAssocID="{7B4B69FE-548E-40F7-9561-5A9B69128531}" presName="sibTrans" presStyleLbl="sibTrans2D1" presStyleIdx="2" presStyleCnt="5" custScaleX="107932" custScaleY="190053" custLinFactNeighborX="950" custLinFactNeighborY="18287"/>
      <dgm:spPr/>
    </dgm:pt>
    <dgm:pt modelId="{F81A9399-03A2-4F7A-81E4-6F5B35BDBF51}" type="pres">
      <dgm:prSet presAssocID="{7B4B69FE-548E-40F7-9561-5A9B69128531}" presName="connectorText" presStyleLbl="sibTrans2D1" presStyleIdx="2" presStyleCnt="5"/>
      <dgm:spPr/>
    </dgm:pt>
    <dgm:pt modelId="{56BA011D-5718-4043-A7CA-B92678F37881}" type="pres">
      <dgm:prSet presAssocID="{7B215E0C-E924-4265-B753-D0198EA782C9}" presName="node" presStyleLbl="node1" presStyleIdx="3" presStyleCnt="5" custScaleX="159923" custRadScaleRad="117090" custRadScaleInc="25488">
        <dgm:presLayoutVars>
          <dgm:bulletEnabled val="1"/>
        </dgm:presLayoutVars>
      </dgm:prSet>
      <dgm:spPr/>
    </dgm:pt>
    <dgm:pt modelId="{096DFCC4-57FA-457B-8C10-45129F7D9CEE}" type="pres">
      <dgm:prSet presAssocID="{6FAD29C1-97B9-4911-9DBE-ADDEB7551950}" presName="sibTrans" presStyleLbl="sibTrans2D1" presStyleIdx="3" presStyleCnt="5" custScaleX="205288" custScaleY="190053"/>
      <dgm:spPr/>
    </dgm:pt>
    <dgm:pt modelId="{78480778-FFB4-4EC8-AEF2-2B1179DBF5F8}" type="pres">
      <dgm:prSet presAssocID="{6FAD29C1-97B9-4911-9DBE-ADDEB7551950}" presName="connectorText" presStyleLbl="sibTrans2D1" presStyleIdx="3" presStyleCnt="5"/>
      <dgm:spPr/>
    </dgm:pt>
    <dgm:pt modelId="{3B6C6485-BECD-4587-977E-4295AE26C8DD}" type="pres">
      <dgm:prSet presAssocID="{FFCA92DA-4148-4BEA-99DC-F6459DC4175A}" presName="node" presStyleLbl="node1" presStyleIdx="4" presStyleCnt="5" custScaleY="159464" custRadScaleRad="136115" custRadScaleInc="-11074">
        <dgm:presLayoutVars>
          <dgm:bulletEnabled val="1"/>
        </dgm:presLayoutVars>
      </dgm:prSet>
      <dgm:spPr/>
    </dgm:pt>
    <dgm:pt modelId="{B1561EBA-B901-48A0-8309-30E6BAD8F025}" type="pres">
      <dgm:prSet presAssocID="{8FDC47AF-12E3-4AB5-B0FB-89BAA56CC402}" presName="sibTrans" presStyleLbl="sibTrans2D1" presStyleIdx="4" presStyleCnt="5" custScaleY="190126" custLinFactNeighborX="-21724" custLinFactNeighborY="-74482"/>
      <dgm:spPr/>
    </dgm:pt>
    <dgm:pt modelId="{3F25F8F7-EF10-492B-9912-0F190832F549}" type="pres">
      <dgm:prSet presAssocID="{8FDC47AF-12E3-4AB5-B0FB-89BAA56CC402}" presName="connectorText" presStyleLbl="sibTrans2D1" presStyleIdx="4" presStyleCnt="5"/>
      <dgm:spPr/>
    </dgm:pt>
  </dgm:ptLst>
  <dgm:cxnLst>
    <dgm:cxn modelId="{E6CA9F06-E081-4775-85E4-75670FDFF3E0}" type="presOf" srcId="{576F182D-EBA0-44CD-AC79-466CAC0B0CDD}" destId="{602EC6E8-1B58-4F37-8016-AF49C665336C}" srcOrd="1" destOrd="0" presId="urn:microsoft.com/office/officeart/2005/8/layout/cycle2"/>
    <dgm:cxn modelId="{8C3F2210-4881-4047-A56E-52F79E9F6BE0}" type="presOf" srcId="{6FAD29C1-97B9-4911-9DBE-ADDEB7551950}" destId="{78480778-FFB4-4EC8-AEF2-2B1179DBF5F8}" srcOrd="1" destOrd="0" presId="urn:microsoft.com/office/officeart/2005/8/layout/cycle2"/>
    <dgm:cxn modelId="{3A13FF20-9F1A-4357-AAB4-B089127CB1C8}" type="presOf" srcId="{80A01604-F674-4255-8DB0-4DB625E5D4E7}" destId="{E5EDA91F-5E21-404F-8C88-E3EECD95BC08}" srcOrd="0" destOrd="0" presId="urn:microsoft.com/office/officeart/2005/8/layout/cycle2"/>
    <dgm:cxn modelId="{E9F87328-A786-45E6-A516-0963183D9A33}" srcId="{DDDA31C5-1BBA-4BF5-AC65-1C55146C1609}" destId="{80A01604-F674-4255-8DB0-4DB625E5D4E7}" srcOrd="0" destOrd="0" parTransId="{4F0443FF-2A2E-4557-BE06-0B643413DBF8}" sibTransId="{576F182D-EBA0-44CD-AC79-466CAC0B0CDD}"/>
    <dgm:cxn modelId="{8EF5F93A-BA9F-4704-BFE1-62637FA1E520}" type="presOf" srcId="{8FDC47AF-12E3-4AB5-B0FB-89BAA56CC402}" destId="{B1561EBA-B901-48A0-8309-30E6BAD8F025}" srcOrd="0" destOrd="0" presId="urn:microsoft.com/office/officeart/2005/8/layout/cycle2"/>
    <dgm:cxn modelId="{8B6A1140-8C52-499A-978F-BBF8FA805489}" type="presOf" srcId="{DCC8B021-DA8D-4C6A-B5B4-35009C3EF314}" destId="{FD60DAE9-3D65-4BFD-9B19-6F01C693E195}" srcOrd="0" destOrd="0" presId="urn:microsoft.com/office/officeart/2005/8/layout/cycle2"/>
    <dgm:cxn modelId="{765BD94D-2218-4593-8EBC-C519ACE53A89}" srcId="{DDDA31C5-1BBA-4BF5-AC65-1C55146C1609}" destId="{FFCA92DA-4148-4BEA-99DC-F6459DC4175A}" srcOrd="4" destOrd="0" parTransId="{FC63B45F-F1A1-4434-B0B2-A61499B81F54}" sibTransId="{8FDC47AF-12E3-4AB5-B0FB-89BAA56CC402}"/>
    <dgm:cxn modelId="{9EC6746F-BB70-440A-BC04-3643474994EC}" type="presOf" srcId="{7B4B69FE-548E-40F7-9561-5A9B69128531}" destId="{56DBAC18-BB2D-4867-9E03-CBCD7CA0B157}" srcOrd="0" destOrd="0" presId="urn:microsoft.com/office/officeart/2005/8/layout/cycle2"/>
    <dgm:cxn modelId="{A0812A71-58B3-4E37-BBF8-D687BB8A7D10}" type="presOf" srcId="{6FAD29C1-97B9-4911-9DBE-ADDEB7551950}" destId="{096DFCC4-57FA-457B-8C10-45129F7D9CEE}" srcOrd="0" destOrd="0" presId="urn:microsoft.com/office/officeart/2005/8/layout/cycle2"/>
    <dgm:cxn modelId="{C71D4981-7461-4479-9730-60AA8E9765F9}" type="presOf" srcId="{7E7D6DDF-D23A-455A-8128-DB3B4BD4D1BD}" destId="{D16C760F-B9BD-44B6-8BDA-F33D568D4E62}" srcOrd="0" destOrd="0" presId="urn:microsoft.com/office/officeart/2005/8/layout/cycle2"/>
    <dgm:cxn modelId="{AB12328D-5D38-48CB-8AFF-816AB44C90C3}" type="presOf" srcId="{7B4B69FE-548E-40F7-9561-5A9B69128531}" destId="{F81A9399-03A2-4F7A-81E4-6F5B35BDBF51}" srcOrd="1" destOrd="0" presId="urn:microsoft.com/office/officeart/2005/8/layout/cycle2"/>
    <dgm:cxn modelId="{2730FC91-D1BA-4C82-906D-9CF582BFC514}" srcId="{DDDA31C5-1BBA-4BF5-AC65-1C55146C1609}" destId="{7E7D6DDF-D23A-455A-8128-DB3B4BD4D1BD}" srcOrd="1" destOrd="0" parTransId="{D7C7AA1F-9F19-4A52-9235-AEF8A60DD009}" sibTransId="{DCC8B021-DA8D-4C6A-B5B4-35009C3EF314}"/>
    <dgm:cxn modelId="{D8CB6695-58EF-49E2-9741-D57236E6222F}" type="presOf" srcId="{576F182D-EBA0-44CD-AC79-466CAC0B0CDD}" destId="{F1C646E1-A52A-4CDD-9C4D-4596A34D7956}" srcOrd="0" destOrd="0" presId="urn:microsoft.com/office/officeart/2005/8/layout/cycle2"/>
    <dgm:cxn modelId="{FA5DB29F-2657-4E34-B46F-828AA1E9851E}" type="presOf" srcId="{9BC70776-B076-4053-9EDE-9F0E10CA784A}" destId="{231172E7-96FD-4736-BED4-5F7AE9CF7C9A}" srcOrd="0" destOrd="0" presId="urn:microsoft.com/office/officeart/2005/8/layout/cycle2"/>
    <dgm:cxn modelId="{696AA2A7-F87C-481B-9CA4-73F6DA0C868C}" type="presOf" srcId="{DDDA31C5-1BBA-4BF5-AC65-1C55146C1609}" destId="{D5F61F4C-BB48-4F4C-AAC1-693AAB651840}" srcOrd="0" destOrd="0" presId="urn:microsoft.com/office/officeart/2005/8/layout/cycle2"/>
    <dgm:cxn modelId="{1FB024AD-D698-4991-8A3A-A2BD4911791A}" type="presOf" srcId="{8FDC47AF-12E3-4AB5-B0FB-89BAA56CC402}" destId="{3F25F8F7-EF10-492B-9912-0F190832F549}" srcOrd="1" destOrd="0" presId="urn:microsoft.com/office/officeart/2005/8/layout/cycle2"/>
    <dgm:cxn modelId="{4FCB69D4-9EC8-4E7B-9D42-59CF97F49256}" srcId="{DDDA31C5-1BBA-4BF5-AC65-1C55146C1609}" destId="{7B215E0C-E924-4265-B753-D0198EA782C9}" srcOrd="3" destOrd="0" parTransId="{812F3085-2C5E-4FBF-B692-0415E477278B}" sibTransId="{6FAD29C1-97B9-4911-9DBE-ADDEB7551950}"/>
    <dgm:cxn modelId="{5D9B38D6-78F5-4206-9084-DE2AD5C1B416}" type="presOf" srcId="{DCC8B021-DA8D-4C6A-B5B4-35009C3EF314}" destId="{287F90D5-6585-46AD-9D37-B4176D8D5F5D}" srcOrd="1" destOrd="0" presId="urn:microsoft.com/office/officeart/2005/8/layout/cycle2"/>
    <dgm:cxn modelId="{904535E6-5947-4E8E-B6D3-0219E83B3233}" type="presOf" srcId="{FFCA92DA-4148-4BEA-99DC-F6459DC4175A}" destId="{3B6C6485-BECD-4587-977E-4295AE26C8DD}" srcOrd="0" destOrd="0" presId="urn:microsoft.com/office/officeart/2005/8/layout/cycle2"/>
    <dgm:cxn modelId="{98C5DCEB-94F5-4D42-8233-3DC49BDADB89}" type="presOf" srcId="{7B215E0C-E924-4265-B753-D0198EA782C9}" destId="{56BA011D-5718-4043-A7CA-B92678F37881}" srcOrd="0" destOrd="0" presId="urn:microsoft.com/office/officeart/2005/8/layout/cycle2"/>
    <dgm:cxn modelId="{84E931F7-560B-4610-9C56-FBAAEFBB8562}" srcId="{DDDA31C5-1BBA-4BF5-AC65-1C55146C1609}" destId="{9BC70776-B076-4053-9EDE-9F0E10CA784A}" srcOrd="2" destOrd="0" parTransId="{C1444DFC-5D6C-4A0E-8548-3C1E8B0E0992}" sibTransId="{7B4B69FE-548E-40F7-9561-5A9B69128531}"/>
    <dgm:cxn modelId="{D2556F16-BCC7-478A-908E-ED3BD07A9FBE}" type="presParOf" srcId="{D5F61F4C-BB48-4F4C-AAC1-693AAB651840}" destId="{E5EDA91F-5E21-404F-8C88-E3EECD95BC08}" srcOrd="0" destOrd="0" presId="urn:microsoft.com/office/officeart/2005/8/layout/cycle2"/>
    <dgm:cxn modelId="{8D5D5E48-E0D3-4AF6-83F1-0941E9DB875F}" type="presParOf" srcId="{D5F61F4C-BB48-4F4C-AAC1-693AAB651840}" destId="{F1C646E1-A52A-4CDD-9C4D-4596A34D7956}" srcOrd="1" destOrd="0" presId="urn:microsoft.com/office/officeart/2005/8/layout/cycle2"/>
    <dgm:cxn modelId="{891743FD-7BE7-4116-A450-9B984C32C746}" type="presParOf" srcId="{F1C646E1-A52A-4CDD-9C4D-4596A34D7956}" destId="{602EC6E8-1B58-4F37-8016-AF49C665336C}" srcOrd="0" destOrd="0" presId="urn:microsoft.com/office/officeart/2005/8/layout/cycle2"/>
    <dgm:cxn modelId="{45ABE341-5DB4-491E-B21D-E13ABB8D9C5A}" type="presParOf" srcId="{D5F61F4C-BB48-4F4C-AAC1-693AAB651840}" destId="{D16C760F-B9BD-44B6-8BDA-F33D568D4E62}" srcOrd="2" destOrd="0" presId="urn:microsoft.com/office/officeart/2005/8/layout/cycle2"/>
    <dgm:cxn modelId="{B912203B-6EB8-402C-9A69-B06B6320E953}" type="presParOf" srcId="{D5F61F4C-BB48-4F4C-AAC1-693AAB651840}" destId="{FD60DAE9-3D65-4BFD-9B19-6F01C693E195}" srcOrd="3" destOrd="0" presId="urn:microsoft.com/office/officeart/2005/8/layout/cycle2"/>
    <dgm:cxn modelId="{B3EB9A97-4119-4AF3-B940-B7FE2EE39F97}" type="presParOf" srcId="{FD60DAE9-3D65-4BFD-9B19-6F01C693E195}" destId="{287F90D5-6585-46AD-9D37-B4176D8D5F5D}" srcOrd="0" destOrd="0" presId="urn:microsoft.com/office/officeart/2005/8/layout/cycle2"/>
    <dgm:cxn modelId="{BB5DF2DA-D1D9-4B5A-92AF-B7300AF522E8}" type="presParOf" srcId="{D5F61F4C-BB48-4F4C-AAC1-693AAB651840}" destId="{231172E7-96FD-4736-BED4-5F7AE9CF7C9A}" srcOrd="4" destOrd="0" presId="urn:microsoft.com/office/officeart/2005/8/layout/cycle2"/>
    <dgm:cxn modelId="{BB4C0D0E-A2E3-4ABB-B416-3F87668563AA}" type="presParOf" srcId="{D5F61F4C-BB48-4F4C-AAC1-693AAB651840}" destId="{56DBAC18-BB2D-4867-9E03-CBCD7CA0B157}" srcOrd="5" destOrd="0" presId="urn:microsoft.com/office/officeart/2005/8/layout/cycle2"/>
    <dgm:cxn modelId="{D020232F-2878-4744-B2AE-7A6BF93CF9F2}" type="presParOf" srcId="{56DBAC18-BB2D-4867-9E03-CBCD7CA0B157}" destId="{F81A9399-03A2-4F7A-81E4-6F5B35BDBF51}" srcOrd="0" destOrd="0" presId="urn:microsoft.com/office/officeart/2005/8/layout/cycle2"/>
    <dgm:cxn modelId="{95A164F3-9E63-475F-B8E5-F53F8DDC1924}" type="presParOf" srcId="{D5F61F4C-BB48-4F4C-AAC1-693AAB651840}" destId="{56BA011D-5718-4043-A7CA-B92678F37881}" srcOrd="6" destOrd="0" presId="urn:microsoft.com/office/officeart/2005/8/layout/cycle2"/>
    <dgm:cxn modelId="{43D0D6AB-4D30-4515-A265-DEC8BEF97F16}" type="presParOf" srcId="{D5F61F4C-BB48-4F4C-AAC1-693AAB651840}" destId="{096DFCC4-57FA-457B-8C10-45129F7D9CEE}" srcOrd="7" destOrd="0" presId="urn:microsoft.com/office/officeart/2005/8/layout/cycle2"/>
    <dgm:cxn modelId="{E634B286-6717-4B59-8155-7B1FC6D31957}" type="presParOf" srcId="{096DFCC4-57FA-457B-8C10-45129F7D9CEE}" destId="{78480778-FFB4-4EC8-AEF2-2B1179DBF5F8}" srcOrd="0" destOrd="0" presId="urn:microsoft.com/office/officeart/2005/8/layout/cycle2"/>
    <dgm:cxn modelId="{97367494-5F81-4D86-B26C-0DDEFFECBAE4}" type="presParOf" srcId="{D5F61F4C-BB48-4F4C-AAC1-693AAB651840}" destId="{3B6C6485-BECD-4587-977E-4295AE26C8DD}" srcOrd="8" destOrd="0" presId="urn:microsoft.com/office/officeart/2005/8/layout/cycle2"/>
    <dgm:cxn modelId="{FB57AC77-0CB4-4DD5-8E2C-C6C75CDAAF31}" type="presParOf" srcId="{D5F61F4C-BB48-4F4C-AAC1-693AAB651840}" destId="{B1561EBA-B901-48A0-8309-30E6BAD8F025}" srcOrd="9" destOrd="0" presId="urn:microsoft.com/office/officeart/2005/8/layout/cycle2"/>
    <dgm:cxn modelId="{44DF1A10-2E01-4C89-AE74-D4BC4319A680}" type="presParOf" srcId="{B1561EBA-B901-48A0-8309-30E6BAD8F025}" destId="{3F25F8F7-EF10-492B-9912-0F190832F5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DA91F-5E21-404F-8C88-E3EECD95BC08}">
      <dsp:nvSpPr>
        <dsp:cNvPr id="0" name=""/>
        <dsp:cNvSpPr/>
      </dsp:nvSpPr>
      <dsp:spPr>
        <a:xfrm>
          <a:off x="2774510" y="0"/>
          <a:ext cx="2592459" cy="1531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Water pollution</a:t>
          </a:r>
          <a:endParaRPr lang="ru-RU" sz="2200" b="1" kern="1200" dirty="0"/>
        </a:p>
      </dsp:txBody>
      <dsp:txXfrm>
        <a:off x="3154167" y="224235"/>
        <a:ext cx="1833145" cy="1082703"/>
      </dsp:txXfrm>
    </dsp:sp>
    <dsp:sp modelId="{F1C646E1-A52A-4CDD-9C4D-4596A34D7956}">
      <dsp:nvSpPr>
        <dsp:cNvPr id="0" name=""/>
        <dsp:cNvSpPr/>
      </dsp:nvSpPr>
      <dsp:spPr>
        <a:xfrm rot="1662823">
          <a:off x="5377671" y="626966"/>
          <a:ext cx="471834" cy="945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5385790" y="783250"/>
        <a:ext cx="330284" cy="567594"/>
      </dsp:txXfrm>
    </dsp:sp>
    <dsp:sp modelId="{D16C760F-B9BD-44B6-8BDA-F33D568D4E62}">
      <dsp:nvSpPr>
        <dsp:cNvPr id="0" name=""/>
        <dsp:cNvSpPr/>
      </dsp:nvSpPr>
      <dsp:spPr>
        <a:xfrm>
          <a:off x="5786472" y="857259"/>
          <a:ext cx="1565547" cy="2441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Air pollution</a:t>
          </a:r>
          <a:endParaRPr lang="ru-RU" sz="2200" b="1" kern="1200" dirty="0"/>
        </a:p>
      </dsp:txBody>
      <dsp:txXfrm>
        <a:off x="6015741" y="1214833"/>
        <a:ext cx="1107009" cy="1726521"/>
      </dsp:txXfrm>
    </dsp:sp>
    <dsp:sp modelId="{FD60DAE9-3D65-4BFD-9B19-6F01C693E195}">
      <dsp:nvSpPr>
        <dsp:cNvPr id="0" name=""/>
        <dsp:cNvSpPr/>
      </dsp:nvSpPr>
      <dsp:spPr>
        <a:xfrm rot="6821815">
          <a:off x="5763539" y="2924770"/>
          <a:ext cx="631359" cy="982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 rot="10800000">
        <a:off x="5896304" y="3034479"/>
        <a:ext cx="441951" cy="589282"/>
      </dsp:txXfrm>
    </dsp:sp>
    <dsp:sp modelId="{231172E7-96FD-4736-BED4-5F7AE9CF7C9A}">
      <dsp:nvSpPr>
        <dsp:cNvPr id="0" name=""/>
        <dsp:cNvSpPr/>
      </dsp:nvSpPr>
      <dsp:spPr>
        <a:xfrm>
          <a:off x="4382712" y="3570644"/>
          <a:ext cx="2403895" cy="1501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Land pollution</a:t>
          </a:r>
          <a:endParaRPr lang="ru-RU" sz="2200" b="1" kern="1200" dirty="0"/>
        </a:p>
      </dsp:txBody>
      <dsp:txXfrm>
        <a:off x="4734754" y="3790527"/>
        <a:ext cx="1699811" cy="1061687"/>
      </dsp:txXfrm>
    </dsp:sp>
    <dsp:sp modelId="{56DBAC18-BB2D-4867-9E03-CBCD7CA0B157}">
      <dsp:nvSpPr>
        <dsp:cNvPr id="0" name=""/>
        <dsp:cNvSpPr/>
      </dsp:nvSpPr>
      <dsp:spPr>
        <a:xfrm rot="10817011">
          <a:off x="3940955" y="3917472"/>
          <a:ext cx="329936" cy="982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 rot="10800000">
        <a:off x="4039935" y="4114145"/>
        <a:ext cx="230955" cy="589282"/>
      </dsp:txXfrm>
    </dsp:sp>
    <dsp:sp modelId="{56BA011D-5718-4043-A7CA-B92678F37881}">
      <dsp:nvSpPr>
        <dsp:cNvPr id="0" name=""/>
        <dsp:cNvSpPr/>
      </dsp:nvSpPr>
      <dsp:spPr>
        <a:xfrm>
          <a:off x="1357326" y="3540924"/>
          <a:ext cx="2448697" cy="1531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Destroying</a:t>
          </a:r>
          <a:r>
            <a:rPr lang="ru-RU" sz="2200" b="1" kern="1200" dirty="0"/>
            <a:t> </a:t>
          </a:r>
          <a:r>
            <a:rPr lang="en-US" sz="2200" b="1" kern="1200" dirty="0"/>
            <a:t>of ozone layer</a:t>
          </a:r>
          <a:endParaRPr lang="ru-RU" sz="2200" b="1" kern="1200" dirty="0"/>
        </a:p>
      </dsp:txBody>
      <dsp:txXfrm>
        <a:off x="1715929" y="3765159"/>
        <a:ext cx="1731491" cy="1082703"/>
      </dsp:txXfrm>
    </dsp:sp>
    <dsp:sp modelId="{096DFCC4-57FA-457B-8C10-45129F7D9CEE}">
      <dsp:nvSpPr>
        <dsp:cNvPr id="0" name=""/>
        <dsp:cNvSpPr/>
      </dsp:nvSpPr>
      <dsp:spPr>
        <a:xfrm rot="14803147">
          <a:off x="1877166" y="2842153"/>
          <a:ext cx="571458" cy="982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 rot="10800000">
        <a:off x="1996764" y="3117320"/>
        <a:ext cx="400021" cy="589282"/>
      </dsp:txXfrm>
    </dsp:sp>
    <dsp:sp modelId="{3B6C6485-BECD-4587-977E-4295AE26C8DD}">
      <dsp:nvSpPr>
        <dsp:cNvPr id="0" name=""/>
        <dsp:cNvSpPr/>
      </dsp:nvSpPr>
      <dsp:spPr>
        <a:xfrm>
          <a:off x="857261" y="857257"/>
          <a:ext cx="1531173" cy="24416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Global warming</a:t>
          </a:r>
          <a:endParaRPr lang="ru-RU" sz="2200" b="1" kern="1200" dirty="0"/>
        </a:p>
      </dsp:txBody>
      <dsp:txXfrm>
        <a:off x="1081496" y="1214831"/>
        <a:ext cx="1082703" cy="1726521"/>
      </dsp:txXfrm>
    </dsp:sp>
    <dsp:sp modelId="{B1561EBA-B901-48A0-8309-30E6BAD8F025}">
      <dsp:nvSpPr>
        <dsp:cNvPr id="0" name=""/>
        <dsp:cNvSpPr/>
      </dsp:nvSpPr>
      <dsp:spPr>
        <a:xfrm rot="19908046">
          <a:off x="2389433" y="614566"/>
          <a:ext cx="458541" cy="98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2397597" y="843571"/>
        <a:ext cx="320979" cy="58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63FC-C19A-4DE7-B190-43743588CAF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436BE-97E6-4F71-9E38-61686480A8E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87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083A64-785B-4B83-AB59-24FF5C28DF53}" type="datetimeFigureOut">
              <a:rPr lang="ru-RU" smtClean="0"/>
              <a:pPr/>
              <a:t>27.10.2022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AC02683-E778-42A2-80C8-C3AA481205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bing.com/ck/a?!&amp;&amp;p=0b5ef94cc2276497JmltdHM9MTY2NjgyODgwMCZpZ3VpZD0yZWM4Y2E5Yy00NTM4LTYyMjEtMmE4OS1jNTMzNDEzODY0NDgmaW5zaWQ9NTE5MA&amp;ptn=3&amp;hsh=3&amp;fclid=2ec8ca9c-4538-6221-2a89-c53341386448&amp;psq=world+water+day&amp;u=a1aHR0cHM6Ly93d3cud29ybGR3YXRlcmRheS5vcmcv&amp;ntb=1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Global ecological problems of the Earth </a:t>
            </a:r>
            <a:endParaRPr lang="ru-RU" sz="7200" b="1" dirty="0"/>
          </a:p>
        </p:txBody>
      </p:sp>
    </p:spTree>
  </p:cSld>
  <p:clrMapOvr>
    <a:masterClrMapping/>
  </p:clrMapOvr>
  <p:transition advTm="1161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57166"/>
            <a:ext cx="8686800" cy="114300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There are many different groups which try to find solutions to the problems of pollution at the national and international level.</a:t>
            </a:r>
            <a:endParaRPr lang="ru-RU" sz="2400" dirty="0"/>
          </a:p>
        </p:txBody>
      </p:sp>
      <p:pic>
        <p:nvPicPr>
          <p:cNvPr id="4" name="Содержимое 3" descr="48711333_greenpeacelogo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571612"/>
            <a:ext cx="7643866" cy="4714908"/>
          </a:xfrm>
        </p:spPr>
      </p:pic>
    </p:spTree>
  </p:cSld>
  <p:clrMapOvr>
    <a:masterClrMapping/>
  </p:clrMapOvr>
  <p:transition advTm="26109"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National parks play a big role in protecting the nature </a:t>
            </a:r>
            <a:endParaRPr lang="ru-RU" dirty="0"/>
          </a:p>
        </p:txBody>
      </p:sp>
      <p:pic>
        <p:nvPicPr>
          <p:cNvPr id="4" name="Содержимое 3" descr="346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857364"/>
            <a:ext cx="6858047" cy="3857651"/>
          </a:xfrm>
        </p:spPr>
      </p:pic>
    </p:spTree>
  </p:cSld>
  <p:clrMapOvr>
    <a:masterClrMapping/>
  </p:clrMapOvr>
  <p:transition advTm="15406"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Protect and save the nature!!!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Remember the three R`s: reduce, reuse, recycle!!!!</a:t>
            </a:r>
          </a:p>
          <a:p>
            <a:r>
              <a:rPr lang="en-US" b="1" dirty="0"/>
              <a:t>Put your litter in the bin!!!</a:t>
            </a:r>
          </a:p>
          <a:p>
            <a:r>
              <a:rPr lang="en-US" b="1" dirty="0"/>
              <a:t>Never cut down baby trees!!!</a:t>
            </a:r>
          </a:p>
          <a:p>
            <a:r>
              <a:rPr lang="en-US" b="1" dirty="0"/>
              <a:t>Don`t hurt animals!!!</a:t>
            </a:r>
          </a:p>
          <a:p>
            <a:r>
              <a:rPr lang="en-US" b="1" dirty="0"/>
              <a:t>Protect wildlife, plants and trees!!!</a:t>
            </a:r>
          </a:p>
          <a:p>
            <a:r>
              <a:rPr lang="en-US" b="1" dirty="0"/>
              <a:t>Feed birds in winter!!!</a:t>
            </a:r>
          </a:p>
          <a:p>
            <a:r>
              <a:rPr lang="en-US" b="1" dirty="0"/>
              <a:t>Plant trees and flowers!!!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3686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effectLst/>
                <a:hlinkClick r:id="rId2"/>
              </a:rPr>
              <a:t>World Water Day | World Water Day 2022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67544" y="620688"/>
            <a:ext cx="2098575" cy="4800600"/>
          </a:xfrm>
        </p:spPr>
        <p:txBody>
          <a:bodyPr>
            <a:normAutofit/>
          </a:bodyPr>
          <a:lstStyle/>
          <a:p>
            <a:r>
              <a:rPr lang="en-US" sz="5400" b="1" dirty="0"/>
              <a:t>The world day of water </a:t>
            </a:r>
            <a:endParaRPr lang="ru-RU" sz="54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6672"/>
            <a:ext cx="6192688" cy="4824536"/>
          </a:xfrm>
        </p:spPr>
      </p:pic>
    </p:spTree>
    <p:extLst>
      <p:ext uri="{BB962C8B-B14F-4D97-AF65-F5344CB8AC3E}">
        <p14:creationId xmlns:p14="http://schemas.microsoft.com/office/powerpoint/2010/main" val="597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All-World Health Day -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world day of health</a:t>
            </a:r>
            <a:endParaRPr lang="ru-RU" sz="5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548680"/>
            <a:ext cx="5340350" cy="4896544"/>
          </a:xfrm>
        </p:spPr>
      </p:pic>
    </p:spTree>
    <p:extLst>
      <p:ext uri="{BB962C8B-B14F-4D97-AF65-F5344CB8AC3E}">
        <p14:creationId xmlns:p14="http://schemas.microsoft.com/office/powerpoint/2010/main" val="16186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International day of birds -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international  day of birds</a:t>
            </a: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48680"/>
            <a:ext cx="5040560" cy="4752528"/>
          </a:xfrm>
        </p:spPr>
      </p:pic>
    </p:spTree>
    <p:extLst>
      <p:ext uri="{BB962C8B-B14F-4D97-AF65-F5344CB8AC3E}">
        <p14:creationId xmlns:p14="http://schemas.microsoft.com/office/powerpoint/2010/main" val="24687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400"/>
            <a:ext cx="8375848" cy="520700"/>
          </a:xfrm>
        </p:spPr>
        <p:txBody>
          <a:bodyPr/>
          <a:lstStyle/>
          <a:p>
            <a:r>
              <a:rPr lang="en-GB" dirty="0"/>
              <a:t>All-World Earth Day –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world day of the Earth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548681"/>
            <a:ext cx="5340350" cy="4680520"/>
          </a:xfrm>
        </p:spPr>
      </p:pic>
    </p:spTree>
    <p:extLst>
      <p:ext uri="{BB962C8B-B14F-4D97-AF65-F5344CB8AC3E}">
        <p14:creationId xmlns:p14="http://schemas.microsoft.com/office/powerpoint/2010/main" val="21470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All-peaceful day to protect the surrounding environment -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world day of  environment protection</a:t>
            </a: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92696"/>
            <a:ext cx="4464496" cy="4176464"/>
          </a:xfrm>
        </p:spPr>
      </p:pic>
    </p:spTree>
    <p:extLst>
      <p:ext uri="{BB962C8B-B14F-4D97-AF65-F5344CB8AC3E}">
        <p14:creationId xmlns:p14="http://schemas.microsoft.com/office/powerpoint/2010/main" val="21556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i="1" dirty="0"/>
              <a:t>Be a friend to the nature!!!</a:t>
            </a:r>
            <a:endParaRPr lang="ru-RU" i="1" dirty="0"/>
          </a:p>
        </p:txBody>
      </p:sp>
      <p:pic>
        <p:nvPicPr>
          <p:cNvPr id="10" name="Содержимое 9" descr="16537670000864fbd04cbc32cdeb0289a815b31d3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3" y="1428736"/>
            <a:ext cx="5214974" cy="4929222"/>
          </a:xfrm>
        </p:spPr>
      </p:pic>
    </p:spTree>
  </p:cSld>
  <p:clrMapOvr>
    <a:masterClrMapping/>
  </p:clrMapOvr>
  <p:transition advTm="11485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day-of-environment-2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636" b="9636"/>
          <a:stretch>
            <a:fillRect/>
          </a:stretch>
        </p:blipFill>
        <p:spPr>
          <a:xfrm>
            <a:off x="1115616" y="404664"/>
            <a:ext cx="6768752" cy="468052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15616" y="5085184"/>
            <a:ext cx="5867400" cy="1300932"/>
          </a:xfrm>
        </p:spPr>
        <p:txBody>
          <a:bodyPr>
            <a:noAutofit/>
          </a:bodyPr>
          <a:lstStyle/>
          <a:p>
            <a:r>
              <a:rPr lang="en-US" sz="8000" b="1" dirty="0"/>
              <a:t>   </a:t>
            </a:r>
            <a:r>
              <a:rPr lang="ru-RU" sz="8000" b="1" dirty="0"/>
              <a:t> </a:t>
            </a:r>
            <a:r>
              <a:rPr lang="en-US" sz="8000" b="1" dirty="0"/>
              <a:t>The End</a:t>
            </a:r>
            <a:endParaRPr lang="ru-RU" sz="8000" b="1" dirty="0"/>
          </a:p>
        </p:txBody>
      </p:sp>
    </p:spTree>
  </p:cSld>
  <p:clrMapOvr>
    <a:masterClrMapping/>
  </p:clrMapOvr>
  <p:transition advTm="10406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The earth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472608" cy="5243413"/>
          </a:xfrm>
        </p:spPr>
      </p:pic>
    </p:spTree>
  </p:cSld>
  <p:clrMapOvr>
    <a:masterClrMapping/>
  </p:clrMapOvr>
  <p:transition advTm="336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85398813"/>
              </p:ext>
            </p:extLst>
          </p:nvPr>
        </p:nvGraphicFramePr>
        <p:xfrm>
          <a:off x="357158" y="1357298"/>
          <a:ext cx="842968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sz="4400" dirty="0"/>
              <a:t>The  main problems are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Содержимое 6" descr="49ZYMPCA4OXI1ECAOCUWS6CAU1DQ4PCAVEN1LZCASM97JBCAHYZJ2RCAWZ526QCACJ9D6DCAM4W3GUCA3MFDLMCAG2S4DPCAZGWRNLCARXXR1TCAZISPEBCA01NN92CATD8YQ8CACFYAJFCASSVXV7CAW19HOD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00364" y="2857496"/>
            <a:ext cx="2857520" cy="2071702"/>
          </a:xfrm>
        </p:spPr>
      </p:pic>
    </p:spTree>
  </p:cSld>
  <p:clrMapOvr>
    <a:masterClrMapping/>
  </p:clrMapOvr>
  <p:transition advTm="6579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u="sng" dirty="0"/>
              <a:t>Water</a:t>
            </a:r>
            <a:r>
              <a:rPr lang="en-US" sz="2800" dirty="0"/>
              <a:t> is necessary for our life. all organisms contain it, some drink it and some live in it.</a:t>
            </a:r>
            <a:endParaRPr lang="ru-RU" sz="2800" dirty="0"/>
          </a:p>
        </p:txBody>
      </p:sp>
      <p:pic>
        <p:nvPicPr>
          <p:cNvPr id="6" name="Содержимое 5" descr="1888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14488"/>
            <a:ext cx="4191000" cy="4714908"/>
          </a:xfrm>
        </p:spPr>
      </p:pic>
      <p:pic>
        <p:nvPicPr>
          <p:cNvPr id="7" name="Содержимое 6" descr="156021_279848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714488"/>
            <a:ext cx="4343400" cy="4643470"/>
          </a:xfrm>
        </p:spPr>
      </p:pic>
    </p:spTree>
  </p:cSld>
  <p:clrMapOvr>
    <a:masterClrMapping/>
  </p:clrMapOvr>
  <p:transition advTm="15343"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86800" cy="1357322"/>
          </a:xfrm>
        </p:spPr>
        <p:txBody>
          <a:bodyPr>
            <a:noAutofit/>
          </a:bodyPr>
          <a:lstStyle/>
          <a:p>
            <a:r>
              <a:rPr lang="en-US" sz="2000" b="1" i="1" u="sng" dirty="0"/>
              <a:t>Air</a:t>
            </a:r>
            <a:r>
              <a:rPr lang="en-US" sz="2000" dirty="0"/>
              <a:t>  is the most essential element for all living. but people play a big role on it`s polluting. Asthma, cancer, acid rains  are only a few causes of air pollution.</a:t>
            </a:r>
            <a:endParaRPr lang="ru-RU" sz="2000" dirty="0"/>
          </a:p>
        </p:txBody>
      </p:sp>
      <p:pic>
        <p:nvPicPr>
          <p:cNvPr id="5" name="Содержимое 4" descr="0_1bb1f_f1f5afe5_XL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571612"/>
            <a:ext cx="4191000" cy="4786345"/>
          </a:xfrm>
        </p:spPr>
      </p:pic>
      <p:pic>
        <p:nvPicPr>
          <p:cNvPr id="6" name="Содержимое 5" descr="13330_main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6314" y="1571612"/>
            <a:ext cx="3929090" cy="4724400"/>
          </a:xfrm>
        </p:spPr>
      </p:pic>
    </p:spTree>
  </p:cSld>
  <p:clrMapOvr>
    <a:masterClrMapping/>
  </p:clrMapOvr>
  <p:transition advTm="15157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14290"/>
            <a:ext cx="8686800" cy="1285884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/>
              <a:t>Land</a:t>
            </a:r>
            <a:r>
              <a:rPr lang="en-US" sz="2400" dirty="0"/>
              <a:t> is our home. but our home is in a big trouble </a:t>
            </a:r>
            <a:br>
              <a:rPr lang="en-US" sz="2400" dirty="0"/>
            </a:br>
            <a:r>
              <a:rPr lang="en-US" sz="2400" dirty="0"/>
              <a:t>and needs “first aid”. </a:t>
            </a:r>
            <a:br>
              <a:rPr lang="en-US" sz="2400" dirty="0"/>
            </a:br>
            <a:r>
              <a:rPr lang="en-US" sz="2400" dirty="0"/>
              <a:t>The land is very dirty. it is full of litter.</a:t>
            </a:r>
            <a:endParaRPr lang="ru-RU" sz="2400" dirty="0"/>
          </a:p>
        </p:txBody>
      </p:sp>
      <p:pic>
        <p:nvPicPr>
          <p:cNvPr id="5" name="Содержимое 4" descr="1663925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3829049" cy="4676788"/>
          </a:xfrm>
        </p:spPr>
      </p:pic>
      <p:pic>
        <p:nvPicPr>
          <p:cNvPr id="6" name="Содержимое 5" descr="iпочва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1571612"/>
            <a:ext cx="4000528" cy="4714908"/>
          </a:xfrm>
        </p:spPr>
      </p:pic>
    </p:spTree>
  </p:cSld>
  <p:clrMapOvr>
    <a:masterClrMapping/>
  </p:clrMapOvr>
  <p:transition advTm="15859">
    <p:plu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46720" cy="1071570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/>
              <a:t>Ozone layer  </a:t>
            </a:r>
            <a:r>
              <a:rPr lang="en-US" sz="2400" dirty="0"/>
              <a:t>is a protecting layer of our planet.</a:t>
            </a:r>
            <a:br>
              <a:rPr lang="en-US" sz="2400" dirty="0"/>
            </a:br>
            <a:r>
              <a:rPr lang="en-US" sz="2400" dirty="0"/>
              <a:t>It protects us from UV and  other high radiation. </a:t>
            </a:r>
            <a:br>
              <a:rPr lang="en-US" sz="2400" dirty="0"/>
            </a:br>
            <a:r>
              <a:rPr lang="en-US" sz="2400" dirty="0"/>
              <a:t>But the Ozone layer has holes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Содержимое 7" descr="ozonecomparem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2547937"/>
            <a:ext cx="4191000" cy="2828925"/>
          </a:xfrm>
        </p:spPr>
      </p:pic>
      <p:pic>
        <p:nvPicPr>
          <p:cNvPr id="10" name="Содержимое 9" descr="озоне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7309" y="1600200"/>
            <a:ext cx="4065181" cy="4724400"/>
          </a:xfrm>
        </p:spPr>
      </p:pic>
    </p:spTree>
  </p:cSld>
  <p:clrMapOvr>
    <a:masterClrMapping/>
  </p:clrMapOvr>
  <p:transition advTm="16187"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the planet  without ozone layer</a:t>
            </a:r>
            <a:endParaRPr lang="ru-RU" dirty="0"/>
          </a:p>
        </p:txBody>
      </p:sp>
      <p:pic>
        <p:nvPicPr>
          <p:cNvPr id="4" name="Содержимое 3" descr="планета без озонового слоя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7429552" cy="4679171"/>
          </a:xfrm>
        </p:spPr>
      </p:pic>
    </p:spTree>
  </p:cSld>
  <p:clrMapOvr>
    <a:masterClrMapping/>
  </p:clrMapOvr>
  <p:transition advTm="4890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57166"/>
            <a:ext cx="8686800" cy="1143008"/>
          </a:xfrm>
        </p:spPr>
        <p:txBody>
          <a:bodyPr>
            <a:noAutofit/>
          </a:bodyPr>
          <a:lstStyle/>
          <a:p>
            <a:r>
              <a:rPr lang="en-US" sz="2800" b="1" i="1" u="sng" dirty="0"/>
              <a:t>Global warming </a:t>
            </a:r>
            <a:r>
              <a:rPr lang="en-US" sz="2800" dirty="0"/>
              <a:t>is sometimes referred as the greenhouse effect. It means that atmosphere becomes warmer. </a:t>
            </a:r>
            <a:endParaRPr lang="ru-RU" sz="2800" dirty="0"/>
          </a:p>
        </p:txBody>
      </p:sp>
      <p:pic>
        <p:nvPicPr>
          <p:cNvPr id="6" name="Содержимое 5" descr="SKAEL2CAFNJ3LLCAX56JGVCAO6MX9VCA8SC9U3CA9OZ65RCAO1BVOVCA8MISI3CACH8TOWCAKKSB6XCAFOFJBGCAII8YRUCAIOV453CAK0D707CA206C6PCAWUK23NCAYL9OXYCAMO0255CA4F0FYKCACAHYZ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066" y="2000240"/>
            <a:ext cx="3357586" cy="3714776"/>
          </a:xfrm>
        </p:spPr>
      </p:pic>
      <p:pic>
        <p:nvPicPr>
          <p:cNvPr id="14" name="Содержимое 13" descr="JE1RHHCARRQSK1CACTTE6HCAF6455SCAP8H0L2CAAH86AFCA85GN8TCAJ3JIM8CALDMPF6CAYU48VHCAPEDOSGCARVC9QUCA3MS8NWCAN5O248CA5X2M3VCAC10L3JCAZ1QNF3CAUNP1PLCARHQK6BCA9BVMLF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158" y="2000240"/>
            <a:ext cx="4191000" cy="3786213"/>
          </a:xfrm>
        </p:spPr>
      </p:pic>
    </p:spTree>
  </p:cSld>
  <p:clrMapOvr>
    <a:masterClrMapping/>
  </p:clrMapOvr>
  <p:transition advTm="15593">
    <p:plus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213</TotalTime>
  <Words>325</Words>
  <Application>Microsoft Office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Franklin Gothic Book</vt:lpstr>
      <vt:lpstr>Franklin Gothic Medium</vt:lpstr>
      <vt:lpstr>Wingdings 2</vt:lpstr>
      <vt:lpstr>Трек</vt:lpstr>
      <vt:lpstr>PowerPoint Presentation</vt:lpstr>
      <vt:lpstr>                        The earth</vt:lpstr>
      <vt:lpstr>         The  main problems are:</vt:lpstr>
      <vt:lpstr>Water is necessary for our life. all organisms contain it, some drink it and some live in it.</vt:lpstr>
      <vt:lpstr>Air  is the most essential element for all living. but people play a big role on it`s polluting. Asthma, cancer, acid rains  are only a few causes of air pollution.</vt:lpstr>
      <vt:lpstr>Land is our home. but our home is in a big trouble  and needs “first aid”.  The land is very dirty. it is full of litter.</vt:lpstr>
      <vt:lpstr>Ozone layer  is a protecting layer of our planet. It protects us from UV and  other high radiation.  But the Ozone layer has holes.</vt:lpstr>
      <vt:lpstr>    the planet  without ozone layer</vt:lpstr>
      <vt:lpstr>Global warming is sometimes referred as the greenhouse effect. It means that atmosphere becomes warmer. </vt:lpstr>
      <vt:lpstr>There are many different groups which try to find solutions to the problems of pollution at the national and international level.</vt:lpstr>
      <vt:lpstr>National parks play a big role in protecting the nature </vt:lpstr>
      <vt:lpstr>   Protect and save the nature!!!</vt:lpstr>
      <vt:lpstr>World Water Day | World Water Day 2022</vt:lpstr>
      <vt:lpstr>All-World Health Day - </vt:lpstr>
      <vt:lpstr>International day of birds -</vt:lpstr>
      <vt:lpstr>All-World Earth Day – </vt:lpstr>
      <vt:lpstr>All-peaceful day to protect the surrounding environment -</vt:lpstr>
      <vt:lpstr>         Be a friend to the nature!!!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ecological problems</dc:title>
  <dc:creator>Admin</dc:creator>
  <cp:lastModifiedBy>Karl Boeing</cp:lastModifiedBy>
  <cp:revision>27</cp:revision>
  <dcterms:created xsi:type="dcterms:W3CDTF">2011-03-15T20:26:24Z</dcterms:created>
  <dcterms:modified xsi:type="dcterms:W3CDTF">2022-10-27T07:26:16Z</dcterms:modified>
</cp:coreProperties>
</file>