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637-02D1-4918-8141-716637574E2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DA23-3D3D-45EC-9C83-E77E358146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510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637-02D1-4918-8141-716637574E2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DA23-3D3D-45EC-9C83-E77E358146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47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637-02D1-4918-8141-716637574E2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DA23-3D3D-45EC-9C83-E77E358146E4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76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637-02D1-4918-8141-716637574E2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DA23-3D3D-45EC-9C83-E77E358146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82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637-02D1-4918-8141-716637574E2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DA23-3D3D-45EC-9C83-E77E358146E4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0902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637-02D1-4918-8141-716637574E2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DA23-3D3D-45EC-9C83-E77E358146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115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637-02D1-4918-8141-716637574E2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DA23-3D3D-45EC-9C83-E77E358146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056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637-02D1-4918-8141-716637574E2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DA23-3D3D-45EC-9C83-E77E358146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37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637-02D1-4918-8141-716637574E2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DA23-3D3D-45EC-9C83-E77E358146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58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637-02D1-4918-8141-716637574E2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DA23-3D3D-45EC-9C83-E77E358146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04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637-02D1-4918-8141-716637574E2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DA23-3D3D-45EC-9C83-E77E358146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95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637-02D1-4918-8141-716637574E2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DA23-3D3D-45EC-9C83-E77E358146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745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637-02D1-4918-8141-716637574E2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DA23-3D3D-45EC-9C83-E77E358146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10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637-02D1-4918-8141-716637574E2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DA23-3D3D-45EC-9C83-E77E358146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83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637-02D1-4918-8141-716637574E2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DA23-3D3D-45EC-9C83-E77E358146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389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637-02D1-4918-8141-716637574E2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DA23-3D3D-45EC-9C83-E77E358146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98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4B637-02D1-4918-8141-716637574E2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37DA23-3D3D-45EC-9C83-E77E358146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68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nhabitat.com/hamburg-is-building-a-giant-green-roof-cover-over-sections-of-the-a7-motorway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DEB0-9732-45A0-A1FD-376705963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1603" y="2841954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Hamburg builds </a:t>
            </a:r>
            <a:b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Green Roof Cover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 Sections of the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A7 Motorway</a:t>
            </a:r>
            <a:br>
              <a:rPr lang="en-US" b="1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E513B-B786-4275-B274-D328D7A9F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359" y="5034022"/>
            <a:ext cx="6858000" cy="1655762"/>
          </a:xfrm>
        </p:spPr>
        <p:txBody>
          <a:bodyPr/>
          <a:lstStyle/>
          <a:p>
            <a:pPr algn="ctr"/>
            <a:r>
              <a:rPr lang="en-AU" dirty="0">
                <a:hlinkClick r:id="rId2"/>
              </a:rPr>
              <a:t>https://inhabitat.com/hamburg-is-building-a-giant-green-roof-cover-over-sections-of-the-a7-motorway/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393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095F-73C7-4624-AF6A-C91FD8AB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0052DD-5A69-4931-A495-64A5217E40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" y="-115018"/>
            <a:ext cx="9133182" cy="599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AB5011-3755-4B56-8BE7-6A81EE608BD2}"/>
              </a:ext>
            </a:extLst>
          </p:cNvPr>
          <p:cNvSpPr/>
          <p:nvPr/>
        </p:nvSpPr>
        <p:spPr>
          <a:xfrm>
            <a:off x="-63259" y="5881767"/>
            <a:ext cx="9333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For decades, the A7 motorway, a major north-south highway that connects Germany with Scandinavia, has been a headache for Hamburg residents. The expressway is loud, it creates a physical barrier between neighborhoods, and because it contains heavy truck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88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E6BF-A2B8-4705-8FA5-EE7ED2BC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A611C-D36B-4395-9A11-5B000FEE6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8A6D26-61B5-4DFE-97B5-C7F06DB39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6" y="-302507"/>
            <a:ext cx="9176788" cy="636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CC6A20-BBDE-4ADB-938B-1457724CC3BB}"/>
              </a:ext>
            </a:extLst>
          </p:cNvPr>
          <p:cNvSpPr/>
          <p:nvPr/>
        </p:nvSpPr>
        <p:spPr>
          <a:xfrm>
            <a:off x="221226" y="6126064"/>
            <a:ext cx="8539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Covering the A7 will reconnect neighborhoods that have been disconnected for the 30 years since the motorway was built.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7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912F-23F9-4886-B46D-2C779892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26CC-0459-4E87-A971-102BCA9A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CF7661A-6CD3-450D-95E4-5D01C9A2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2C5051E-D4FD-4319-8D08-DEA4DB4228C7}"/>
              </a:ext>
            </a:extLst>
          </p:cNvPr>
          <p:cNvSpPr/>
          <p:nvPr/>
        </p:nvSpPr>
        <p:spPr>
          <a:xfrm>
            <a:off x="129395" y="6176963"/>
            <a:ext cx="8911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Covering the A7 will reconnect neighborhoods that have been disconnected for the 30 years since the motorway was built.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5260-B626-4149-A4E0-AF4BFA8D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26560-67B2-4930-AD0F-4273DD46B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FC73863-A04A-4F49-A575-225AA9759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0268"/>
            <a:ext cx="9144000" cy="547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675316-450B-4AC5-AFFB-C4D6EB2E1B4D}"/>
              </a:ext>
            </a:extLst>
          </p:cNvPr>
          <p:cNvSpPr/>
          <p:nvPr/>
        </p:nvSpPr>
        <p:spPr>
          <a:xfrm>
            <a:off x="169652" y="5776651"/>
            <a:ext cx="8919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Much of the A7 cover will be designated parkland, adding green space to surrounding neighborhoods and helping to keep storm water from entering the city's sewer system.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28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EDED-1E4A-46BA-B295-EE9BCA30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473B-84F6-4A68-B235-3B0DDE73C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B3A9DCF-24FE-4744-B7C6-A21717EE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00" y="0"/>
            <a:ext cx="9164100" cy="611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2E5722-1703-4B9E-AAEE-E47BC37367F4}"/>
              </a:ext>
            </a:extLst>
          </p:cNvPr>
          <p:cNvSpPr/>
          <p:nvPr/>
        </p:nvSpPr>
        <p:spPr>
          <a:xfrm>
            <a:off x="40258" y="6176963"/>
            <a:ext cx="9123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The canopy will be 34 meters wide and 2 to 3 meters thick in places -- thick enough to support mature trees.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97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2AF3-3825-4FFD-8D9F-D41B7497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471" y="2465890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AU" sz="6000" b="1" dirty="0"/>
              <a:t>Hamburg Autobahn Park</a:t>
            </a:r>
            <a:br>
              <a:rPr lang="en-AU" b="1" dirty="0"/>
            </a:br>
            <a:br>
              <a:rPr lang="en-AU" b="1" dirty="0"/>
            </a:br>
            <a:r>
              <a:rPr lang="en-AU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BA2C-3B30-4FE3-92F6-B57670DF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56" y="593497"/>
            <a:ext cx="6629041" cy="1742986"/>
          </a:xfrm>
        </p:spPr>
        <p:txBody>
          <a:bodyPr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556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5396-7E14-4B5A-BCE7-DF4530CB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03BE-64EE-4690-B938-D83C51EA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EC2049-08B4-4AFA-8150-47E4FE0D4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940" y="-46008"/>
            <a:ext cx="10462402" cy="6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3659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1277</TotalTime>
  <Words>166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Hamburg builds  Green Roof Cover over Sections of the  A7 Motorway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Hamburg Autobahn Park  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Hamburg builds Green Roof Cover Above the freeway Park above the</dc:title>
  <dc:creator>Karl Boeing</dc:creator>
  <cp:lastModifiedBy>Karl Boeing</cp:lastModifiedBy>
  <cp:revision>7</cp:revision>
  <dcterms:created xsi:type="dcterms:W3CDTF">2020-05-03T09:19:38Z</dcterms:created>
  <dcterms:modified xsi:type="dcterms:W3CDTF">2020-05-04T06:37:08Z</dcterms:modified>
</cp:coreProperties>
</file>