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55" r:id="rId3"/>
    <p:sldMasterId id="2147483656" r:id="rId4"/>
    <p:sldMasterId id="2147483658" r:id="rId5"/>
    <p:sldMasterId id="2147483660" r:id="rId6"/>
  </p:sldMasterIdLst>
  <p:notesMasterIdLst>
    <p:notesMasterId r:id="rId30"/>
  </p:notesMasterIdLst>
  <p:handoutMasterIdLst>
    <p:handoutMasterId r:id="rId31"/>
  </p:handoutMasterIdLst>
  <p:sldIdLst>
    <p:sldId id="256" r:id="rId7"/>
    <p:sldId id="277" r:id="rId8"/>
    <p:sldId id="278" r:id="rId9"/>
    <p:sldId id="275" r:id="rId10"/>
    <p:sldId id="276" r:id="rId11"/>
    <p:sldId id="271" r:id="rId12"/>
    <p:sldId id="272" r:id="rId13"/>
    <p:sldId id="270" r:id="rId14"/>
    <p:sldId id="268" r:id="rId15"/>
    <p:sldId id="269" r:id="rId16"/>
    <p:sldId id="267" r:id="rId17"/>
    <p:sldId id="265" r:id="rId18"/>
    <p:sldId id="261" r:id="rId19"/>
    <p:sldId id="260" r:id="rId20"/>
    <p:sldId id="266" r:id="rId21"/>
    <p:sldId id="257" r:id="rId22"/>
    <p:sldId id="262" r:id="rId23"/>
    <p:sldId id="258" r:id="rId24"/>
    <p:sldId id="263" r:id="rId25"/>
    <p:sldId id="259" r:id="rId26"/>
    <p:sldId id="264" r:id="rId27"/>
    <p:sldId id="273" r:id="rId28"/>
    <p:sldId id="27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40" autoAdjust="0"/>
    <p:restoredTop sz="94664" autoAdjust="0"/>
  </p:normalViewPr>
  <p:slideViewPr>
    <p:cSldViewPr>
      <p:cViewPr>
        <p:scale>
          <a:sx n="66" d="100"/>
          <a:sy n="66" d="100"/>
        </p:scale>
        <p:origin x="-71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ISOCTEUR" panose="020B0609020202020204" pitchFamily="49" charset="0"/>
              </a:defRPr>
            </a:lvl1pPr>
          </a:lstStyle>
          <a:p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ISOCTEUR" panose="020B0609020202020204" pitchFamily="49" charset="0"/>
              </a:defRPr>
            </a:lvl1pPr>
          </a:lstStyle>
          <a:p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ISOCTEUR" panose="020B0609020202020204" pitchFamily="49" charset="0"/>
              </a:defRPr>
            </a:lvl1pPr>
          </a:lstStyle>
          <a:p>
            <a:endParaRPr lang="de-DE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ISOCTEUR" panose="020B0609020202020204" pitchFamily="49" charset="0"/>
              </a:defRPr>
            </a:lvl1pPr>
          </a:lstStyle>
          <a:p>
            <a:fld id="{034E602B-988B-4A11-BF4F-2FE51DA847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22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ISOCTEUR" panose="020B0609020202020204" pitchFamily="49" charset="0"/>
              </a:defRPr>
            </a:lvl1pPr>
          </a:lstStyle>
          <a:p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ISOCTEUR" panose="020B0609020202020204" pitchFamily="49" charset="0"/>
              </a:defRPr>
            </a:lvl1pPr>
          </a:lstStyle>
          <a:p>
            <a:endParaRPr lang="de-DE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ISOCTEUR" panose="020B0609020202020204" pitchFamily="49" charset="0"/>
              </a:defRPr>
            </a:lvl1pPr>
          </a:lstStyle>
          <a:p>
            <a:endParaRPr lang="de-DE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ISOCTEUR" panose="020B0609020202020204" pitchFamily="49" charset="0"/>
              </a:defRPr>
            </a:lvl1pPr>
          </a:lstStyle>
          <a:p>
            <a:fld id="{833F8BFE-0F15-4627-863A-D6862AE12A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356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B6FEC-51E4-48E6-AB1A-42B46990C832}" type="slidenum">
              <a:rPr lang="de-DE"/>
              <a:pPr/>
              <a:t>1</a:t>
            </a:fld>
            <a:endParaRPr lang="de-DE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0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D3377-A915-4DF0-94A6-603460C65B0C}" type="slidenum">
              <a:rPr lang="de-DE"/>
              <a:pPr/>
              <a:t>13</a:t>
            </a:fld>
            <a:endParaRPr lang="de-DE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40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17F5-3317-4736-9C8C-3D62982A5DEA}" type="slidenum">
              <a:rPr lang="de-DE"/>
              <a:pPr/>
              <a:t>14</a:t>
            </a:fld>
            <a:endParaRPr lang="de-DE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61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D58A-17D5-426C-A3B6-0213F5F35594}" type="slidenum">
              <a:rPr lang="de-DE"/>
              <a:pPr/>
              <a:t>16</a:t>
            </a:fld>
            <a:endParaRPr lang="de-DE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1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56378-72C5-4246-89F1-CF94464BDAE4}" type="slidenum">
              <a:rPr lang="de-DE"/>
              <a:pPr/>
              <a:t>17</a:t>
            </a:fld>
            <a:endParaRPr lang="de-DE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D9BAC-69C1-42AA-8EE6-E0CC3600AE18}" type="slidenum">
              <a:rPr lang="de-DE"/>
              <a:pPr/>
              <a:t>18</a:t>
            </a:fld>
            <a:endParaRPr lang="de-DE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3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80E0-D1A5-4653-87C7-22F5C2E892A4}" type="slidenum">
              <a:rPr lang="de-DE"/>
              <a:pPr/>
              <a:t>19</a:t>
            </a:fld>
            <a:endParaRPr lang="de-DE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08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60C0B-28B2-4AFA-A6DF-E4E4CBFBDCDE}" type="slidenum">
              <a:rPr lang="de-DE"/>
              <a:pPr/>
              <a:t>20</a:t>
            </a:fld>
            <a:endParaRPr lang="de-DE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02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4E438-C63A-4B4A-BCA2-3821C46B86F7}" type="slidenum">
              <a:rPr lang="de-DE"/>
              <a:pPr/>
              <a:t>21</a:t>
            </a:fld>
            <a:endParaRPr lang="de-DE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8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77827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>
                <a:gd name="T0" fmla="*/ 5154 w 5155"/>
                <a:gd name="T1" fmla="*/ 1769 h 2304"/>
                <a:gd name="T2" fmla="*/ 0 w 5155"/>
                <a:gd name="T3" fmla="*/ 2304 h 2304"/>
                <a:gd name="T4" fmla="*/ 0 w 5155"/>
                <a:gd name="T5" fmla="*/ 1252 h 2304"/>
                <a:gd name="T6" fmla="*/ 5155 w 5155"/>
                <a:gd name="T7" fmla="*/ 0 h 2304"/>
                <a:gd name="T8" fmla="*/ 5155 w 5155"/>
                <a:gd name="T9" fmla="*/ 1416 h 2304"/>
                <a:gd name="T10" fmla="*/ 5154 w 5155"/>
                <a:gd name="T11" fmla="*/ 1769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7828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>
                <a:gd name="T0" fmla="*/ 5311 w 5328"/>
                <a:gd name="T1" fmla="*/ 3209 h 3689"/>
                <a:gd name="T2" fmla="*/ 0 w 5328"/>
                <a:gd name="T3" fmla="*/ 3689 h 3689"/>
                <a:gd name="T4" fmla="*/ 0 w 5328"/>
                <a:gd name="T5" fmla="*/ 9 h 3689"/>
                <a:gd name="T6" fmla="*/ 5328 w 5328"/>
                <a:gd name="T7" fmla="*/ 0 h 3689"/>
                <a:gd name="T8" fmla="*/ 5311 w 5328"/>
                <a:gd name="T9" fmla="*/ 3209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7782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7832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8F0D3D2-175B-4C4A-A9AB-B21365558AE8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</p:spTree>
  </p:cSld>
  <p:clrMapOvr>
    <a:masterClrMapping/>
  </p:clrMapOvr>
  <p:transition spd="med">
    <p:zoom dir="in"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731B8-E82C-4126-8328-066F64299DB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501049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EB43A-A4A6-42E7-BD92-166A8DE4E76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39728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C67DD3F2-FF31-4A60-9BDD-D9D1537E2531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400">
              <a:latin typeface="Times New Roman" panose="02020603050405020304" pitchFamily="18" charset="0"/>
            </a:endParaRP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400">
              <a:latin typeface="Times New Roman" panose="02020603050405020304" pitchFamily="18" charset="0"/>
            </a:endParaRP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 dir="in"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84329-E48B-4CAB-8F3C-8E5FB1BF467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124488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93D03-B461-4754-9368-5F72232C69C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62907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F7E37-710A-49E8-9C4A-D3B7BCE832A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334288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9F95D-67CF-4A0D-845E-78C4973B54A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184822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EECC9-4539-4E4F-8F12-6FA2CC37D40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18644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DB253-6AEC-402B-964F-8FC767EE216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43119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94DEC-B2DE-42DD-8479-6E69B9694D5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047369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52C56-B6DA-473F-9DCF-BCA538956B5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737335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BE31F-C090-4F17-81A9-4BE02399955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393091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479B6-21B7-4C27-A610-EAF3876000C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501097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A9662-365C-4126-85B9-2B42FAEC6EE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641981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B9E3B-FCC7-4DEF-9AE4-BAB84AA5D39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70558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B090E-8D78-4FF7-9683-B0729DBF8CD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53312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87B8F-3A13-40FC-94B3-2D5E1017408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24457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76293-C0DC-471F-BB04-7B44A7258A0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069195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EEC2E-DFDC-4ED4-98AD-9B395286C3F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34437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D6FB6-DE3D-4CD9-B185-5358DCF4417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043200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041EF-B85E-4405-AB97-0C8AD984AF9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227494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C85B9-1914-4B6B-BD11-ADC5F607F82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331365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FE352-7A07-4D01-BB48-170BD2AC5BE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853460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5A899-044E-4167-BF9A-5B240EE3E83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65436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7E150-7F90-4DE1-98CA-9879F1BD953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076822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EA6C-FBA0-44DC-90E0-19EA157D659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67979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0F8031-9CC8-4A81-B2BE-166B0822703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spd="med">
    <p:zoom dir="in"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AF77A-244E-408B-8561-8C4940926F3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563732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1323E-4492-42C3-99A1-23B370DD668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70341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EE557-7476-4DBA-86B8-22313DAEF14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995298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27693-30CD-45E6-9410-33D91294AEE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73094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DD39A-4D7F-4C7F-93AA-52593782F6F8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004172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4DFCB-FB7C-4074-A2BB-1B915A951C9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89508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F757E-AA1E-4710-B1DA-6734A962593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891033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C79F4-1377-4107-B19E-521F240433C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5104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2771D-BA7C-4880-A952-671B44D5B23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30354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ACCCB-F6CF-4183-A7CD-03FD49E776F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412094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E5704-6531-442C-969B-D4D1B031D2D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957815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9625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2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4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5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7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69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1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5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7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7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1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4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6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8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9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9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9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9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629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9629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9629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629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9629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9629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9630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630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630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BB8D91-CEF9-4E85-A57D-A9F2DEE745B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spd="med">
    <p:zoom dir="in"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3D55C-1123-49A7-91F4-867E2FE2588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522987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50D91-153D-4F02-97DC-9CFA7F99431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074521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C04AE-46E2-481B-A052-DDAF00D24E8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083351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BD6DD-2F00-41F2-A43E-15AD7EB8874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44084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BF9D9-C821-4888-B36D-D59AB7B01CB8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641960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97ED3-956F-40D4-A490-95092C2B837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72043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0D43E-C74E-44BD-819D-9B949B22716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78275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60269-6B89-4B23-A0FC-11B2F90CFB9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444172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F500A-1CAA-4FF6-BD63-355A0A7CB60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2192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8A1BA-D733-4651-BE9D-A1DEBBF65CB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969420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B909F-7450-4D37-A597-3C78DB9679D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828290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titlemaster_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1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0E385480-1AA7-4D04-9D78-6AFCC47A981A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</p:spTree>
  </p:cSld>
  <p:clrMapOvr>
    <a:masterClrMapping/>
  </p:clrMapOvr>
  <p:transition spd="med">
    <p:zoom dir="in"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83CF0-DE8C-4B33-937A-64C17E4E035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230512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D2ED3-FDC5-46B1-8D88-1BC10DB5F88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340944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6F246-41AF-451B-ABB8-F8B842D1880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065601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5EEDB-2AFA-490E-9ED9-230C63C6D49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676851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312AA-C089-49DD-A409-818FE369360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8379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CCA48-9CF8-414F-BDC6-A1FF3326120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049510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AFE64-732C-4332-9398-9CCDA4765D5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048112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1EC3B-DE90-4681-84C2-1F52A9B176A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833651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21B27-11BD-43FA-879B-87965BA02F7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174189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48B90-AE4E-4472-9147-BE5A9E36F1F8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27540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71713-182F-46C2-864B-8E01B536A6A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833094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8F64C-4F04-4840-B6B9-2A9F3D1C686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916053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5F39A-B5C9-4ED8-B5FD-6E6B1FED793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485973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8D626-EF4A-4621-B2F1-D86311BFFDB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344496"/>
      </p:ext>
    </p:extLst>
  </p:cSld>
  <p:clrMapOvr>
    <a:masterClrMapping/>
  </p:clrMapOvr>
  <p:transition spd="med">
    <p:zoom dir="in"/>
    <p:sndAc>
      <p:stSnd>
        <p:snd r:embed="rId1" name="applause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76803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>
                <a:gd name="T0" fmla="*/ 4800 w 4806"/>
                <a:gd name="T1" fmla="*/ 299 h 665"/>
                <a:gd name="T2" fmla="*/ 0 w 4806"/>
                <a:gd name="T3" fmla="*/ 665 h 665"/>
                <a:gd name="T4" fmla="*/ 0 w 4806"/>
                <a:gd name="T5" fmla="*/ 0 h 665"/>
                <a:gd name="T6" fmla="*/ 4806 w 4806"/>
                <a:gd name="T7" fmla="*/ 1 h 665"/>
                <a:gd name="T8" fmla="*/ 4800 w 4806"/>
                <a:gd name="T9" fmla="*/ 153 h 665"/>
                <a:gd name="T10" fmla="*/ 4800 w 4806"/>
                <a:gd name="T11" fmla="*/ 29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6804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>
                <a:gd name="T0" fmla="*/ 4560 w 4562"/>
                <a:gd name="T1" fmla="*/ 932 h 1199"/>
                <a:gd name="T2" fmla="*/ 0 w 4562"/>
                <a:gd name="T3" fmla="*/ 1199 h 1199"/>
                <a:gd name="T4" fmla="*/ 0 w 4562"/>
                <a:gd name="T5" fmla="*/ 0 h 1199"/>
                <a:gd name="T6" fmla="*/ 4562 w 4562"/>
                <a:gd name="T7" fmla="*/ 0 h 1199"/>
                <a:gd name="T8" fmla="*/ 4560 w 4562"/>
                <a:gd name="T9" fmla="*/ 932 h 1199"/>
                <a:gd name="T10" fmla="*/ 4560 w 4562"/>
                <a:gd name="T11" fmla="*/ 93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7680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768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2211F50-E19B-4C72-B371-E705705E0380}" type="slidenum">
              <a:rPr lang="en-AU"/>
              <a:pPr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 dir="in"/>
    <p:sndAc>
      <p:stSnd>
        <p:snd r:embed="rId13" name="applause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AD020DE-2F27-4092-A674-23A5E5B6EF86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400">
              <a:latin typeface="Times New Roman" panose="02020603050405020304" pitchFamily="18" charset="0"/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400">
              <a:latin typeface="Times New Roman" panose="02020603050405020304" pitchFamily="18" charset="0"/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med">
    <p:zoom dir="in"/>
    <p:sndAc>
      <p:stSnd>
        <p:snd r:embed="rId13" name="applause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31FCF1A-6006-4154-9F8D-09C390BD8381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 spd="med">
    <p:zoom dir="in"/>
    <p:sndAc>
      <p:stSnd>
        <p:snd r:embed="rId13" name="applause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024CEA9D-1573-4444-98FD-98C2B3ED35C5}" type="slidenum">
              <a:rPr lang="en-AU"/>
              <a:pPr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spd="med">
    <p:zoom dir="in"/>
    <p:sndAc>
      <p:stSnd>
        <p:snd r:embed="rId13" name="applause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9523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3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3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3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3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4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5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6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527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9527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9527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527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9527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527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9527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9527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EED0316C-3C34-47A5-A671-A5E2BF72941D}" type="slidenum">
              <a:rPr lang="en-AU"/>
              <a:pPr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 spd="med">
    <p:zoom dir="in"/>
    <p:sndAc>
      <p:stSnd>
        <p:snd r:embed="rId13" name="applause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98307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AU">
                <a:latin typeface="Arial" panose="020B0604020202020204" pitchFamily="34" charset="0"/>
              </a:endParaRPr>
            </a:p>
          </p:txBody>
        </p:sp>
        <p:pic>
          <p:nvPicPr>
            <p:cNvPr id="98308" name="Picture 4" descr="slidemaster_med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1F3B153E-FAC0-44B7-8DF4-3B3F015D7165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spd="med">
    <p:zoom dir="in"/>
    <p:sndAc>
      <p:stSnd>
        <p:snd r:embed="rId13" name="applause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sz="3200" b="1">
                <a:solidFill>
                  <a:srgbClr val="FF6600"/>
                </a:solidFill>
                <a:latin typeface="ISOCTEUR" panose="020B0609020202020204" pitchFamily="49" charset="0"/>
              </a:rPr>
              <a:t>And here are the winners of the competition:</a:t>
            </a:r>
            <a:endParaRPr lang="de-DE" sz="3200">
              <a:latin typeface="ISOCTEUR" panose="020B0609020202020204" pitchFamily="49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95600"/>
            <a:ext cx="8610600" cy="914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5400" b="1">
                <a:solidFill>
                  <a:srgbClr val="FF6600"/>
                </a:solidFill>
                <a:latin typeface="ISOCTEUR" panose="020B0609020202020204" pitchFamily="49" charset="0"/>
              </a:rPr>
              <a:t>SAFETY AT WORK</a:t>
            </a:r>
            <a:endParaRPr lang="de-DE" sz="5400">
              <a:latin typeface="ISOCTEUR" panose="020B0609020202020204" pitchFamily="49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0" y="2043113"/>
            <a:ext cx="45720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 sz="4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de-DE" sz="4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de-DE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 advTm="3000">
    <p:zoom dir="in"/>
    <p:sndAc>
      <p:stSnd>
        <p:snd r:embed="rId3" name="bomb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051050" y="2925763"/>
            <a:ext cx="5041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6th place</a:t>
            </a:r>
            <a:endParaRPr lang="en-AU" sz="6000">
              <a:latin typeface="ISOCTEUR" panose="020B0609020202020204" pitchFamily="49" charset="0"/>
            </a:endParaRPr>
          </a:p>
        </p:txBody>
      </p:sp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OH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895350"/>
            <a:ext cx="67913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5000">
    <p:wip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ChangeArrowheads="1"/>
          </p:cNvSpPr>
          <p:nvPr/>
        </p:nvSpPr>
        <p:spPr bwMode="auto">
          <a:xfrm>
            <a:off x="2743200" y="2590800"/>
            <a:ext cx="5041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5th place</a:t>
            </a:r>
            <a:endParaRPr lang="en-AU" sz="440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SafetyOfficer07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276225"/>
            <a:ext cx="4497387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 advTm="3000">
    <p:zoom dir="in"/>
    <p:sndAc>
      <p:stSnd>
        <p:snd r:embed="rId3" name="arrow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14600" y="2667000"/>
            <a:ext cx="42989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4th place</a:t>
            </a:r>
          </a:p>
          <a:p>
            <a:endParaRPr lang="de-DE" sz="6000">
              <a:latin typeface="ISOCTEUR" panose="020B0609020202020204" pitchFamily="49" charset="0"/>
            </a:endParaRPr>
          </a:p>
        </p:txBody>
      </p:sp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 descr="Legge626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63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3000">
    <p:wipe dir="u"/>
    <p:sndAc>
      <p:stSnd>
        <p:snd r:embed="rId2" name="breeze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14600" y="2667000"/>
            <a:ext cx="42989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3rd place</a:t>
            </a:r>
          </a:p>
        </p:txBody>
      </p:sp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 descr="000199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5000">
    <p:check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514600" y="2667000"/>
            <a:ext cx="42989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2nd place</a:t>
            </a:r>
          </a:p>
        </p:txBody>
      </p:sp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SafetyOfficer05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381000"/>
            <a:ext cx="3873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 advTm="3000">
    <p:zoom dir="in"/>
    <p:sndAc>
      <p:stSnd>
        <p:snd r:embed="rId3" name="arrow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051050" y="2925763"/>
            <a:ext cx="4756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10th place</a:t>
            </a:r>
            <a:endParaRPr lang="en-AU" sz="6000">
              <a:latin typeface="ISOCTEUR" panose="020B0609020202020204" pitchFamily="49" charset="0"/>
            </a:endParaRPr>
          </a:p>
        </p:txBody>
      </p:sp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2117725" y="188595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de-DE" sz="6000">
              <a:latin typeface="Times New Roman" panose="02020603050405020304" pitchFamily="18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533400" y="2057400"/>
            <a:ext cx="6705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And the </a:t>
            </a:r>
            <a:r>
              <a:rPr lang="de-DE" sz="6000" b="1">
                <a:solidFill>
                  <a:srgbClr val="FF6600"/>
                </a:solidFill>
                <a:latin typeface="ISOCTEUR" panose="020B0609020202020204" pitchFamily="49" charset="0"/>
              </a:rPr>
              <a:t>WINNER</a:t>
            </a:r>
            <a:r>
              <a:rPr lang="de-DE" sz="6000">
                <a:latin typeface="ISOCTEUR" panose="020B0609020202020204" pitchFamily="49" charset="0"/>
              </a:rPr>
              <a:t> is…..</a:t>
            </a:r>
          </a:p>
        </p:txBody>
      </p:sp>
    </p:spTree>
  </p:cSld>
  <p:clrMapOvr>
    <a:masterClrMapping/>
  </p:clrMapOvr>
  <p:transition spd="med" advClick="0" advTm="3000">
    <p:zoom dir="in"/>
    <p:sndAc>
      <p:stSnd>
        <p:snd r:embed="rId3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SafetyOfficer04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4187825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7000">
    <p:newsflash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7924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Outside competition :</a:t>
            </a:r>
          </a:p>
          <a:p>
            <a:endParaRPr lang="de-DE" sz="6000">
              <a:latin typeface="ISOCTEUR" panose="020B0609020202020204" pitchFamily="49" charset="0"/>
            </a:endParaRPr>
          </a:p>
          <a:p>
            <a:r>
              <a:rPr lang="de-DE" sz="6000">
                <a:latin typeface="ISOCTEUR" panose="020B0609020202020204" pitchFamily="49" charset="0"/>
              </a:rPr>
              <a:t>„</a:t>
            </a:r>
            <a:r>
              <a:rPr lang="de-DE" sz="6000" b="1">
                <a:solidFill>
                  <a:srgbClr val="FF3300"/>
                </a:solidFill>
                <a:latin typeface="Imprint MT Shadow" panose="04020605060303030202" pitchFamily="82" charset="0"/>
              </a:rPr>
              <a:t>nec plus ultra</a:t>
            </a:r>
            <a:r>
              <a:rPr lang="de-DE" sz="6000">
                <a:latin typeface="ISOCTEUR" panose="020B0609020202020204" pitchFamily="49" charset="0"/>
              </a:rPr>
              <a:t>“</a:t>
            </a:r>
          </a:p>
        </p:txBody>
      </p:sp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Legge626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"/>
            <a:ext cx="5199063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5000">
    <p:wheel spokes="1"/>
    <p:sndAc>
      <p:stSnd>
        <p:snd r:embed="rId2" name="explod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00018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9713"/>
            <a:ext cx="8686800" cy="637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3000">
    <p:wheel spokes="8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051050" y="2925763"/>
            <a:ext cx="42989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9th place</a:t>
            </a:r>
            <a:endParaRPr lang="en-AU" sz="6000">
              <a:latin typeface="ISOCTEUR" panose="020B0609020202020204" pitchFamily="49" charset="0"/>
            </a:endParaRPr>
          </a:p>
        </p:txBody>
      </p:sp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000197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4175"/>
            <a:ext cx="8458200" cy="603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4000">
    <p:dissolve/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ChangeArrowheads="1"/>
          </p:cNvSpPr>
          <p:nvPr/>
        </p:nvSpPr>
        <p:spPr bwMode="auto">
          <a:xfrm>
            <a:off x="2051050" y="2925763"/>
            <a:ext cx="42989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8th place</a:t>
            </a:r>
            <a:endParaRPr lang="en-AU" sz="6000">
              <a:latin typeface="ISOCTEUR" panose="020B0609020202020204" pitchFamily="49" charset="0"/>
            </a:endParaRPr>
          </a:p>
        </p:txBody>
      </p:sp>
    </p:spTree>
  </p:cSld>
  <p:clrMapOvr>
    <a:masterClrMapping/>
  </p:clrMapOvr>
  <p:transition spd="med" advClick="0" advTm="3000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026" descr="sicurez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6283325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 advTm="3000">
    <p:randomBar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ChangeArrowheads="1"/>
          </p:cNvSpPr>
          <p:nvPr/>
        </p:nvSpPr>
        <p:spPr bwMode="auto">
          <a:xfrm>
            <a:off x="2051050" y="2925763"/>
            <a:ext cx="5041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6000">
                <a:latin typeface="ISOCTEUR" panose="020B0609020202020204" pitchFamily="49" charset="0"/>
              </a:rPr>
              <a:t>7th place</a:t>
            </a:r>
            <a:endParaRPr lang="en-AU" sz="6000">
              <a:latin typeface="ISOCTEUR" panose="020B0609020202020204" pitchFamily="49" charset="0"/>
            </a:endParaRPr>
          </a:p>
        </p:txBody>
      </p:sp>
    </p:spTree>
  </p:cSld>
  <p:clrMapOvr>
    <a:masterClrMapping/>
  </p:clrMapOvr>
  <p:transition spd="med" advClick="0" advTm="3000">
    <p:zoom dir="in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 descr="pas p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77200" cy="60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 advTm="3000">
    <p:pull dir="u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osal">
  <a:themeElements>
    <a:clrScheme name="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79</TotalTime>
  <Words>52</Words>
  <Application>Microsoft Office PowerPoint</Application>
  <PresentationFormat>On-screen Show (4:3)</PresentationFormat>
  <Paragraphs>25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 Narrow</vt:lpstr>
      <vt:lpstr>Tahoma</vt:lpstr>
      <vt:lpstr>Times New Roman</vt:lpstr>
      <vt:lpstr>Wingdings</vt:lpstr>
      <vt:lpstr>Arial</vt:lpstr>
      <vt:lpstr>ISOCTEUR</vt:lpstr>
      <vt:lpstr>Impact</vt:lpstr>
      <vt:lpstr>Imprint MT Shadow</vt:lpstr>
      <vt:lpstr>Slit</vt:lpstr>
      <vt:lpstr>Echo</vt:lpstr>
      <vt:lpstr>Default Design</vt:lpstr>
      <vt:lpstr>Clouds</vt:lpstr>
      <vt:lpstr>Beam</vt:lpstr>
      <vt:lpstr>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 </Manager>
  <Company> </Company>
  <LinksUpToDate>false</LinksUpToDate>
  <SharedDoc>false</SharedDoc>
  <HyperlinkBase> 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> </dc:subject>
  <dc:creator>Karl</dc:creator>
  <cp:keywords> </cp:keywords>
  <dc:description> </dc:description>
  <cp:lastModifiedBy>Karl Boeing</cp:lastModifiedBy>
  <cp:revision>23</cp:revision>
  <cp:lastPrinted>1601-01-01T00:00:00Z</cp:lastPrinted>
  <dcterms:created xsi:type="dcterms:W3CDTF">2003-03-27T13:49:11Z</dcterms:created>
  <dcterms:modified xsi:type="dcterms:W3CDTF">2014-02-16T04:30:10Z</dcterms:modified>
  <cp:category> </cp:category>
</cp:coreProperties>
</file>