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embeddedFontLst>
    <p:embeddedFont>
      <p:font typeface="Robo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36F6C95-859F-4F31-99F8-6A9168887B01}">
  <a:tblStyle styleId="{D36F6C95-859F-4F31-99F8-6A9168887B01}"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CF4"/>
          </a:solidFill>
        </a:fill>
      </a:tcStyle>
    </a:wholeTbl>
    <a:band1H>
      <a:tcTxStyle/>
      <a:tcStyle>
        <a:fill>
          <a:solidFill>
            <a:srgbClr val="D1D7E8"/>
          </a:solidFill>
        </a:fill>
      </a:tcStyle>
    </a:band1H>
    <a:band2H>
      <a:tcTxStyle/>
    </a:band2H>
    <a:band1V>
      <a:tcTxStyle/>
      <a:tcStyle>
        <a:fill>
          <a:solidFill>
            <a:srgbClr val="D1D7E8"/>
          </a:solidFill>
        </a:fill>
      </a:tcStyle>
    </a:band1V>
    <a:band2V>
      <a:tcTxStyle/>
    </a:band2V>
    <a:lastCol>
      <a:tcTxStyle b="on" i="off">
        <a:font>
          <a:latin typeface="Arial"/>
          <a:ea typeface="Arial"/>
          <a:cs typeface="Arial"/>
        </a:font>
        <a:srgbClr val="FFFFFF"/>
      </a:tcTxStyle>
      <a:tcStyle>
        <a:fill>
          <a:solidFill>
            <a:srgbClr val="5D7FBE"/>
          </a:solidFill>
        </a:fill>
      </a:tcStyle>
    </a:lastCol>
    <a:firstCol>
      <a:tcTxStyle b="on" i="off">
        <a:font>
          <a:latin typeface="Arial"/>
          <a:ea typeface="Arial"/>
          <a:cs typeface="Arial"/>
        </a:font>
        <a:srgbClr val="FFFFFF"/>
      </a:tcTxStyle>
      <a:tcStyle>
        <a:fill>
          <a:solidFill>
            <a:srgbClr val="5D7FBE"/>
          </a:solidFill>
        </a:fill>
      </a:tcStyle>
    </a:firstCol>
    <a:lastRow>
      <a:tcTxStyle b="on" i="off">
        <a:font>
          <a:latin typeface="Arial"/>
          <a:ea typeface="Arial"/>
          <a:cs typeface="Arial"/>
        </a:font>
        <a:srgbClr val="FFFFFF"/>
      </a:tcTxStyle>
      <a:tcStyle>
        <a:tcBdr>
          <a:top>
            <a:ln cap="flat" cmpd="sng" w="38100">
              <a:solidFill>
                <a:srgbClr val="FFFFFF"/>
              </a:solidFill>
              <a:prstDash val="solid"/>
              <a:round/>
              <a:headEnd len="sm" w="sm" type="none"/>
              <a:tailEnd len="sm" w="sm" type="none"/>
            </a:ln>
          </a:top>
        </a:tcBdr>
        <a:fill>
          <a:solidFill>
            <a:srgbClr val="5D7FBE"/>
          </a:solidFill>
        </a:fill>
      </a:tcStyle>
    </a:lastRow>
    <a:seCell>
      <a:tcTxStyle/>
    </a:seCell>
    <a:swCell>
      <a:tcTxStyle/>
    </a:swCell>
    <a:firstRow>
      <a:tcTxStyle b="on" i="off">
        <a:font>
          <a:latin typeface="Arial"/>
          <a:ea typeface="Arial"/>
          <a:cs typeface="Arial"/>
        </a:font>
        <a:srgbClr val="FFFFFF"/>
      </a:tcTxStyle>
      <a:tcStyle>
        <a:tcBdr>
          <a:bottom>
            <a:ln cap="flat" cmpd="sng" w="38100">
              <a:solidFill>
                <a:srgbClr val="FFFFFF"/>
              </a:solidFill>
              <a:prstDash val="solid"/>
              <a:round/>
              <a:headEnd len="sm" w="sm" type="none"/>
              <a:tailEnd len="sm" w="sm" type="none"/>
            </a:ln>
          </a:bottom>
        </a:tcBdr>
        <a:fill>
          <a:solidFill>
            <a:srgbClr val="5D7FBE"/>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808aab92b8_3_4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808aab92b8_3_40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g808aab92b8_3_40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0" name="Shape 800"/>
        <p:cNvGrpSpPr/>
        <p:nvPr/>
      </p:nvGrpSpPr>
      <p:grpSpPr>
        <a:xfrm>
          <a:off x="0" y="0"/>
          <a:ext cx="0" cy="0"/>
          <a:chOff x="0" y="0"/>
          <a:chExt cx="0" cy="0"/>
        </a:xfrm>
      </p:grpSpPr>
      <p:sp>
        <p:nvSpPr>
          <p:cNvPr id="801" name="Google Shape;801;g85ed979070_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2" name="Google Shape;802;g85ed979070_2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7" name="Shape 807"/>
        <p:cNvGrpSpPr/>
        <p:nvPr/>
      </p:nvGrpSpPr>
      <p:grpSpPr>
        <a:xfrm>
          <a:off x="0" y="0"/>
          <a:ext cx="0" cy="0"/>
          <a:chOff x="0" y="0"/>
          <a:chExt cx="0" cy="0"/>
        </a:xfrm>
      </p:grpSpPr>
      <p:sp>
        <p:nvSpPr>
          <p:cNvPr id="808" name="Google Shape;808;g85ed979070_2_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85ed979070_2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0" name="Google Shape;810;g85ed979070_2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6" name="Shape 816"/>
        <p:cNvGrpSpPr/>
        <p:nvPr/>
      </p:nvGrpSpPr>
      <p:grpSpPr>
        <a:xfrm>
          <a:off x="0" y="0"/>
          <a:ext cx="0" cy="0"/>
          <a:chOff x="0" y="0"/>
          <a:chExt cx="0" cy="0"/>
        </a:xfrm>
      </p:grpSpPr>
      <p:sp>
        <p:nvSpPr>
          <p:cNvPr id="817" name="Google Shape;817;g85ed979070_2_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85ed979070_2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g85ed979070_2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8609791204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860979120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g860979120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7" name="Shape 837"/>
        <p:cNvGrpSpPr/>
        <p:nvPr/>
      </p:nvGrpSpPr>
      <p:grpSpPr>
        <a:xfrm>
          <a:off x="0" y="0"/>
          <a:ext cx="0" cy="0"/>
          <a:chOff x="0" y="0"/>
          <a:chExt cx="0" cy="0"/>
        </a:xfrm>
      </p:grpSpPr>
      <p:sp>
        <p:nvSpPr>
          <p:cNvPr id="838" name="Google Shape;838;g85ed979070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en-AU"/>
              <a:t>When it comes to stage 3, we are at a point that we already has a raw product which statifies the basic requirement and near 70% of the user stories we listed are completed now.  </a:t>
            </a:r>
            <a:endParaRPr/>
          </a:p>
        </p:txBody>
      </p:sp>
      <p:sp>
        <p:nvSpPr>
          <p:cNvPr id="839" name="Google Shape;839;g85ed979070_0_1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7" name="Shape 877"/>
        <p:cNvGrpSpPr/>
        <p:nvPr/>
      </p:nvGrpSpPr>
      <p:grpSpPr>
        <a:xfrm>
          <a:off x="0" y="0"/>
          <a:ext cx="0" cy="0"/>
          <a:chOff x="0" y="0"/>
          <a:chExt cx="0" cy="0"/>
        </a:xfrm>
      </p:grpSpPr>
      <p:sp>
        <p:nvSpPr>
          <p:cNvPr id="878" name="Google Shape;878;g85ed979070_2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AU"/>
              <a:t>Thus, after we display the product to our client Marion on 23 th April. She was happy about what we already have, and the only new requirement from her is that as a registered user, I should be able to copy an existing components.  After discussion, we started to develop this feature.</a:t>
            </a:r>
            <a:endParaRPr/>
          </a:p>
        </p:txBody>
      </p:sp>
      <p:sp>
        <p:nvSpPr>
          <p:cNvPr id="879" name="Google Shape;879;g85ed979070_2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4" name="Shape 884"/>
        <p:cNvGrpSpPr/>
        <p:nvPr/>
      </p:nvGrpSpPr>
      <p:grpSpPr>
        <a:xfrm>
          <a:off x="0" y="0"/>
          <a:ext cx="0" cy="0"/>
          <a:chOff x="0" y="0"/>
          <a:chExt cx="0" cy="0"/>
        </a:xfrm>
      </p:grpSpPr>
      <p:sp>
        <p:nvSpPr>
          <p:cNvPr id="885" name="Google Shape;885;g875eae03fb_9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AU"/>
              <a:t>In addition, as the backend part is already finished and we found our deployment after each update annoying. We started to establish a auto-deployment </a:t>
            </a:r>
            <a:r>
              <a:rPr lang="en-AU"/>
              <a:t>mechanism. Actually, we initially used github webhook. We run a node server which listens to pushes from github and then run the scripts to update the code and restart our frontend and backend. However, we find this way uses too many resource of our server and always fail. After research, we adopt gtihub action to do the auto deploy job. Also, together with that, we found automated testing is also easy to implement by using github actions. We write several unit test and used selenium to record some basic test cases . When the github branch which is live on server, merged a new pull request, and also when we push to the server, github action wil start a virtual mechine, install all dependency images we need, and do the compile and testing work. if the new version passed all the tests, the new version will be pushed to our server and start working. Otherwise, this will fail.</a:t>
            </a:r>
            <a:endParaRPr/>
          </a:p>
        </p:txBody>
      </p:sp>
      <p:sp>
        <p:nvSpPr>
          <p:cNvPr id="886" name="Google Shape;886;g875eae03fb_9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1" name="Shape 891"/>
        <p:cNvGrpSpPr/>
        <p:nvPr/>
      </p:nvGrpSpPr>
      <p:grpSpPr>
        <a:xfrm>
          <a:off x="0" y="0"/>
          <a:ext cx="0" cy="0"/>
          <a:chOff x="0" y="0"/>
          <a:chExt cx="0" cy="0"/>
        </a:xfrm>
      </p:grpSpPr>
      <p:sp>
        <p:nvSpPr>
          <p:cNvPr id="892" name="Google Shape;892;g85ed979070_2_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85ed979070_2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4" name="Google Shape;894;g85ed979070_2_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1" name="Shape 901"/>
        <p:cNvGrpSpPr/>
        <p:nvPr/>
      </p:nvGrpSpPr>
      <p:grpSpPr>
        <a:xfrm>
          <a:off x="0" y="0"/>
          <a:ext cx="0" cy="0"/>
          <a:chOff x="0" y="0"/>
          <a:chExt cx="0" cy="0"/>
        </a:xfrm>
      </p:grpSpPr>
      <p:sp>
        <p:nvSpPr>
          <p:cNvPr id="902" name="Google Shape;902;g85ed979070_0_1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en-AU"/>
              <a:t>3.11 First Client meeting   Client explained her expectation of the product. </a:t>
            </a:r>
            <a:endParaRPr/>
          </a:p>
          <a:p>
            <a:pPr indent="-317500" lvl="1" marL="914400" rtl="0" algn="l">
              <a:spcBef>
                <a:spcPts val="0"/>
              </a:spcBef>
              <a:spcAft>
                <a:spcPts val="0"/>
              </a:spcAft>
              <a:buClr>
                <a:schemeClr val="dk1"/>
              </a:buClr>
              <a:buSzPts val="1400"/>
              <a:buAutoNum type="alphaLcPeriod"/>
            </a:pPr>
            <a:r>
              <a:rPr lang="en-AU"/>
              <a:t>Created a quick prototype, implemented some basic functions like ...</a:t>
            </a:r>
            <a:endParaRPr/>
          </a:p>
          <a:p>
            <a:pPr indent="-317500" lvl="0" marL="457200" rtl="0" algn="l">
              <a:spcBef>
                <a:spcPts val="0"/>
              </a:spcBef>
              <a:spcAft>
                <a:spcPts val="0"/>
              </a:spcAft>
              <a:buSzPts val="1400"/>
              <a:buAutoNum type="arabicPeriod"/>
            </a:pPr>
            <a:r>
              <a:rPr lang="en-AU"/>
              <a:t>3.26 Second Client meeting    draggable, reorder, background customization, </a:t>
            </a:r>
            <a:endParaRPr/>
          </a:p>
          <a:p>
            <a:pPr indent="-317500" lvl="1" marL="914400" rtl="0" algn="l">
              <a:spcBef>
                <a:spcPts val="0"/>
              </a:spcBef>
              <a:spcAft>
                <a:spcPts val="0"/>
              </a:spcAft>
              <a:buSzPts val="1400"/>
              <a:buAutoNum type="alphaLcPeriod"/>
            </a:pPr>
            <a:r>
              <a:rPr lang="en-AU"/>
              <a:t>achieved all requirement</a:t>
            </a:r>
            <a:endParaRPr/>
          </a:p>
          <a:p>
            <a:pPr indent="-317500" lvl="0" marL="457200" rtl="0" algn="l">
              <a:spcBef>
                <a:spcPts val="0"/>
              </a:spcBef>
              <a:spcAft>
                <a:spcPts val="0"/>
              </a:spcAft>
              <a:buSzPts val="1400"/>
              <a:buAutoNum type="arabicPeriod"/>
            </a:pPr>
            <a:r>
              <a:rPr lang="en-AU"/>
              <a:t>4.23 3rd Client meeting  </a:t>
            </a:r>
            <a:endParaRPr/>
          </a:p>
          <a:p>
            <a:pPr indent="-317500" lvl="0" marL="457200" rtl="0" algn="l">
              <a:spcBef>
                <a:spcPts val="0"/>
              </a:spcBef>
              <a:spcAft>
                <a:spcPts val="0"/>
              </a:spcAft>
              <a:buSzPts val="1400"/>
              <a:buAutoNum type="arabicPeriod"/>
            </a:pPr>
            <a:r>
              <a:rPr lang="en-AU"/>
              <a:t>5.14</a:t>
            </a:r>
            <a:endParaRPr/>
          </a:p>
          <a:p>
            <a:pPr indent="-317500" lvl="0" marL="457200" rtl="0" algn="l">
              <a:spcBef>
                <a:spcPts val="0"/>
              </a:spcBef>
              <a:spcAft>
                <a:spcPts val="0"/>
              </a:spcAft>
              <a:buSzPts val="1400"/>
              <a:buAutoNum type="arabicPeriod"/>
            </a:pPr>
            <a:r>
              <a:rPr lang="en-AU"/>
              <a:t>(May also include email communications)</a:t>
            </a:r>
            <a:endParaRPr/>
          </a:p>
        </p:txBody>
      </p:sp>
      <p:sp>
        <p:nvSpPr>
          <p:cNvPr id="903" name="Google Shape;903;g85ed979070_0_1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Google Shape;944;g85ed979070_0_2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g85ed979070_0_2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7" name="Shape 637"/>
        <p:cNvGrpSpPr/>
        <p:nvPr/>
      </p:nvGrpSpPr>
      <p:grpSpPr>
        <a:xfrm>
          <a:off x="0" y="0"/>
          <a:ext cx="0" cy="0"/>
          <a:chOff x="0" y="0"/>
          <a:chExt cx="0" cy="0"/>
        </a:xfrm>
      </p:grpSpPr>
      <p:sp>
        <p:nvSpPr>
          <p:cNvPr id="638" name="Google Shape;63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Google Shape;951;g8070b83c98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000"/>
              <a:buFont typeface="Arial"/>
              <a:buNone/>
            </a:pPr>
            <a:r>
              <a:rPr lang="en-AU" sz="1100"/>
              <a:t>After development, the system is well-established to provide users a friendly tool for portfolio management.</a:t>
            </a:r>
            <a:endParaRPr sz="1100"/>
          </a:p>
          <a:p>
            <a:pPr indent="0" lvl="0" marL="0" rtl="0" algn="l">
              <a:spcBef>
                <a:spcPts val="1000"/>
              </a:spcBef>
              <a:spcAft>
                <a:spcPts val="0"/>
              </a:spcAft>
              <a:buClr>
                <a:schemeClr val="dk1"/>
              </a:buClr>
              <a:buSzPts val="2000"/>
              <a:buFont typeface="Arial"/>
              <a:buNone/>
            </a:pPr>
            <a:r>
              <a:rPr lang="en-AU" sz="1100"/>
              <a:t>  It has been delivered to user:</a:t>
            </a:r>
            <a:endParaRPr sz="1100"/>
          </a:p>
          <a:p>
            <a:pPr indent="0" lvl="0" marL="0" rtl="0" algn="l">
              <a:spcBef>
                <a:spcPts val="1000"/>
              </a:spcBef>
              <a:spcAft>
                <a:spcPts val="0"/>
              </a:spcAft>
              <a:buClr>
                <a:schemeClr val="dk1"/>
              </a:buClr>
              <a:buSzPts val="2000"/>
              <a:buFont typeface="Arial"/>
              <a:buNone/>
            </a:pPr>
            <a:r>
              <a:rPr lang="en-AU" sz="1100"/>
              <a:t>  1.  A running server combined front-end and back-end service with industry standard configuration based on Nginx, MySQL, openSSL, and Selenium.</a:t>
            </a:r>
            <a:endParaRPr sz="1100"/>
          </a:p>
          <a:p>
            <a:pPr indent="0" lvl="0" marL="0" rtl="0" algn="l">
              <a:spcBef>
                <a:spcPts val="1000"/>
              </a:spcBef>
              <a:spcAft>
                <a:spcPts val="0"/>
              </a:spcAft>
              <a:buClr>
                <a:schemeClr val="dk1"/>
              </a:buClr>
              <a:buSzPts val="2000"/>
              <a:buFont typeface="Arial"/>
              <a:buNone/>
            </a:pPr>
            <a:r>
              <a:rPr lang="en-AU" sz="1100"/>
              <a:t>  2. Module-based web system with Text, Picture, Video, File, Raw HTML, Personal Information, Social Network, Background modules. Each module is established for user to add/edit content and layout of specific component of the portfolio. Additionally, template module and sharing module are established as supporting modules to help user quickly establish and sharing their own portfolios. User are suggested to create their own work from templates but they can also create from zero by adding any modules to the white page.</a:t>
            </a:r>
            <a:endParaRPr sz="1100"/>
          </a:p>
          <a:p>
            <a:pPr indent="0" lvl="0" marL="0" rtl="0" algn="l">
              <a:spcBef>
                <a:spcPts val="1000"/>
              </a:spcBef>
              <a:spcAft>
                <a:spcPts val="0"/>
              </a:spcAft>
              <a:buClr>
                <a:schemeClr val="dk1"/>
              </a:buClr>
              <a:buSzPts val="2000"/>
              <a:buFont typeface="Arial"/>
              <a:buNone/>
            </a:pPr>
            <a:r>
              <a:rPr lang="en-AU" sz="1100"/>
              <a:t>  3. A well-designed backend to support all the functions provided in the front-end web system.</a:t>
            </a:r>
            <a:endParaRPr sz="1100"/>
          </a:p>
          <a:p>
            <a:pPr indent="0" lvl="0" marL="0" rtl="0" algn="l">
              <a:spcBef>
                <a:spcPts val="1000"/>
              </a:spcBef>
              <a:spcAft>
                <a:spcPts val="0"/>
              </a:spcAft>
              <a:buClr>
                <a:schemeClr val="dk1"/>
              </a:buClr>
              <a:buSzPts val="2000"/>
              <a:buFont typeface="Arial"/>
              <a:buNone/>
            </a:pPr>
            <a:r>
              <a:rPr lang="en-AU" sz="1100" strike="sngStrike"/>
              <a:t>  4. Automated deployment and independent domain for maintenance and easy-access.</a:t>
            </a:r>
            <a:endParaRPr sz="1100" strike="sngStrike"/>
          </a:p>
          <a:p>
            <a:pPr indent="0" lvl="0" marL="0" rtl="0" algn="l">
              <a:spcBef>
                <a:spcPts val="1000"/>
              </a:spcBef>
              <a:spcAft>
                <a:spcPts val="0"/>
              </a:spcAft>
              <a:buClr>
                <a:schemeClr val="dk1"/>
              </a:buClr>
              <a:buSzPts val="2000"/>
              <a:buFont typeface="Arial"/>
              <a:buNone/>
            </a:pPr>
            <a:r>
              <a:rPr lang="en-AU" sz="1100"/>
              <a:t>  </a:t>
            </a:r>
            <a:endParaRPr sz="1100"/>
          </a:p>
          <a:p>
            <a:pPr indent="0" lvl="0" marL="0" rtl="0" algn="l">
              <a:spcBef>
                <a:spcPts val="0"/>
              </a:spcBef>
              <a:spcAft>
                <a:spcPts val="0"/>
              </a:spcAft>
              <a:buNone/>
            </a:pPr>
            <a:r>
              <a:t/>
            </a:r>
            <a:endParaRPr sz="300"/>
          </a:p>
        </p:txBody>
      </p:sp>
      <p:sp>
        <p:nvSpPr>
          <p:cNvPr id="952" name="Google Shape;952;g8070b83c98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7" name="Shape 957"/>
        <p:cNvGrpSpPr/>
        <p:nvPr/>
      </p:nvGrpSpPr>
      <p:grpSpPr>
        <a:xfrm>
          <a:off x="0" y="0"/>
          <a:ext cx="0" cy="0"/>
          <a:chOff x="0" y="0"/>
          <a:chExt cx="0" cy="0"/>
        </a:xfrm>
      </p:grpSpPr>
      <p:sp>
        <p:nvSpPr>
          <p:cNvPr id="958" name="Google Shape;958;g8070b83c98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AU"/>
              <a:t>C</a:t>
            </a:r>
            <a:r>
              <a:rPr lang="en-AU"/>
              <a:t>ommunication</a:t>
            </a:r>
            <a:endParaRPr/>
          </a:p>
          <a:p>
            <a:pPr indent="0" lvl="0" marL="0" rtl="0" algn="l">
              <a:spcBef>
                <a:spcPts val="0"/>
              </a:spcBef>
              <a:spcAft>
                <a:spcPts val="0"/>
              </a:spcAft>
              <a:buNone/>
            </a:pPr>
            <a:r>
              <a:rPr lang="en-AU"/>
              <a:t>	 fully prepared before meetings: prepare showcase, questions to ask</a:t>
            </a:r>
            <a:endParaRPr/>
          </a:p>
          <a:p>
            <a:pPr indent="457200" lvl="0" marL="0" rtl="0" algn="l">
              <a:spcBef>
                <a:spcPts val="0"/>
              </a:spcBef>
              <a:spcAft>
                <a:spcPts val="0"/>
              </a:spcAft>
              <a:buNone/>
            </a:pPr>
            <a:r>
              <a:rPr lang="en-AU"/>
              <a:t> during the meeting: describe accurately, make sure delivered the right info</a:t>
            </a:r>
            <a:endParaRPr/>
          </a:p>
          <a:p>
            <a:pPr indent="457200" lvl="0" marL="0" rtl="0" algn="l">
              <a:spcBef>
                <a:spcPts val="0"/>
              </a:spcBef>
              <a:spcAft>
                <a:spcPts val="0"/>
              </a:spcAft>
              <a:buNone/>
            </a:pPr>
            <a:r>
              <a:rPr lang="en-AU"/>
              <a:t> notify client the time and location each time before a meeting</a:t>
            </a:r>
            <a:endParaRPr/>
          </a:p>
          <a:p>
            <a:pPr indent="457200" lvl="0" marL="0" rtl="0" algn="l">
              <a:spcBef>
                <a:spcPts val="0"/>
              </a:spcBef>
              <a:spcAft>
                <a:spcPts val="0"/>
              </a:spcAft>
              <a:buNone/>
            </a:pPr>
            <a:r>
              <a:rPr lang="en-AU"/>
              <a:t> learning to solve problem independently, asking for help from teammates when in strong needs</a:t>
            </a:r>
            <a:endParaRPr/>
          </a:p>
          <a:p>
            <a:pPr indent="0" lvl="0" marL="0" rtl="0" algn="l">
              <a:spcBef>
                <a:spcPts val="0"/>
              </a:spcBef>
              <a:spcAft>
                <a:spcPts val="0"/>
              </a:spcAft>
              <a:buNone/>
            </a:pPr>
            <a:r>
              <a:rPr lang="en-AU"/>
              <a:t>Teamwork</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effectIve communication ：eg 1，2 ，3</a:t>
            </a:r>
            <a:endParaRPr/>
          </a:p>
          <a:p>
            <a:pPr indent="0" lvl="0" marL="0" rtl="0" algn="l">
              <a:spcBef>
                <a:spcPts val="0"/>
              </a:spcBef>
              <a:spcAft>
                <a:spcPts val="0"/>
              </a:spcAft>
              <a:buNone/>
            </a:pPr>
            <a:r>
              <a:rPr lang="en-AU"/>
              <a:t>improve technical skills：eg 1 continuous integration 2.continuous delivery</a:t>
            </a:r>
            <a:endParaRPr/>
          </a:p>
          <a:p>
            <a:pPr indent="0" lvl="0" marL="0" rtl="0" algn="l">
              <a:spcBef>
                <a:spcPts val="0"/>
              </a:spcBef>
              <a:spcAft>
                <a:spcPts val="0"/>
              </a:spcAft>
              <a:buNone/>
            </a:pPr>
            <a:r>
              <a:t/>
            </a:r>
            <a:endParaRPr/>
          </a:p>
          <a:p>
            <a:pPr indent="0" lvl="0" marL="0" rtl="0" algn="l">
              <a:spcBef>
                <a:spcPts val="0"/>
              </a:spcBef>
              <a:spcAft>
                <a:spcPts val="0"/>
              </a:spcAft>
              <a:buNone/>
            </a:pPr>
            <a:r>
              <a:rPr lang="en-AU"/>
              <a:t>Github workflow (</a:t>
            </a:r>
            <a:r>
              <a:rPr lang="en-AU"/>
              <a:t>branches</a:t>
            </a:r>
            <a:r>
              <a:rPr lang="en-AU"/>
              <a:t>, peer reviews and pull request)</a:t>
            </a:r>
            <a:endParaRPr/>
          </a:p>
        </p:txBody>
      </p:sp>
      <p:sp>
        <p:nvSpPr>
          <p:cNvPr id="959" name="Google Shape;959;g8070b83c98_0_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4" name="Shape 964"/>
        <p:cNvGrpSpPr/>
        <p:nvPr/>
      </p:nvGrpSpPr>
      <p:grpSpPr>
        <a:xfrm>
          <a:off x="0" y="0"/>
          <a:ext cx="0" cy="0"/>
          <a:chOff x="0" y="0"/>
          <a:chExt cx="0" cy="0"/>
        </a:xfrm>
      </p:grpSpPr>
      <p:sp>
        <p:nvSpPr>
          <p:cNvPr id="965" name="Google Shape;965;g808aab92b8_3_4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808aab92b8_3_4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7" name="Google Shape;967;g808aab92b8_3_4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2" name="Shape 972"/>
        <p:cNvGrpSpPr/>
        <p:nvPr/>
      </p:nvGrpSpPr>
      <p:grpSpPr>
        <a:xfrm>
          <a:off x="0" y="0"/>
          <a:ext cx="0" cy="0"/>
          <a:chOff x="0" y="0"/>
          <a:chExt cx="0" cy="0"/>
        </a:xfrm>
      </p:grpSpPr>
      <p:sp>
        <p:nvSpPr>
          <p:cNvPr id="973" name="Google Shape;97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8" name="Shape 978"/>
        <p:cNvGrpSpPr/>
        <p:nvPr/>
      </p:nvGrpSpPr>
      <p:grpSpPr>
        <a:xfrm>
          <a:off x="0" y="0"/>
          <a:ext cx="0" cy="0"/>
          <a:chOff x="0" y="0"/>
          <a:chExt cx="0" cy="0"/>
        </a:xfrm>
      </p:grpSpPr>
      <p:sp>
        <p:nvSpPr>
          <p:cNvPr id="979" name="Google Shape;979;g808aab92b8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808aab92b8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AutoNum type="arabicPeriod"/>
            </a:pPr>
            <a:r>
              <a:rPr lang="en-AU"/>
              <a:t>3.11 First Client meeting   Client explained her expectation of the product. </a:t>
            </a:r>
            <a:endParaRPr/>
          </a:p>
          <a:p>
            <a:pPr indent="-317500" lvl="1" marL="914400" rtl="0" algn="l">
              <a:spcBef>
                <a:spcPts val="0"/>
              </a:spcBef>
              <a:spcAft>
                <a:spcPts val="0"/>
              </a:spcAft>
              <a:buClr>
                <a:schemeClr val="dk1"/>
              </a:buClr>
              <a:buSzPts val="1400"/>
              <a:buAutoNum type="alphaLcPeriod"/>
            </a:pPr>
            <a:r>
              <a:rPr lang="en-AU"/>
              <a:t>Created a quick prototype, implemented some basic functions like ...</a:t>
            </a:r>
            <a:endParaRPr/>
          </a:p>
          <a:p>
            <a:pPr indent="-317500" lvl="0" marL="457200" rtl="0" algn="l">
              <a:spcBef>
                <a:spcPts val="0"/>
              </a:spcBef>
              <a:spcAft>
                <a:spcPts val="0"/>
              </a:spcAft>
              <a:buClr>
                <a:schemeClr val="dk1"/>
              </a:buClr>
              <a:buSzPts val="1400"/>
              <a:buAutoNum type="arabicPeriod"/>
            </a:pPr>
            <a:r>
              <a:rPr lang="en-AU"/>
              <a:t>3.26 Second Client meeting    draggable, reorder, background customization, </a:t>
            </a:r>
            <a:endParaRPr/>
          </a:p>
          <a:p>
            <a:pPr indent="-317500" lvl="1" marL="914400" rtl="0" algn="l">
              <a:spcBef>
                <a:spcPts val="0"/>
              </a:spcBef>
              <a:spcAft>
                <a:spcPts val="0"/>
              </a:spcAft>
              <a:buClr>
                <a:schemeClr val="dk1"/>
              </a:buClr>
              <a:buSzPts val="1400"/>
              <a:buAutoNum type="alphaLcPeriod"/>
            </a:pPr>
            <a:r>
              <a:rPr lang="en-AU"/>
              <a:t>achieved all requirement</a:t>
            </a:r>
            <a:endParaRPr/>
          </a:p>
          <a:p>
            <a:pPr indent="-317500" lvl="0" marL="457200" rtl="0" algn="l">
              <a:spcBef>
                <a:spcPts val="0"/>
              </a:spcBef>
              <a:spcAft>
                <a:spcPts val="0"/>
              </a:spcAft>
              <a:buClr>
                <a:schemeClr val="dk1"/>
              </a:buClr>
              <a:buSzPts val="1400"/>
              <a:buAutoNum type="arabicPeriod"/>
            </a:pPr>
            <a:r>
              <a:rPr lang="en-AU"/>
              <a:t>4.23 3rd Client meeting  </a:t>
            </a:r>
            <a:endParaRPr/>
          </a:p>
          <a:p>
            <a:pPr indent="-317500" lvl="0" marL="457200" rtl="0" algn="l">
              <a:spcBef>
                <a:spcPts val="0"/>
              </a:spcBef>
              <a:spcAft>
                <a:spcPts val="0"/>
              </a:spcAft>
              <a:buClr>
                <a:schemeClr val="dk1"/>
              </a:buClr>
              <a:buSzPts val="1400"/>
              <a:buAutoNum type="arabicPeriod"/>
            </a:pPr>
            <a:r>
              <a:rPr lang="en-AU"/>
              <a:t>5.14</a:t>
            </a:r>
            <a:endParaRPr/>
          </a:p>
          <a:p>
            <a:pPr indent="-317500" lvl="0" marL="457200" rtl="0" algn="l">
              <a:spcBef>
                <a:spcPts val="0"/>
              </a:spcBef>
              <a:spcAft>
                <a:spcPts val="0"/>
              </a:spcAft>
              <a:buClr>
                <a:schemeClr val="dk1"/>
              </a:buClr>
              <a:buSzPts val="1400"/>
              <a:buAutoNum type="arabicPeriod"/>
            </a:pPr>
            <a:r>
              <a:rPr lang="en-AU"/>
              <a:t>(May also include email communications)</a:t>
            </a:r>
            <a:endParaRPr/>
          </a:p>
        </p:txBody>
      </p:sp>
      <p:sp>
        <p:nvSpPr>
          <p:cNvPr id="981" name="Google Shape;981;g808aab92b8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6" name="Shape 986"/>
        <p:cNvGrpSpPr/>
        <p:nvPr/>
      </p:nvGrpSpPr>
      <p:grpSpPr>
        <a:xfrm>
          <a:off x="0" y="0"/>
          <a:ext cx="0" cy="0"/>
          <a:chOff x="0" y="0"/>
          <a:chExt cx="0" cy="0"/>
        </a:xfrm>
      </p:grpSpPr>
      <p:sp>
        <p:nvSpPr>
          <p:cNvPr id="987" name="Google Shape;987;g808aab92b8_3_4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808aab92b8_3_4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9" name="Google Shape;989;g808aab92b8_3_4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8070b83c98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AU" sz="1000"/>
              <a:t>As per the requirement of the client Marion Zalk. Our team is aimed at building a web-based e-portfolio system which could provide users the ability to create their own e-portfolio on the website.</a:t>
            </a:r>
            <a:endParaRPr sz="1000"/>
          </a:p>
          <a:p>
            <a:pPr indent="0" lvl="0" marL="0" rtl="0" algn="l">
              <a:spcBef>
                <a:spcPts val="0"/>
              </a:spcBef>
              <a:spcAft>
                <a:spcPts val="0"/>
              </a:spcAft>
              <a:buClr>
                <a:schemeClr val="dk1"/>
              </a:buClr>
              <a:buSzPts val="2000"/>
              <a:buFont typeface="Arial"/>
              <a:buNone/>
            </a:pPr>
            <a:r>
              <a:rPr lang="en-AU" sz="1000"/>
              <a:t>  In this system, the key elements includes:</a:t>
            </a:r>
            <a:endParaRPr sz="1000"/>
          </a:p>
          <a:p>
            <a:pPr indent="0" lvl="0" marL="0" rtl="0" algn="l">
              <a:spcBef>
                <a:spcPts val="0"/>
              </a:spcBef>
              <a:spcAft>
                <a:spcPts val="0"/>
              </a:spcAft>
              <a:buClr>
                <a:schemeClr val="dk1"/>
              </a:buClr>
              <a:buSzPts val="2000"/>
              <a:buFont typeface="Arial"/>
              <a:buNone/>
            </a:pPr>
            <a:r>
              <a:rPr lang="en-AU" sz="1000"/>
              <a:t>    Web server provides standard http service.</a:t>
            </a:r>
            <a:endParaRPr sz="1000"/>
          </a:p>
          <a:p>
            <a:pPr indent="0" lvl="0" marL="0" rtl="0" algn="l">
              <a:spcBef>
                <a:spcPts val="0"/>
              </a:spcBef>
              <a:spcAft>
                <a:spcPts val="0"/>
              </a:spcAft>
              <a:buClr>
                <a:schemeClr val="dk1"/>
              </a:buClr>
              <a:buSzPts val="2000"/>
              <a:buFont typeface="Arial"/>
              <a:buNone/>
            </a:pPr>
            <a:r>
              <a:rPr lang="en-AU" sz="1000"/>
              <a:t>    Backend server for storage and data manipulation.</a:t>
            </a:r>
            <a:endParaRPr sz="1000"/>
          </a:p>
          <a:p>
            <a:pPr indent="0" lvl="0" marL="0" rtl="0" algn="l">
              <a:spcBef>
                <a:spcPts val="0"/>
              </a:spcBef>
              <a:spcAft>
                <a:spcPts val="0"/>
              </a:spcAft>
              <a:buClr>
                <a:schemeClr val="dk1"/>
              </a:buClr>
              <a:buSzPts val="2000"/>
              <a:buFont typeface="Arial"/>
              <a:buNone/>
            </a:pPr>
            <a:r>
              <a:rPr lang="en-AU" sz="1000"/>
              <a:t>    React-based web pages provides user interface to add/edit the component of their portfolio. Components are classified into different modules and each module provide different editing functions.</a:t>
            </a:r>
            <a:endParaRPr sz="1000"/>
          </a:p>
          <a:p>
            <a:pPr indent="0" lvl="0" marL="0" rtl="0" algn="l">
              <a:spcBef>
                <a:spcPts val="0"/>
              </a:spcBef>
              <a:spcAft>
                <a:spcPts val="0"/>
              </a:spcAft>
              <a:buClr>
                <a:schemeClr val="dk1"/>
              </a:buClr>
              <a:buSzPts val="2000"/>
              <a:buFont typeface="Arial"/>
              <a:buNone/>
            </a:pPr>
            <a:r>
              <a:rPr lang="en-AU" sz="1000"/>
              <a:t>    Version control and automated deployment measure based on Git and Github operation.</a:t>
            </a:r>
            <a:endParaRPr sz="1000"/>
          </a:p>
          <a:p>
            <a:pPr indent="0" lvl="0" marL="0" rtl="0" algn="l">
              <a:spcBef>
                <a:spcPts val="0"/>
              </a:spcBef>
              <a:spcAft>
                <a:spcPts val="0"/>
              </a:spcAft>
              <a:buClr>
                <a:schemeClr val="dk1"/>
              </a:buClr>
              <a:buSzPts val="2000"/>
              <a:buFont typeface="Arial"/>
              <a:buNone/>
            </a:pPr>
            <a:r>
              <a:rPr lang="en-AU" sz="1000"/>
              <a:t>    Proper security measure and visit point for any Internet users.</a:t>
            </a:r>
            <a:endParaRPr sz="200"/>
          </a:p>
        </p:txBody>
      </p:sp>
      <p:sp>
        <p:nvSpPr>
          <p:cNvPr id="649" name="Google Shape;649;g8070b83c98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875eae03f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t/>
            </a:r>
            <a:endParaRPr/>
          </a:p>
        </p:txBody>
      </p:sp>
      <p:sp>
        <p:nvSpPr>
          <p:cNvPr id="656" name="Google Shape;656;g875eae03fb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8" name="Shape 698"/>
        <p:cNvGrpSpPr/>
        <p:nvPr/>
      </p:nvGrpSpPr>
      <p:grpSpPr>
        <a:xfrm>
          <a:off x="0" y="0"/>
          <a:ext cx="0" cy="0"/>
          <a:chOff x="0" y="0"/>
          <a:chExt cx="0" cy="0"/>
        </a:xfrm>
      </p:grpSpPr>
      <p:sp>
        <p:nvSpPr>
          <p:cNvPr id="699" name="Google Shape;699;g85ed979070_0_2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t/>
            </a:r>
            <a:endParaRPr/>
          </a:p>
        </p:txBody>
      </p:sp>
      <p:sp>
        <p:nvSpPr>
          <p:cNvPr id="700" name="Google Shape;700;g85ed979070_0_2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8" name="Shape 738"/>
        <p:cNvGrpSpPr/>
        <p:nvPr/>
      </p:nvGrpSpPr>
      <p:grpSpPr>
        <a:xfrm>
          <a:off x="0" y="0"/>
          <a:ext cx="0" cy="0"/>
          <a:chOff x="0" y="0"/>
          <a:chExt cx="0" cy="0"/>
        </a:xfrm>
      </p:grpSpPr>
      <p:sp>
        <p:nvSpPr>
          <p:cNvPr id="739" name="Google Shape;739;g85ed979070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0" name="Google Shape;740;g85ed979070_2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85ed979070_2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85ed979070_2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8" name="Google Shape;748;g85ed979070_2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2" name="Shape 752"/>
        <p:cNvGrpSpPr/>
        <p:nvPr/>
      </p:nvGrpSpPr>
      <p:grpSpPr>
        <a:xfrm>
          <a:off x="0" y="0"/>
          <a:ext cx="0" cy="0"/>
          <a:chOff x="0" y="0"/>
          <a:chExt cx="0" cy="0"/>
        </a:xfrm>
      </p:grpSpPr>
      <p:sp>
        <p:nvSpPr>
          <p:cNvPr id="753" name="Google Shape;753;g85ed979070_2_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85ed979070_2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g85ed979070_2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0" name="Shape 760"/>
        <p:cNvGrpSpPr/>
        <p:nvPr/>
      </p:nvGrpSpPr>
      <p:grpSpPr>
        <a:xfrm>
          <a:off x="0" y="0"/>
          <a:ext cx="0" cy="0"/>
          <a:chOff x="0" y="0"/>
          <a:chExt cx="0" cy="0"/>
        </a:xfrm>
      </p:grpSpPr>
      <p:sp>
        <p:nvSpPr>
          <p:cNvPr id="761" name="Google Shape;761;g85ed979070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AutoNum type="arabicPeriod"/>
            </a:pPr>
            <a:r>
              <a:rPr lang="en-AU"/>
              <a:t>3.11 First Client meeting   Client explained her expectation of the product. </a:t>
            </a:r>
            <a:endParaRPr/>
          </a:p>
          <a:p>
            <a:pPr indent="-317500" lvl="1" marL="914400" rtl="0" algn="l">
              <a:spcBef>
                <a:spcPts val="0"/>
              </a:spcBef>
              <a:spcAft>
                <a:spcPts val="0"/>
              </a:spcAft>
              <a:buClr>
                <a:schemeClr val="dk1"/>
              </a:buClr>
              <a:buSzPts val="1400"/>
              <a:buAutoNum type="alphaLcPeriod"/>
            </a:pPr>
            <a:r>
              <a:rPr lang="en-AU"/>
              <a:t>Created a quick prototype, implemented some basic functions like ...</a:t>
            </a:r>
            <a:endParaRPr/>
          </a:p>
          <a:p>
            <a:pPr indent="-317500" lvl="0" marL="457200" rtl="0" algn="l">
              <a:spcBef>
                <a:spcPts val="0"/>
              </a:spcBef>
              <a:spcAft>
                <a:spcPts val="0"/>
              </a:spcAft>
              <a:buSzPts val="1400"/>
              <a:buAutoNum type="arabicPeriod"/>
            </a:pPr>
            <a:r>
              <a:rPr lang="en-AU"/>
              <a:t>3.26 Second Client meeting    draggable, reorder, background customization, </a:t>
            </a:r>
            <a:endParaRPr/>
          </a:p>
          <a:p>
            <a:pPr indent="-317500" lvl="1" marL="914400" rtl="0" algn="l">
              <a:spcBef>
                <a:spcPts val="0"/>
              </a:spcBef>
              <a:spcAft>
                <a:spcPts val="0"/>
              </a:spcAft>
              <a:buSzPts val="1400"/>
              <a:buAutoNum type="alphaLcPeriod"/>
            </a:pPr>
            <a:r>
              <a:rPr lang="en-AU"/>
              <a:t>achieved all requirement</a:t>
            </a:r>
            <a:endParaRPr/>
          </a:p>
          <a:p>
            <a:pPr indent="-317500" lvl="0" marL="457200" rtl="0" algn="l">
              <a:spcBef>
                <a:spcPts val="0"/>
              </a:spcBef>
              <a:spcAft>
                <a:spcPts val="0"/>
              </a:spcAft>
              <a:buSzPts val="1400"/>
              <a:buAutoNum type="arabicPeriod"/>
            </a:pPr>
            <a:r>
              <a:rPr lang="en-AU"/>
              <a:t>4.23 3rd Client meeting  </a:t>
            </a:r>
            <a:endParaRPr/>
          </a:p>
          <a:p>
            <a:pPr indent="-317500" lvl="0" marL="457200" rtl="0" algn="l">
              <a:spcBef>
                <a:spcPts val="0"/>
              </a:spcBef>
              <a:spcAft>
                <a:spcPts val="0"/>
              </a:spcAft>
              <a:buSzPts val="1400"/>
              <a:buAutoNum type="arabicPeriod"/>
            </a:pPr>
            <a:r>
              <a:rPr lang="en-AU"/>
              <a:t>5.14</a:t>
            </a:r>
            <a:endParaRPr/>
          </a:p>
          <a:p>
            <a:pPr indent="-317500" lvl="0" marL="457200" rtl="0" algn="l">
              <a:spcBef>
                <a:spcPts val="0"/>
              </a:spcBef>
              <a:spcAft>
                <a:spcPts val="0"/>
              </a:spcAft>
              <a:buSzPts val="1400"/>
              <a:buAutoNum type="arabicPeriod"/>
            </a:pPr>
            <a:r>
              <a:rPr lang="en-AU"/>
              <a:t>(May also include email communications)</a:t>
            </a:r>
            <a:endParaRPr/>
          </a:p>
        </p:txBody>
      </p:sp>
      <p:sp>
        <p:nvSpPr>
          <p:cNvPr id="762" name="Google Shape;762;g85ed979070_0_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p:cSld name="Title Slide">
    <p:spTree>
      <p:nvGrpSpPr>
        <p:cNvPr id="74" name="Shape 74"/>
        <p:cNvGrpSpPr/>
        <p:nvPr/>
      </p:nvGrpSpPr>
      <p:grpSpPr>
        <a:xfrm>
          <a:off x="0" y="0"/>
          <a:ext cx="0" cy="0"/>
          <a:chOff x="0" y="0"/>
          <a:chExt cx="0" cy="0"/>
        </a:xfrm>
      </p:grpSpPr>
      <p:sp>
        <p:nvSpPr>
          <p:cNvPr id="75" name="Google Shape;75;p2"/>
          <p:cNvSpPr/>
          <p:nvPr/>
        </p:nvSpPr>
        <p:spPr>
          <a:xfrm>
            <a:off x="-1" y="-1"/>
            <a:ext cx="9153001"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6" name="Google Shape;76;p2"/>
          <p:cNvSpPr txBox="1"/>
          <p:nvPr>
            <p:ph idx="1" type="subTitle"/>
          </p:nvPr>
        </p:nvSpPr>
        <p:spPr>
          <a:xfrm>
            <a:off x="487475" y="2487775"/>
            <a:ext cx="3579152" cy="2272930"/>
          </a:xfrm>
          <a:prstGeom prst="rect">
            <a:avLst/>
          </a:prstGeom>
          <a:noFill/>
          <a:ln>
            <a:noFill/>
          </a:ln>
        </p:spPr>
        <p:txBody>
          <a:bodyPr anchorCtr="0" anchor="t" bIns="90000" lIns="90000" spcFirstLastPara="1" rIns="90000" wrap="square" tIns="90000">
            <a:noAutofit/>
          </a:bodyPr>
          <a:lstStyle>
            <a:lvl1pPr lvl="0" algn="l">
              <a:lnSpc>
                <a:spcPct val="100000"/>
              </a:lnSpc>
              <a:spcBef>
                <a:spcPts val="500"/>
              </a:spcBef>
              <a:spcAft>
                <a:spcPts val="0"/>
              </a:spcAft>
              <a:buClr>
                <a:schemeClr val="lt1"/>
              </a:buClr>
              <a:buSzPts val="3800"/>
              <a:buNone/>
              <a:defRPr b="1" sz="3800">
                <a:solidFill>
                  <a:schemeClr val="lt1"/>
                </a:solidFill>
                <a:latin typeface="Georgia"/>
                <a:ea typeface="Georgia"/>
                <a:cs typeface="Georgia"/>
                <a:sym typeface="Georgia"/>
              </a:defRPr>
            </a:lvl1pPr>
            <a:lvl2pPr lvl="1" algn="l">
              <a:lnSpc>
                <a:spcPct val="100000"/>
              </a:lnSpc>
              <a:spcBef>
                <a:spcPts val="2400"/>
              </a:spcBef>
              <a:spcAft>
                <a:spcPts val="0"/>
              </a:spcAft>
              <a:buClr>
                <a:schemeClr val="accent2"/>
              </a:buClr>
              <a:buSzPts val="2000"/>
              <a:buNone/>
              <a:defRPr b="1" sz="2000">
                <a:solidFill>
                  <a:schemeClr val="accent2"/>
                </a:solidFill>
              </a:defRPr>
            </a:lvl2pPr>
            <a:lvl3pPr lvl="2" algn="l">
              <a:lnSpc>
                <a:spcPct val="100000"/>
              </a:lnSpc>
              <a:spcBef>
                <a:spcPts val="500"/>
              </a:spcBef>
              <a:spcAft>
                <a:spcPts val="0"/>
              </a:spcAft>
              <a:buClr>
                <a:schemeClr val="accent2"/>
              </a:buClr>
              <a:buSzPts val="1800"/>
              <a:buNone/>
              <a:defRPr sz="1800">
                <a:solidFill>
                  <a:schemeClr val="accent2"/>
                </a:solidFill>
              </a:defRPr>
            </a:lvl3pPr>
            <a:lvl4pPr lvl="3" algn="l">
              <a:lnSpc>
                <a:spcPct val="100000"/>
              </a:lnSpc>
              <a:spcBef>
                <a:spcPts val="800"/>
              </a:spcBef>
              <a:spcAft>
                <a:spcPts val="0"/>
              </a:spcAft>
              <a:buClr>
                <a:schemeClr val="dk1"/>
              </a:buClr>
              <a:buSzPts val="1600"/>
              <a:buNone/>
              <a:defRPr b="0" sz="1600"/>
            </a:lvl4pPr>
            <a:lvl5pPr lvl="4" algn="l">
              <a:lnSpc>
                <a:spcPct val="100000"/>
              </a:lnSpc>
              <a:spcBef>
                <a:spcPts val="500"/>
              </a:spcBef>
              <a:spcAft>
                <a:spcPts val="0"/>
              </a:spcAft>
              <a:buClr>
                <a:schemeClr val="dk2"/>
              </a:buClr>
              <a:buSzPts val="1600"/>
              <a:buNone/>
              <a:defRPr sz="1600"/>
            </a:lvl5pPr>
            <a:lvl6pPr lvl="5" algn="l">
              <a:lnSpc>
                <a:spcPct val="100000"/>
              </a:lnSpc>
              <a:spcBef>
                <a:spcPts val="500"/>
              </a:spcBef>
              <a:spcAft>
                <a:spcPts val="0"/>
              </a:spcAft>
              <a:buClr>
                <a:schemeClr val="dk1"/>
              </a:buClr>
              <a:buSzPts val="1600"/>
              <a:buNone/>
              <a:defRPr sz="1600"/>
            </a:lvl6pPr>
            <a:lvl7pPr lvl="6" algn="l">
              <a:lnSpc>
                <a:spcPct val="100000"/>
              </a:lnSpc>
              <a:spcBef>
                <a:spcPts val="500"/>
              </a:spcBef>
              <a:spcAft>
                <a:spcPts val="0"/>
              </a:spcAft>
              <a:buClr>
                <a:schemeClr val="dk1"/>
              </a:buClr>
              <a:buSzPts val="1600"/>
              <a:buNone/>
              <a:defRPr sz="1600"/>
            </a:lvl7pPr>
            <a:lvl8pPr lvl="7" algn="l">
              <a:lnSpc>
                <a:spcPct val="100000"/>
              </a:lnSpc>
              <a:spcBef>
                <a:spcPts val="500"/>
              </a:spcBef>
              <a:spcAft>
                <a:spcPts val="0"/>
              </a:spcAft>
              <a:buClr>
                <a:schemeClr val="dk1"/>
              </a:buClr>
              <a:buSzPts val="1600"/>
              <a:buNone/>
              <a:defRPr sz="1600"/>
            </a:lvl8pPr>
            <a:lvl9pPr lvl="8" algn="l">
              <a:lnSpc>
                <a:spcPct val="100000"/>
              </a:lnSpc>
              <a:spcBef>
                <a:spcPts val="500"/>
              </a:spcBef>
              <a:spcAft>
                <a:spcPts val="0"/>
              </a:spcAft>
              <a:buClr>
                <a:schemeClr val="accent2"/>
              </a:buClr>
              <a:buSzPts val="1600"/>
              <a:buNone/>
              <a:defRPr sz="1600">
                <a:solidFill>
                  <a:schemeClr val="accent2"/>
                </a:solidFill>
              </a:defRPr>
            </a:lvl9pPr>
          </a:lstStyle>
          <a:p/>
        </p:txBody>
      </p:sp>
      <p:sp>
        <p:nvSpPr>
          <p:cNvPr id="77" name="Google Shape;77;p2"/>
          <p:cNvSpPr txBox="1"/>
          <p:nvPr>
            <p:ph idx="2" type="body"/>
          </p:nvPr>
        </p:nvSpPr>
        <p:spPr>
          <a:xfrm>
            <a:off x="586247" y="5338960"/>
            <a:ext cx="216000" cy="10800"/>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accent2"/>
              </a:buClr>
              <a:buSzPts val="200"/>
              <a:buNone/>
              <a:defRPr sz="200">
                <a:solidFill>
                  <a:schemeClr val="accent2"/>
                </a:solidFill>
              </a:defRPr>
            </a:lvl1pPr>
            <a:lvl2pPr indent="-241300" lvl="1" marL="914400" algn="l">
              <a:lnSpc>
                <a:spcPct val="100000"/>
              </a:lnSpc>
              <a:spcBef>
                <a:spcPts val="500"/>
              </a:spcBef>
              <a:spcAft>
                <a:spcPts val="0"/>
              </a:spcAft>
              <a:buClr>
                <a:schemeClr val="accent2"/>
              </a:buClr>
              <a:buSzPts val="200"/>
              <a:buChar char="•"/>
              <a:defRPr sz="200">
                <a:solidFill>
                  <a:schemeClr val="accent2"/>
                </a:solidFill>
              </a:defRPr>
            </a:lvl2pPr>
            <a:lvl3pPr indent="-241300" lvl="2" marL="1371600" algn="l">
              <a:lnSpc>
                <a:spcPct val="100000"/>
              </a:lnSpc>
              <a:spcBef>
                <a:spcPts val="500"/>
              </a:spcBef>
              <a:spcAft>
                <a:spcPts val="0"/>
              </a:spcAft>
              <a:buClr>
                <a:schemeClr val="accent2"/>
              </a:buClr>
              <a:buSzPts val="200"/>
              <a:buChar char="–"/>
              <a:defRPr sz="200">
                <a:solidFill>
                  <a:schemeClr val="accent2"/>
                </a:solidFill>
              </a:defRPr>
            </a:lvl3pPr>
            <a:lvl4pPr indent="-228600" lvl="3" marL="1828800" algn="l">
              <a:lnSpc>
                <a:spcPct val="100000"/>
              </a:lnSpc>
              <a:spcBef>
                <a:spcPts val="800"/>
              </a:spcBef>
              <a:spcAft>
                <a:spcPts val="0"/>
              </a:spcAft>
              <a:buClr>
                <a:schemeClr val="accent2"/>
              </a:buClr>
              <a:buSzPts val="200"/>
              <a:buNone/>
              <a:defRPr sz="200">
                <a:solidFill>
                  <a:schemeClr val="accent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sp>
        <p:nvSpPr>
          <p:cNvPr id="78" name="Google Shape;78;p2"/>
          <p:cNvSpPr txBox="1"/>
          <p:nvPr>
            <p:ph idx="3" type="body"/>
          </p:nvPr>
        </p:nvSpPr>
        <p:spPr>
          <a:xfrm>
            <a:off x="487475" y="5394944"/>
            <a:ext cx="3579152" cy="70723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600"/>
              <a:buNone/>
              <a:defRPr b="1" sz="1600">
                <a:solidFill>
                  <a:schemeClr val="lt1"/>
                </a:solidFill>
              </a:defRPr>
            </a:lvl1pPr>
            <a:lvl2pPr indent="-228600" lvl="1" marL="914400" algn="l">
              <a:lnSpc>
                <a:spcPct val="100000"/>
              </a:lnSpc>
              <a:spcBef>
                <a:spcPts val="600"/>
              </a:spcBef>
              <a:spcAft>
                <a:spcPts val="0"/>
              </a:spcAft>
              <a:buClr>
                <a:schemeClr val="lt1"/>
              </a:buClr>
              <a:buSzPts val="1600"/>
              <a:buNone/>
              <a:defRPr sz="1600">
                <a:solidFill>
                  <a:schemeClr val="lt1"/>
                </a:solidFill>
              </a:defRPr>
            </a:lvl2pPr>
            <a:lvl3pPr indent="-228600" lvl="2" marL="1371600" algn="l">
              <a:lnSpc>
                <a:spcPct val="100000"/>
              </a:lnSpc>
              <a:spcBef>
                <a:spcPts val="0"/>
              </a:spcBef>
              <a:spcAft>
                <a:spcPts val="0"/>
              </a:spcAft>
              <a:buClr>
                <a:schemeClr val="lt1"/>
              </a:buClr>
              <a:buSzPts val="1600"/>
              <a:buNone/>
              <a:defRPr b="0" sz="1600">
                <a:solidFill>
                  <a:schemeClr val="lt1"/>
                </a:solidFill>
              </a:defRPr>
            </a:lvl3pPr>
            <a:lvl4pPr indent="-228600" lvl="3" marL="1828800" algn="l">
              <a:lnSpc>
                <a:spcPct val="100000"/>
              </a:lnSpc>
              <a:spcBef>
                <a:spcPts val="0"/>
              </a:spcBef>
              <a:spcAft>
                <a:spcPts val="0"/>
              </a:spcAft>
              <a:buClr>
                <a:schemeClr val="lt1"/>
              </a:buClr>
              <a:buSzPts val="1600"/>
              <a:buNone/>
              <a:defRPr b="0" sz="1600">
                <a:solidFill>
                  <a:schemeClr val="lt1"/>
                </a:solidFill>
              </a:defRPr>
            </a:lvl4pPr>
            <a:lvl5pPr indent="-228600" lvl="4" marL="2286000" algn="l">
              <a:lnSpc>
                <a:spcPct val="100000"/>
              </a:lnSpc>
              <a:spcBef>
                <a:spcPts val="0"/>
              </a:spcBef>
              <a:spcAft>
                <a:spcPts val="0"/>
              </a:spcAft>
              <a:buClr>
                <a:schemeClr val="lt1"/>
              </a:buClr>
              <a:buSzPts val="1600"/>
              <a:buNone/>
              <a:defRPr b="0" sz="1600">
                <a:solidFill>
                  <a:schemeClr val="lt1"/>
                </a:solidFill>
              </a:defRPr>
            </a:lvl5pPr>
            <a:lvl6pPr indent="-228600" lvl="5" marL="2743200" algn="l">
              <a:lnSpc>
                <a:spcPct val="100000"/>
              </a:lnSpc>
              <a:spcBef>
                <a:spcPts val="0"/>
              </a:spcBef>
              <a:spcAft>
                <a:spcPts val="0"/>
              </a:spcAft>
              <a:buClr>
                <a:schemeClr val="lt1"/>
              </a:buClr>
              <a:buSzPts val="1600"/>
              <a:buNone/>
              <a:defRPr b="0" sz="1600">
                <a:solidFill>
                  <a:schemeClr val="lt1"/>
                </a:solidFill>
              </a:defRPr>
            </a:lvl6pPr>
            <a:lvl7pPr indent="-228600" lvl="6" marL="3200400" algn="l">
              <a:lnSpc>
                <a:spcPct val="100000"/>
              </a:lnSpc>
              <a:spcBef>
                <a:spcPts val="0"/>
              </a:spcBef>
              <a:spcAft>
                <a:spcPts val="0"/>
              </a:spcAft>
              <a:buClr>
                <a:schemeClr val="lt1"/>
              </a:buClr>
              <a:buSzPts val="1600"/>
              <a:buNone/>
              <a:defRPr b="0" sz="1600">
                <a:solidFill>
                  <a:schemeClr val="lt1"/>
                </a:solidFill>
              </a:defRPr>
            </a:lvl7pPr>
            <a:lvl8pPr indent="-228600" lvl="7" marL="3657600" algn="l">
              <a:lnSpc>
                <a:spcPct val="100000"/>
              </a:lnSpc>
              <a:spcBef>
                <a:spcPts val="0"/>
              </a:spcBef>
              <a:spcAft>
                <a:spcPts val="0"/>
              </a:spcAft>
              <a:buClr>
                <a:schemeClr val="lt1"/>
              </a:buClr>
              <a:buSzPts val="1600"/>
              <a:buNone/>
              <a:defRPr sz="1600">
                <a:solidFill>
                  <a:schemeClr val="lt1"/>
                </a:solidFill>
              </a:defRPr>
            </a:lvl8pPr>
            <a:lvl9pPr indent="-228600" lvl="8" marL="4114800" algn="l">
              <a:lnSpc>
                <a:spcPct val="100000"/>
              </a:lnSpc>
              <a:spcBef>
                <a:spcPts val="0"/>
              </a:spcBef>
              <a:spcAft>
                <a:spcPts val="0"/>
              </a:spcAft>
              <a:buClr>
                <a:schemeClr val="lt1"/>
              </a:buClr>
              <a:buSzPts val="1600"/>
              <a:buNone/>
              <a:defRPr sz="1600">
                <a:solidFill>
                  <a:schemeClr val="lt1"/>
                </a:solidFill>
              </a:defRPr>
            </a:lvl9pPr>
          </a:lstStyle>
          <a:p/>
        </p:txBody>
      </p:sp>
      <p:grpSp>
        <p:nvGrpSpPr>
          <p:cNvPr id="79" name="Google Shape;79;p2"/>
          <p:cNvGrpSpPr/>
          <p:nvPr/>
        </p:nvGrpSpPr>
        <p:grpSpPr>
          <a:xfrm>
            <a:off x="421066" y="453777"/>
            <a:ext cx="1662286" cy="1666547"/>
            <a:chOff x="2864" y="1181"/>
            <a:chExt cx="1952" cy="1957"/>
          </a:xfrm>
        </p:grpSpPr>
        <p:sp>
          <p:nvSpPr>
            <p:cNvPr id="80" name="Google Shape;80;p2"/>
            <p:cNvSpPr/>
            <p:nvPr/>
          </p:nvSpPr>
          <p:spPr>
            <a:xfrm>
              <a:off x="2864" y="1182"/>
              <a:ext cx="1952" cy="19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2865" y="1181"/>
              <a:ext cx="1950" cy="1957"/>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p:nvPr/>
          </p:nvSpPr>
          <p:spPr>
            <a:xfrm>
              <a:off x="3091" y="2463"/>
              <a:ext cx="90" cy="109"/>
            </a:xfrm>
            <a:custGeom>
              <a:rect b="b" l="l" r="r" t="t"/>
              <a:pathLst>
                <a:path extrusionOk="0" h="160" w="132">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3187" y="2465"/>
              <a:ext cx="111" cy="107"/>
            </a:xfrm>
            <a:custGeom>
              <a:rect b="b" l="l" r="r" t="t"/>
              <a:pathLst>
                <a:path extrusionOk="0" h="157" w="164">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3312" y="2464"/>
              <a:ext cx="64" cy="108"/>
            </a:xfrm>
            <a:custGeom>
              <a:rect b="b" l="l" r="r" t="t"/>
              <a:pathLst>
                <a:path extrusionOk="0" h="160" w="94">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p:nvPr/>
          </p:nvSpPr>
          <p:spPr>
            <a:xfrm>
              <a:off x="3433" y="2465"/>
              <a:ext cx="106" cy="109"/>
            </a:xfrm>
            <a:custGeom>
              <a:rect b="b" l="l" r="r" t="t"/>
              <a:pathLst>
                <a:path extrusionOk="0" h="160" w="156">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2"/>
            <p:cNvSpPr/>
            <p:nvPr/>
          </p:nvSpPr>
          <p:spPr>
            <a:xfrm>
              <a:off x="3553" y="2463"/>
              <a:ext cx="114" cy="110"/>
            </a:xfrm>
            <a:custGeom>
              <a:rect b="b" l="l" r="r" t="t"/>
              <a:pathLst>
                <a:path extrusionOk="0" h="162" w="168">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2"/>
            <p:cNvSpPr/>
            <p:nvPr/>
          </p:nvSpPr>
          <p:spPr>
            <a:xfrm>
              <a:off x="3686" y="2465"/>
              <a:ext cx="38" cy="107"/>
            </a:xfrm>
            <a:custGeom>
              <a:rect b="b" l="l" r="r" t="t"/>
              <a:pathLst>
                <a:path extrusionOk="0" h="157" w="56">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2"/>
            <p:cNvSpPr/>
            <p:nvPr/>
          </p:nvSpPr>
          <p:spPr>
            <a:xfrm>
              <a:off x="3730" y="2465"/>
              <a:ext cx="112" cy="109"/>
            </a:xfrm>
            <a:custGeom>
              <a:rect b="b" l="l" r="r" t="t"/>
              <a:pathLst>
                <a:path extrusionOk="0" h="160" w="166">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2"/>
            <p:cNvSpPr/>
            <p:nvPr/>
          </p:nvSpPr>
          <p:spPr>
            <a:xfrm>
              <a:off x="3848" y="2464"/>
              <a:ext cx="64" cy="108"/>
            </a:xfrm>
            <a:custGeom>
              <a:rect b="b" l="l" r="r" t="t"/>
              <a:pathLst>
                <a:path extrusionOk="0" h="160" w="94">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2"/>
            <p:cNvSpPr/>
            <p:nvPr/>
          </p:nvSpPr>
          <p:spPr>
            <a:xfrm>
              <a:off x="3930" y="2465"/>
              <a:ext cx="107" cy="107"/>
            </a:xfrm>
            <a:custGeom>
              <a:rect b="b" l="l" r="r" t="t"/>
              <a:pathLst>
                <a:path extrusionOk="0" h="157" w="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2"/>
            <p:cNvSpPr/>
            <p:nvPr/>
          </p:nvSpPr>
          <p:spPr>
            <a:xfrm>
              <a:off x="4040" y="2463"/>
              <a:ext cx="55" cy="111"/>
            </a:xfrm>
            <a:custGeom>
              <a:rect b="b" l="l" r="r" t="t"/>
              <a:pathLst>
                <a:path extrusionOk="0" h="163" w="81">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2"/>
            <p:cNvSpPr/>
            <p:nvPr/>
          </p:nvSpPr>
          <p:spPr>
            <a:xfrm>
              <a:off x="4117" y="2465"/>
              <a:ext cx="37" cy="107"/>
            </a:xfrm>
            <a:custGeom>
              <a:rect b="b" l="l" r="r" t="t"/>
              <a:pathLst>
                <a:path extrusionOk="0" h="157" w="55">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2"/>
            <p:cNvSpPr/>
            <p:nvPr/>
          </p:nvSpPr>
          <p:spPr>
            <a:xfrm>
              <a:off x="4164" y="2463"/>
              <a:ext cx="89" cy="109"/>
            </a:xfrm>
            <a:custGeom>
              <a:rect b="b" l="l" r="r" t="t"/>
              <a:pathLst>
                <a:path extrusionOk="0" h="160" w="132">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2"/>
            <p:cNvSpPr/>
            <p:nvPr/>
          </p:nvSpPr>
          <p:spPr>
            <a:xfrm>
              <a:off x="4258" y="2465"/>
              <a:ext cx="102" cy="107"/>
            </a:xfrm>
            <a:custGeom>
              <a:rect b="b" l="l" r="r" t="t"/>
              <a:pathLst>
                <a:path extrusionOk="0" h="157" w="151">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2"/>
            <p:cNvSpPr/>
            <p:nvPr/>
          </p:nvSpPr>
          <p:spPr>
            <a:xfrm>
              <a:off x="4406" y="2463"/>
              <a:ext cx="111" cy="111"/>
            </a:xfrm>
            <a:custGeom>
              <a:rect b="b" l="l" r="r" t="t"/>
              <a:pathLst>
                <a:path extrusionOk="0" h="163" w="164">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2"/>
            <p:cNvSpPr/>
            <p:nvPr/>
          </p:nvSpPr>
          <p:spPr>
            <a:xfrm>
              <a:off x="4530" y="2464"/>
              <a:ext cx="62" cy="108"/>
            </a:xfrm>
            <a:custGeom>
              <a:rect b="b" l="l" r="r" t="t"/>
              <a:pathLst>
                <a:path extrusionOk="0" h="159" w="92">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2"/>
            <p:cNvSpPr/>
            <p:nvPr/>
          </p:nvSpPr>
          <p:spPr>
            <a:xfrm>
              <a:off x="3108" y="2653"/>
              <a:ext cx="1477"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2"/>
            <p:cNvSpPr/>
            <p:nvPr/>
          </p:nvSpPr>
          <p:spPr>
            <a:xfrm>
              <a:off x="3091" y="2736"/>
              <a:ext cx="222" cy="168"/>
            </a:xfrm>
            <a:custGeom>
              <a:rect b="b" l="l" r="r" t="t"/>
              <a:pathLst>
                <a:path extrusionOk="0" h="247" w="32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2"/>
            <p:cNvSpPr/>
            <p:nvPr/>
          </p:nvSpPr>
          <p:spPr>
            <a:xfrm>
              <a:off x="3324" y="2739"/>
              <a:ext cx="109" cy="165"/>
            </a:xfrm>
            <a:custGeom>
              <a:rect b="b" l="l" r="r" t="t"/>
              <a:pathLst>
                <a:path extrusionOk="0" h="243" w="161">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2"/>
            <p:cNvSpPr/>
            <p:nvPr/>
          </p:nvSpPr>
          <p:spPr>
            <a:xfrm>
              <a:off x="3460" y="2740"/>
              <a:ext cx="114" cy="164"/>
            </a:xfrm>
            <a:custGeom>
              <a:rect b="b" l="l" r="r" t="t"/>
              <a:pathLst>
                <a:path extrusionOk="0" h="241" w="167">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2"/>
            <p:cNvSpPr/>
            <p:nvPr/>
          </p:nvSpPr>
          <p:spPr>
            <a:xfrm>
              <a:off x="3589" y="2740"/>
              <a:ext cx="124" cy="164"/>
            </a:xfrm>
            <a:custGeom>
              <a:rect b="b" l="l" r="r" t="t"/>
              <a:pathLst>
                <a:path extrusionOk="0" h="241" w="183">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2"/>
            <p:cNvSpPr/>
            <p:nvPr/>
          </p:nvSpPr>
          <p:spPr>
            <a:xfrm>
              <a:off x="3734" y="2738"/>
              <a:ext cx="176" cy="169"/>
            </a:xfrm>
            <a:custGeom>
              <a:rect b="b" l="l" r="r" t="t"/>
              <a:pathLst>
                <a:path extrusionOk="0" h="249" w="25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2"/>
            <p:cNvSpPr/>
            <p:nvPr/>
          </p:nvSpPr>
          <p:spPr>
            <a:xfrm>
              <a:off x="3925" y="2740"/>
              <a:ext cx="172" cy="167"/>
            </a:xfrm>
            <a:custGeom>
              <a:rect b="b" l="l" r="r" t="t"/>
              <a:pathLst>
                <a:path extrusionOk="0" h="245" w="254">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2"/>
            <p:cNvSpPr/>
            <p:nvPr/>
          </p:nvSpPr>
          <p:spPr>
            <a:xfrm>
              <a:off x="4116" y="2740"/>
              <a:ext cx="170" cy="164"/>
            </a:xfrm>
            <a:custGeom>
              <a:rect b="b" l="l" r="r" t="t"/>
              <a:pathLst>
                <a:path extrusionOk="0" h="241" w="25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2"/>
            <p:cNvSpPr/>
            <p:nvPr/>
          </p:nvSpPr>
          <p:spPr>
            <a:xfrm>
              <a:off x="4290" y="2737"/>
              <a:ext cx="180" cy="169"/>
            </a:xfrm>
            <a:custGeom>
              <a:rect b="b" l="l" r="r" t="t"/>
              <a:pathLst>
                <a:path extrusionOk="0" h="249" w="266">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2"/>
            <p:cNvSpPr/>
            <p:nvPr/>
          </p:nvSpPr>
          <p:spPr>
            <a:xfrm>
              <a:off x="4480" y="2739"/>
              <a:ext cx="109" cy="165"/>
            </a:xfrm>
            <a:custGeom>
              <a:rect b="b" l="l" r="r" t="t"/>
              <a:pathLst>
                <a:path extrusionOk="0" h="243" w="161">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2"/>
            <p:cNvSpPr/>
            <p:nvPr/>
          </p:nvSpPr>
          <p:spPr>
            <a:xfrm>
              <a:off x="3433" y="1396"/>
              <a:ext cx="862" cy="953"/>
            </a:xfrm>
            <a:custGeom>
              <a:rect b="b" l="l" r="r" t="t"/>
              <a:pathLst>
                <a:path extrusionOk="0" h="1401" w="127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2"/>
            <p:cNvSpPr/>
            <p:nvPr/>
          </p:nvSpPr>
          <p:spPr>
            <a:xfrm>
              <a:off x="3429" y="1389"/>
              <a:ext cx="874" cy="964"/>
            </a:xfrm>
            <a:custGeom>
              <a:rect b="b" l="l" r="r" t="t"/>
              <a:pathLst>
                <a:path extrusionOk="0" h="1419" w="1290">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2"/>
            <p:cNvSpPr/>
            <p:nvPr/>
          </p:nvSpPr>
          <p:spPr>
            <a:xfrm>
              <a:off x="3372" y="2167"/>
              <a:ext cx="82" cy="78"/>
            </a:xfrm>
            <a:custGeom>
              <a:rect b="b" l="l" r="r" t="t"/>
              <a:pathLst>
                <a:path extrusionOk="0" h="115" w="121">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2"/>
            <p:cNvSpPr/>
            <p:nvPr/>
          </p:nvSpPr>
          <p:spPr>
            <a:xfrm>
              <a:off x="4222" y="2172"/>
              <a:ext cx="81" cy="75"/>
            </a:xfrm>
            <a:custGeom>
              <a:rect b="b" l="l" r="r" t="t"/>
              <a:pathLst>
                <a:path extrusionOk="0" h="111" w="120">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2"/>
            <p:cNvSpPr/>
            <p:nvPr/>
          </p:nvSpPr>
          <p:spPr>
            <a:xfrm>
              <a:off x="3269" y="2086"/>
              <a:ext cx="185" cy="119"/>
            </a:xfrm>
            <a:custGeom>
              <a:rect b="b" l="l" r="r" t="t"/>
              <a:pathLst>
                <a:path extrusionOk="0" h="175" w="273">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2"/>
            <p:cNvSpPr/>
            <p:nvPr/>
          </p:nvSpPr>
          <p:spPr>
            <a:xfrm>
              <a:off x="4222" y="2091"/>
              <a:ext cx="185" cy="118"/>
            </a:xfrm>
            <a:custGeom>
              <a:rect b="b" l="l" r="r" t="t"/>
              <a:pathLst>
                <a:path extrusionOk="0" h="173" w="274">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2"/>
            <p:cNvSpPr/>
            <p:nvPr/>
          </p:nvSpPr>
          <p:spPr>
            <a:xfrm>
              <a:off x="3350" y="2108"/>
              <a:ext cx="975" cy="256"/>
            </a:xfrm>
            <a:custGeom>
              <a:rect b="b" l="l" r="r" t="t"/>
              <a:pathLst>
                <a:path extrusionOk="0" h="376" w="1439">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2"/>
            <p:cNvSpPr/>
            <p:nvPr/>
          </p:nvSpPr>
          <p:spPr>
            <a:xfrm>
              <a:off x="3374" y="2137"/>
              <a:ext cx="925" cy="195"/>
            </a:xfrm>
            <a:custGeom>
              <a:rect b="b" l="l" r="r" t="t"/>
              <a:pathLst>
                <a:path extrusionOk="0" h="287" w="1365">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2"/>
            <p:cNvSpPr/>
            <p:nvPr/>
          </p:nvSpPr>
          <p:spPr>
            <a:xfrm>
              <a:off x="3547" y="1746"/>
              <a:ext cx="70" cy="69"/>
            </a:xfrm>
            <a:custGeom>
              <a:rect b="b" l="l" r="r" t="t"/>
              <a:pathLst>
                <a:path extrusionOk="0" h="101" w="104">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2"/>
            <p:cNvSpPr/>
            <p:nvPr/>
          </p:nvSpPr>
          <p:spPr>
            <a:xfrm>
              <a:off x="3668" y="1778"/>
              <a:ext cx="70" cy="69"/>
            </a:xfrm>
            <a:custGeom>
              <a:rect b="b" l="l" r="r" t="t"/>
              <a:pathLst>
                <a:path extrusionOk="0" h="69" w="70">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2"/>
            <p:cNvSpPr/>
            <p:nvPr/>
          </p:nvSpPr>
          <p:spPr>
            <a:xfrm>
              <a:off x="3524" y="1902"/>
              <a:ext cx="71" cy="69"/>
            </a:xfrm>
            <a:custGeom>
              <a:rect b="b" l="l" r="r" t="t"/>
              <a:pathLst>
                <a:path extrusionOk="0" h="101" w="104">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2"/>
            <p:cNvSpPr/>
            <p:nvPr/>
          </p:nvSpPr>
          <p:spPr>
            <a:xfrm>
              <a:off x="3677" y="1911"/>
              <a:ext cx="50" cy="48"/>
            </a:xfrm>
            <a:custGeom>
              <a:rect b="b" l="l" r="r" t="t"/>
              <a:pathLst>
                <a:path extrusionOk="0" h="48" w="50">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2"/>
            <p:cNvSpPr/>
            <p:nvPr/>
          </p:nvSpPr>
          <p:spPr>
            <a:xfrm>
              <a:off x="3667" y="2037"/>
              <a:ext cx="71" cy="69"/>
            </a:xfrm>
            <a:custGeom>
              <a:rect b="b" l="l" r="r" t="t"/>
              <a:pathLst>
                <a:path extrusionOk="0" h="69" w="71">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2"/>
            <p:cNvSpPr/>
            <p:nvPr/>
          </p:nvSpPr>
          <p:spPr>
            <a:xfrm>
              <a:off x="3639" y="1671"/>
              <a:ext cx="20" cy="12"/>
            </a:xfrm>
            <a:custGeom>
              <a:rect b="b" l="l" r="r" t="t"/>
              <a:pathLst>
                <a:path extrusionOk="0" h="18" w="30">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2"/>
            <p:cNvSpPr/>
            <p:nvPr/>
          </p:nvSpPr>
          <p:spPr>
            <a:xfrm>
              <a:off x="3664" y="1674"/>
              <a:ext cx="12" cy="20"/>
            </a:xfrm>
            <a:custGeom>
              <a:rect b="b" l="l" r="r" t="t"/>
              <a:pathLst>
                <a:path extrusionOk="0" h="29" w="18">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2"/>
            <p:cNvSpPr/>
            <p:nvPr/>
          </p:nvSpPr>
          <p:spPr>
            <a:xfrm>
              <a:off x="3659" y="1689"/>
              <a:ext cx="14" cy="21"/>
            </a:xfrm>
            <a:custGeom>
              <a:rect b="b" l="l" r="r" t="t"/>
              <a:pathLst>
                <a:path extrusionOk="0" h="30" w="21">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2"/>
            <p:cNvSpPr/>
            <p:nvPr/>
          </p:nvSpPr>
          <p:spPr>
            <a:xfrm>
              <a:off x="3649" y="1702"/>
              <a:ext cx="15" cy="24"/>
            </a:xfrm>
            <a:custGeom>
              <a:rect b="b" l="l" r="r" t="t"/>
              <a:pathLst>
                <a:path extrusionOk="0" h="35" w="22">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2"/>
            <p:cNvSpPr/>
            <p:nvPr/>
          </p:nvSpPr>
          <p:spPr>
            <a:xfrm>
              <a:off x="3622" y="1701"/>
              <a:ext cx="27" cy="11"/>
            </a:xfrm>
            <a:custGeom>
              <a:rect b="b" l="l" r="r" t="t"/>
              <a:pathLst>
                <a:path extrusionOk="0" h="16" w="39">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2"/>
            <p:cNvSpPr/>
            <p:nvPr/>
          </p:nvSpPr>
          <p:spPr>
            <a:xfrm>
              <a:off x="3634" y="1717"/>
              <a:ext cx="16" cy="23"/>
            </a:xfrm>
            <a:custGeom>
              <a:rect b="b" l="l" r="r" t="t"/>
              <a:pathLst>
                <a:path extrusionOk="0" h="34" w="23">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2"/>
            <p:cNvSpPr/>
            <p:nvPr/>
          </p:nvSpPr>
          <p:spPr>
            <a:xfrm>
              <a:off x="3559" y="1682"/>
              <a:ext cx="18" cy="26"/>
            </a:xfrm>
            <a:custGeom>
              <a:rect b="b" l="l" r="r" t="t"/>
              <a:pathLst>
                <a:path extrusionOk="0" h="39" w="26">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2"/>
            <p:cNvSpPr/>
            <p:nvPr/>
          </p:nvSpPr>
          <p:spPr>
            <a:xfrm>
              <a:off x="3608" y="1714"/>
              <a:ext cx="27" cy="14"/>
            </a:xfrm>
            <a:custGeom>
              <a:rect b="b" l="l" r="r" t="t"/>
              <a:pathLst>
                <a:path extrusionOk="0" h="21" w="40">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2"/>
            <p:cNvSpPr/>
            <p:nvPr/>
          </p:nvSpPr>
          <p:spPr>
            <a:xfrm>
              <a:off x="3631" y="1685"/>
              <a:ext cx="25" cy="15"/>
            </a:xfrm>
            <a:custGeom>
              <a:rect b="b" l="l" r="r" t="t"/>
              <a:pathLst>
                <a:path extrusionOk="0" h="22" w="37">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2"/>
            <p:cNvSpPr/>
            <p:nvPr/>
          </p:nvSpPr>
          <p:spPr>
            <a:xfrm>
              <a:off x="3542" y="1671"/>
              <a:ext cx="26" cy="18"/>
            </a:xfrm>
            <a:custGeom>
              <a:rect b="b" l="l" r="r" t="t"/>
              <a:pathLst>
                <a:path extrusionOk="0" h="27" w="3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2"/>
            <p:cNvSpPr/>
            <p:nvPr/>
          </p:nvSpPr>
          <p:spPr>
            <a:xfrm>
              <a:off x="3594" y="1635"/>
              <a:ext cx="22" cy="11"/>
            </a:xfrm>
            <a:custGeom>
              <a:rect b="b" l="l" r="r" t="t"/>
              <a:pathLst>
                <a:path extrusionOk="0" h="15" w="32">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2"/>
            <p:cNvSpPr/>
            <p:nvPr/>
          </p:nvSpPr>
          <p:spPr>
            <a:xfrm>
              <a:off x="3614" y="1646"/>
              <a:ext cx="13" cy="22"/>
            </a:xfrm>
            <a:custGeom>
              <a:rect b="b" l="l" r="r" t="t"/>
              <a:pathLst>
                <a:path extrusionOk="0" h="32" w="18">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2"/>
            <p:cNvSpPr/>
            <p:nvPr/>
          </p:nvSpPr>
          <p:spPr>
            <a:xfrm>
              <a:off x="3574" y="1643"/>
              <a:ext cx="26" cy="14"/>
            </a:xfrm>
            <a:custGeom>
              <a:rect b="b" l="l" r="r" t="t"/>
              <a:pathLst>
                <a:path extrusionOk="0" h="20" w="38">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2"/>
            <p:cNvSpPr/>
            <p:nvPr/>
          </p:nvSpPr>
          <p:spPr>
            <a:xfrm>
              <a:off x="3602" y="1651"/>
              <a:ext cx="14" cy="25"/>
            </a:xfrm>
            <a:custGeom>
              <a:rect b="b" l="l" r="r" t="t"/>
              <a:pathLst>
                <a:path extrusionOk="0" h="37" w="20">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2"/>
            <p:cNvSpPr/>
            <p:nvPr/>
          </p:nvSpPr>
          <p:spPr>
            <a:xfrm>
              <a:off x="3610" y="1731"/>
              <a:ext cx="21" cy="14"/>
            </a:xfrm>
            <a:custGeom>
              <a:rect b="b" l="l" r="r" t="t"/>
              <a:pathLst>
                <a:path extrusionOk="0" h="21" w="32">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2"/>
            <p:cNvSpPr/>
            <p:nvPr/>
          </p:nvSpPr>
          <p:spPr>
            <a:xfrm>
              <a:off x="3559" y="1655"/>
              <a:ext cx="24" cy="14"/>
            </a:xfrm>
            <a:custGeom>
              <a:rect b="b" l="l" r="r" t="t"/>
              <a:pathLst>
                <a:path extrusionOk="0" h="20" w="36">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2"/>
            <p:cNvSpPr/>
            <p:nvPr/>
          </p:nvSpPr>
          <p:spPr>
            <a:xfrm>
              <a:off x="3588" y="1659"/>
              <a:ext cx="15" cy="27"/>
            </a:xfrm>
            <a:custGeom>
              <a:rect b="b" l="l" r="r" t="t"/>
              <a:pathLst>
                <a:path extrusionOk="0" h="39" w="22">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2"/>
            <p:cNvSpPr/>
            <p:nvPr/>
          </p:nvSpPr>
          <p:spPr>
            <a:xfrm>
              <a:off x="3578" y="1672"/>
              <a:ext cx="9" cy="26"/>
            </a:xfrm>
            <a:custGeom>
              <a:rect b="b" l="l" r="r" t="t"/>
              <a:pathLst>
                <a:path extrusionOk="0" h="39" w="13">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8" name="Google Shape;138;p2"/>
          <p:cNvSpPr/>
          <p:nvPr>
            <p:ph idx="4" type="pic"/>
          </p:nvPr>
        </p:nvSpPr>
        <p:spPr>
          <a:xfrm>
            <a:off x="4122030" y="1032580"/>
            <a:ext cx="5030970" cy="5829165"/>
          </a:xfrm>
          <a:prstGeom prst="rect">
            <a:avLst/>
          </a:prstGeom>
          <a:noFill/>
          <a:ln>
            <a:noFill/>
          </a:ln>
        </p:spPr>
        <p:txBody>
          <a:bodyPr anchorCtr="0" anchor="t" bIns="360000" lIns="576000" spcFirstLastPara="1" rIns="360000" wrap="square" tIns="17280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C">
  <p:cSld name="Section Header C">
    <p:spTree>
      <p:nvGrpSpPr>
        <p:cNvPr id="310" name="Shape 310"/>
        <p:cNvGrpSpPr/>
        <p:nvPr/>
      </p:nvGrpSpPr>
      <p:grpSpPr>
        <a:xfrm>
          <a:off x="0" y="0"/>
          <a:ext cx="0" cy="0"/>
          <a:chOff x="0" y="0"/>
          <a:chExt cx="0" cy="0"/>
        </a:xfrm>
      </p:grpSpPr>
      <p:sp>
        <p:nvSpPr>
          <p:cNvPr id="311" name="Google Shape;311;p11"/>
          <p:cNvSpPr/>
          <p:nvPr/>
        </p:nvSpPr>
        <p:spPr>
          <a:xfrm>
            <a:off x="-1" y="-1"/>
            <a:ext cx="9153001"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 name="Google Shape;312;p11"/>
          <p:cNvSpPr txBox="1"/>
          <p:nvPr>
            <p:ph idx="1" type="subTitle"/>
          </p:nvPr>
        </p:nvSpPr>
        <p:spPr>
          <a:xfrm>
            <a:off x="464855" y="2487775"/>
            <a:ext cx="4499468" cy="2272930"/>
          </a:xfrm>
          <a:prstGeom prst="rect">
            <a:avLst/>
          </a:prstGeom>
          <a:noFill/>
          <a:ln>
            <a:noFill/>
          </a:ln>
        </p:spPr>
        <p:txBody>
          <a:bodyPr anchorCtr="0" anchor="t" bIns="90000" lIns="90000" spcFirstLastPara="1" rIns="90000" wrap="square" tIns="90000">
            <a:noAutofit/>
          </a:bodyPr>
          <a:lstStyle>
            <a:lvl1pPr lvl="0" algn="l">
              <a:lnSpc>
                <a:spcPct val="100000"/>
              </a:lnSpc>
              <a:spcBef>
                <a:spcPts val="500"/>
              </a:spcBef>
              <a:spcAft>
                <a:spcPts val="0"/>
              </a:spcAft>
              <a:buClr>
                <a:schemeClr val="dk2"/>
              </a:buClr>
              <a:buSzPts val="3800"/>
              <a:buNone/>
              <a:defRPr b="1" sz="3800">
                <a:solidFill>
                  <a:schemeClr val="dk2"/>
                </a:solidFill>
                <a:latin typeface="Georgia"/>
                <a:ea typeface="Georgia"/>
                <a:cs typeface="Georgia"/>
                <a:sym typeface="Georgia"/>
              </a:defRPr>
            </a:lvl1pPr>
            <a:lvl2pPr lvl="1" algn="l">
              <a:lnSpc>
                <a:spcPct val="100000"/>
              </a:lnSpc>
              <a:spcBef>
                <a:spcPts val="2400"/>
              </a:spcBef>
              <a:spcAft>
                <a:spcPts val="0"/>
              </a:spcAft>
              <a:buClr>
                <a:schemeClr val="accent2"/>
              </a:buClr>
              <a:buSzPts val="2000"/>
              <a:buNone/>
              <a:defRPr b="1" sz="2000">
                <a:solidFill>
                  <a:schemeClr val="accent2"/>
                </a:solidFill>
              </a:defRPr>
            </a:lvl2pPr>
            <a:lvl3pPr lvl="2" algn="l">
              <a:lnSpc>
                <a:spcPct val="100000"/>
              </a:lnSpc>
              <a:spcBef>
                <a:spcPts val="500"/>
              </a:spcBef>
              <a:spcAft>
                <a:spcPts val="0"/>
              </a:spcAft>
              <a:buClr>
                <a:schemeClr val="accent2"/>
              </a:buClr>
              <a:buSzPts val="1800"/>
              <a:buNone/>
              <a:defRPr sz="1800">
                <a:solidFill>
                  <a:schemeClr val="accent2"/>
                </a:solidFill>
              </a:defRPr>
            </a:lvl3pPr>
            <a:lvl4pPr lvl="3" algn="l">
              <a:lnSpc>
                <a:spcPct val="100000"/>
              </a:lnSpc>
              <a:spcBef>
                <a:spcPts val="800"/>
              </a:spcBef>
              <a:spcAft>
                <a:spcPts val="0"/>
              </a:spcAft>
              <a:buClr>
                <a:schemeClr val="dk1"/>
              </a:buClr>
              <a:buSzPts val="1600"/>
              <a:buNone/>
              <a:defRPr b="0" sz="1600"/>
            </a:lvl4pPr>
            <a:lvl5pPr lvl="4" algn="l">
              <a:lnSpc>
                <a:spcPct val="100000"/>
              </a:lnSpc>
              <a:spcBef>
                <a:spcPts val="500"/>
              </a:spcBef>
              <a:spcAft>
                <a:spcPts val="0"/>
              </a:spcAft>
              <a:buClr>
                <a:schemeClr val="dk2"/>
              </a:buClr>
              <a:buSzPts val="1600"/>
              <a:buNone/>
              <a:defRPr sz="1600"/>
            </a:lvl5pPr>
            <a:lvl6pPr lvl="5" algn="l">
              <a:lnSpc>
                <a:spcPct val="100000"/>
              </a:lnSpc>
              <a:spcBef>
                <a:spcPts val="500"/>
              </a:spcBef>
              <a:spcAft>
                <a:spcPts val="0"/>
              </a:spcAft>
              <a:buClr>
                <a:schemeClr val="dk1"/>
              </a:buClr>
              <a:buSzPts val="1600"/>
              <a:buNone/>
              <a:defRPr sz="1600"/>
            </a:lvl6pPr>
            <a:lvl7pPr lvl="6" algn="l">
              <a:lnSpc>
                <a:spcPct val="100000"/>
              </a:lnSpc>
              <a:spcBef>
                <a:spcPts val="500"/>
              </a:spcBef>
              <a:spcAft>
                <a:spcPts val="0"/>
              </a:spcAft>
              <a:buClr>
                <a:schemeClr val="dk1"/>
              </a:buClr>
              <a:buSzPts val="1600"/>
              <a:buNone/>
              <a:defRPr sz="1600"/>
            </a:lvl7pPr>
            <a:lvl8pPr lvl="7" algn="l">
              <a:lnSpc>
                <a:spcPct val="100000"/>
              </a:lnSpc>
              <a:spcBef>
                <a:spcPts val="500"/>
              </a:spcBef>
              <a:spcAft>
                <a:spcPts val="0"/>
              </a:spcAft>
              <a:buClr>
                <a:schemeClr val="dk1"/>
              </a:buClr>
              <a:buSzPts val="1600"/>
              <a:buNone/>
              <a:defRPr sz="1600"/>
            </a:lvl8pPr>
            <a:lvl9pPr lvl="8" algn="l">
              <a:lnSpc>
                <a:spcPct val="100000"/>
              </a:lnSpc>
              <a:spcBef>
                <a:spcPts val="500"/>
              </a:spcBef>
              <a:spcAft>
                <a:spcPts val="0"/>
              </a:spcAft>
              <a:buClr>
                <a:schemeClr val="accent2"/>
              </a:buClr>
              <a:buSzPts val="1600"/>
              <a:buNone/>
              <a:defRPr sz="1600">
                <a:solidFill>
                  <a:schemeClr val="accent2"/>
                </a:solidFill>
              </a:defRPr>
            </a:lvl9pPr>
          </a:lstStyle>
          <a:p/>
        </p:txBody>
      </p:sp>
      <p:sp>
        <p:nvSpPr>
          <p:cNvPr id="313" name="Google Shape;313;p11"/>
          <p:cNvSpPr txBox="1"/>
          <p:nvPr>
            <p:ph idx="2" type="body"/>
          </p:nvPr>
        </p:nvSpPr>
        <p:spPr>
          <a:xfrm>
            <a:off x="464855" y="5394944"/>
            <a:ext cx="3579152" cy="70723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1600"/>
              <a:buNone/>
              <a:defRPr b="1" sz="1600">
                <a:solidFill>
                  <a:schemeClr val="dk2"/>
                </a:solidFill>
              </a:defRPr>
            </a:lvl1pPr>
            <a:lvl2pPr indent="-228600" lvl="1" marL="914400" algn="l">
              <a:lnSpc>
                <a:spcPct val="100000"/>
              </a:lnSpc>
              <a:spcBef>
                <a:spcPts val="600"/>
              </a:spcBef>
              <a:spcAft>
                <a:spcPts val="0"/>
              </a:spcAft>
              <a:buClr>
                <a:schemeClr val="dk2"/>
              </a:buClr>
              <a:buSzPts val="1600"/>
              <a:buNone/>
              <a:defRPr sz="1600">
                <a:solidFill>
                  <a:schemeClr val="dk2"/>
                </a:solidFill>
              </a:defRPr>
            </a:lvl2pPr>
            <a:lvl3pPr indent="-228600" lvl="2" marL="1371600" algn="l">
              <a:lnSpc>
                <a:spcPct val="100000"/>
              </a:lnSpc>
              <a:spcBef>
                <a:spcPts val="0"/>
              </a:spcBef>
              <a:spcAft>
                <a:spcPts val="0"/>
              </a:spcAft>
              <a:buClr>
                <a:schemeClr val="dk2"/>
              </a:buClr>
              <a:buSzPts val="1600"/>
              <a:buNone/>
              <a:defRPr b="0" sz="1600">
                <a:solidFill>
                  <a:schemeClr val="dk2"/>
                </a:solidFill>
              </a:defRPr>
            </a:lvl3pPr>
            <a:lvl4pPr indent="-228600" lvl="3" marL="1828800" algn="l">
              <a:lnSpc>
                <a:spcPct val="100000"/>
              </a:lnSpc>
              <a:spcBef>
                <a:spcPts val="0"/>
              </a:spcBef>
              <a:spcAft>
                <a:spcPts val="0"/>
              </a:spcAft>
              <a:buClr>
                <a:schemeClr val="dk2"/>
              </a:buClr>
              <a:buSzPts val="1600"/>
              <a:buNone/>
              <a:defRPr b="0" sz="1600">
                <a:solidFill>
                  <a:schemeClr val="dk2"/>
                </a:solidFill>
              </a:defRPr>
            </a:lvl4pPr>
            <a:lvl5pPr indent="-228600" lvl="4" marL="2286000" algn="l">
              <a:lnSpc>
                <a:spcPct val="100000"/>
              </a:lnSpc>
              <a:spcBef>
                <a:spcPts val="0"/>
              </a:spcBef>
              <a:spcAft>
                <a:spcPts val="0"/>
              </a:spcAft>
              <a:buClr>
                <a:schemeClr val="dk2"/>
              </a:buClr>
              <a:buSzPts val="1600"/>
              <a:buNone/>
              <a:defRPr b="0" sz="1600">
                <a:solidFill>
                  <a:schemeClr val="dk2"/>
                </a:solidFill>
              </a:defRPr>
            </a:lvl5pPr>
            <a:lvl6pPr indent="-228600" lvl="5" marL="2743200" algn="l">
              <a:lnSpc>
                <a:spcPct val="100000"/>
              </a:lnSpc>
              <a:spcBef>
                <a:spcPts val="0"/>
              </a:spcBef>
              <a:spcAft>
                <a:spcPts val="0"/>
              </a:spcAft>
              <a:buClr>
                <a:schemeClr val="dk2"/>
              </a:buClr>
              <a:buSzPts val="1600"/>
              <a:buNone/>
              <a:defRPr b="0" sz="1600">
                <a:solidFill>
                  <a:schemeClr val="dk2"/>
                </a:solidFill>
              </a:defRPr>
            </a:lvl6pPr>
            <a:lvl7pPr indent="-228600" lvl="6" marL="3200400" algn="l">
              <a:lnSpc>
                <a:spcPct val="100000"/>
              </a:lnSpc>
              <a:spcBef>
                <a:spcPts val="0"/>
              </a:spcBef>
              <a:spcAft>
                <a:spcPts val="0"/>
              </a:spcAft>
              <a:buClr>
                <a:schemeClr val="dk2"/>
              </a:buClr>
              <a:buSzPts val="1600"/>
              <a:buNone/>
              <a:defRPr b="0" sz="1600">
                <a:solidFill>
                  <a:schemeClr val="dk2"/>
                </a:solidFill>
              </a:defRPr>
            </a:lvl7pPr>
            <a:lvl8pPr indent="-228600" lvl="7" marL="3657600" algn="l">
              <a:lnSpc>
                <a:spcPct val="100000"/>
              </a:lnSpc>
              <a:spcBef>
                <a:spcPts val="0"/>
              </a:spcBef>
              <a:spcAft>
                <a:spcPts val="0"/>
              </a:spcAft>
              <a:buClr>
                <a:schemeClr val="dk2"/>
              </a:buClr>
              <a:buSzPts val="1600"/>
              <a:buNone/>
              <a:defRPr sz="1600">
                <a:solidFill>
                  <a:schemeClr val="dk2"/>
                </a:solidFill>
              </a:defRPr>
            </a:lvl8pPr>
            <a:lvl9pPr indent="-228600" lvl="8" marL="4114800" algn="l">
              <a:lnSpc>
                <a:spcPct val="100000"/>
              </a:lnSpc>
              <a:spcBef>
                <a:spcPts val="0"/>
              </a:spcBef>
              <a:spcAft>
                <a:spcPts val="0"/>
              </a:spcAft>
              <a:buClr>
                <a:schemeClr val="dk2"/>
              </a:buClr>
              <a:buSzPts val="1600"/>
              <a:buNone/>
              <a:defRPr sz="1600">
                <a:solidFill>
                  <a:schemeClr val="dk2"/>
                </a:solidFill>
              </a:defRPr>
            </a:lvl9pPr>
          </a:lstStyle>
          <a:p/>
        </p:txBody>
      </p:sp>
      <p:sp>
        <p:nvSpPr>
          <p:cNvPr id="314" name="Google Shape;314;p11"/>
          <p:cNvSpPr txBox="1"/>
          <p:nvPr>
            <p:ph idx="3" type="body"/>
          </p:nvPr>
        </p:nvSpPr>
        <p:spPr>
          <a:xfrm>
            <a:off x="545247" y="5338960"/>
            <a:ext cx="216000" cy="10800"/>
          </a:xfrm>
          <a:prstGeom prst="rect">
            <a:avLst/>
          </a:prstGeom>
          <a:solidFill>
            <a:schemeClr val="dk2"/>
          </a:solid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accent2"/>
              </a:buClr>
              <a:buSzPts val="200"/>
              <a:buNone/>
              <a:defRPr sz="200">
                <a:solidFill>
                  <a:schemeClr val="accent2"/>
                </a:solidFill>
              </a:defRPr>
            </a:lvl1pPr>
            <a:lvl2pPr indent="-241300" lvl="1" marL="914400" algn="l">
              <a:lnSpc>
                <a:spcPct val="100000"/>
              </a:lnSpc>
              <a:spcBef>
                <a:spcPts val="500"/>
              </a:spcBef>
              <a:spcAft>
                <a:spcPts val="0"/>
              </a:spcAft>
              <a:buClr>
                <a:schemeClr val="accent2"/>
              </a:buClr>
              <a:buSzPts val="200"/>
              <a:buChar char="•"/>
              <a:defRPr sz="200">
                <a:solidFill>
                  <a:schemeClr val="accent2"/>
                </a:solidFill>
              </a:defRPr>
            </a:lvl2pPr>
            <a:lvl3pPr indent="-241300" lvl="2" marL="1371600" algn="l">
              <a:lnSpc>
                <a:spcPct val="100000"/>
              </a:lnSpc>
              <a:spcBef>
                <a:spcPts val="500"/>
              </a:spcBef>
              <a:spcAft>
                <a:spcPts val="0"/>
              </a:spcAft>
              <a:buClr>
                <a:schemeClr val="accent2"/>
              </a:buClr>
              <a:buSzPts val="200"/>
              <a:buChar char="–"/>
              <a:defRPr sz="200">
                <a:solidFill>
                  <a:schemeClr val="accent2"/>
                </a:solidFill>
              </a:defRPr>
            </a:lvl3pPr>
            <a:lvl4pPr indent="-228600" lvl="3" marL="1828800" algn="l">
              <a:lnSpc>
                <a:spcPct val="100000"/>
              </a:lnSpc>
              <a:spcBef>
                <a:spcPts val="800"/>
              </a:spcBef>
              <a:spcAft>
                <a:spcPts val="0"/>
              </a:spcAft>
              <a:buClr>
                <a:schemeClr val="accent2"/>
              </a:buClr>
              <a:buSzPts val="200"/>
              <a:buNone/>
              <a:defRPr sz="200">
                <a:solidFill>
                  <a:schemeClr val="accent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grpSp>
        <p:nvGrpSpPr>
          <p:cNvPr id="315" name="Google Shape;315;p11"/>
          <p:cNvGrpSpPr/>
          <p:nvPr/>
        </p:nvGrpSpPr>
        <p:grpSpPr>
          <a:xfrm>
            <a:off x="607255" y="616633"/>
            <a:ext cx="1256780" cy="1260000"/>
            <a:chOff x="2864" y="1181"/>
            <a:chExt cx="1952" cy="1957"/>
          </a:xfrm>
        </p:grpSpPr>
        <p:sp>
          <p:nvSpPr>
            <p:cNvPr id="316" name="Google Shape;316;p11"/>
            <p:cNvSpPr/>
            <p:nvPr/>
          </p:nvSpPr>
          <p:spPr>
            <a:xfrm>
              <a:off x="2864" y="1182"/>
              <a:ext cx="1952" cy="19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11"/>
            <p:cNvSpPr/>
            <p:nvPr/>
          </p:nvSpPr>
          <p:spPr>
            <a:xfrm>
              <a:off x="2865" y="1181"/>
              <a:ext cx="1950" cy="1957"/>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8" name="Google Shape;318;p11"/>
            <p:cNvSpPr/>
            <p:nvPr/>
          </p:nvSpPr>
          <p:spPr>
            <a:xfrm>
              <a:off x="3091" y="2463"/>
              <a:ext cx="90" cy="109"/>
            </a:xfrm>
            <a:custGeom>
              <a:rect b="b" l="l" r="r" t="t"/>
              <a:pathLst>
                <a:path extrusionOk="0" h="160" w="132">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1"/>
            <p:cNvSpPr/>
            <p:nvPr/>
          </p:nvSpPr>
          <p:spPr>
            <a:xfrm>
              <a:off x="3187" y="2465"/>
              <a:ext cx="111" cy="107"/>
            </a:xfrm>
            <a:custGeom>
              <a:rect b="b" l="l" r="r" t="t"/>
              <a:pathLst>
                <a:path extrusionOk="0" h="157" w="164">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0" name="Google Shape;320;p11"/>
            <p:cNvSpPr/>
            <p:nvPr/>
          </p:nvSpPr>
          <p:spPr>
            <a:xfrm>
              <a:off x="3312" y="2464"/>
              <a:ext cx="64" cy="108"/>
            </a:xfrm>
            <a:custGeom>
              <a:rect b="b" l="l" r="r" t="t"/>
              <a:pathLst>
                <a:path extrusionOk="0" h="160" w="94">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1" name="Google Shape;321;p11"/>
            <p:cNvSpPr/>
            <p:nvPr/>
          </p:nvSpPr>
          <p:spPr>
            <a:xfrm>
              <a:off x="3433" y="2465"/>
              <a:ext cx="106" cy="109"/>
            </a:xfrm>
            <a:custGeom>
              <a:rect b="b" l="l" r="r" t="t"/>
              <a:pathLst>
                <a:path extrusionOk="0" h="160" w="156">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1"/>
            <p:cNvSpPr/>
            <p:nvPr/>
          </p:nvSpPr>
          <p:spPr>
            <a:xfrm>
              <a:off x="3553" y="2463"/>
              <a:ext cx="114" cy="110"/>
            </a:xfrm>
            <a:custGeom>
              <a:rect b="b" l="l" r="r" t="t"/>
              <a:pathLst>
                <a:path extrusionOk="0" h="162" w="168">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3" name="Google Shape;323;p11"/>
            <p:cNvSpPr/>
            <p:nvPr/>
          </p:nvSpPr>
          <p:spPr>
            <a:xfrm>
              <a:off x="3686" y="2465"/>
              <a:ext cx="38" cy="107"/>
            </a:xfrm>
            <a:custGeom>
              <a:rect b="b" l="l" r="r" t="t"/>
              <a:pathLst>
                <a:path extrusionOk="0" h="157" w="56">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1"/>
            <p:cNvSpPr/>
            <p:nvPr/>
          </p:nvSpPr>
          <p:spPr>
            <a:xfrm>
              <a:off x="3730" y="2465"/>
              <a:ext cx="112" cy="109"/>
            </a:xfrm>
            <a:custGeom>
              <a:rect b="b" l="l" r="r" t="t"/>
              <a:pathLst>
                <a:path extrusionOk="0" h="160" w="166">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1"/>
            <p:cNvSpPr/>
            <p:nvPr/>
          </p:nvSpPr>
          <p:spPr>
            <a:xfrm>
              <a:off x="3848" y="2464"/>
              <a:ext cx="64" cy="108"/>
            </a:xfrm>
            <a:custGeom>
              <a:rect b="b" l="l" r="r" t="t"/>
              <a:pathLst>
                <a:path extrusionOk="0" h="160" w="94">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11"/>
            <p:cNvSpPr/>
            <p:nvPr/>
          </p:nvSpPr>
          <p:spPr>
            <a:xfrm>
              <a:off x="3930" y="2465"/>
              <a:ext cx="107" cy="107"/>
            </a:xfrm>
            <a:custGeom>
              <a:rect b="b" l="l" r="r" t="t"/>
              <a:pathLst>
                <a:path extrusionOk="0" h="157" w="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1"/>
            <p:cNvSpPr/>
            <p:nvPr/>
          </p:nvSpPr>
          <p:spPr>
            <a:xfrm>
              <a:off x="4040" y="2463"/>
              <a:ext cx="55" cy="111"/>
            </a:xfrm>
            <a:custGeom>
              <a:rect b="b" l="l" r="r" t="t"/>
              <a:pathLst>
                <a:path extrusionOk="0" h="163" w="81">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11"/>
            <p:cNvSpPr/>
            <p:nvPr/>
          </p:nvSpPr>
          <p:spPr>
            <a:xfrm>
              <a:off x="4117" y="2465"/>
              <a:ext cx="37" cy="107"/>
            </a:xfrm>
            <a:custGeom>
              <a:rect b="b" l="l" r="r" t="t"/>
              <a:pathLst>
                <a:path extrusionOk="0" h="157" w="55">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9" name="Google Shape;329;p11"/>
            <p:cNvSpPr/>
            <p:nvPr/>
          </p:nvSpPr>
          <p:spPr>
            <a:xfrm>
              <a:off x="4164" y="2463"/>
              <a:ext cx="89" cy="109"/>
            </a:xfrm>
            <a:custGeom>
              <a:rect b="b" l="l" r="r" t="t"/>
              <a:pathLst>
                <a:path extrusionOk="0" h="160" w="132">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11"/>
            <p:cNvSpPr/>
            <p:nvPr/>
          </p:nvSpPr>
          <p:spPr>
            <a:xfrm>
              <a:off x="4258" y="2465"/>
              <a:ext cx="102" cy="107"/>
            </a:xfrm>
            <a:custGeom>
              <a:rect b="b" l="l" r="r" t="t"/>
              <a:pathLst>
                <a:path extrusionOk="0" h="157" w="151">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1" name="Google Shape;331;p11"/>
            <p:cNvSpPr/>
            <p:nvPr/>
          </p:nvSpPr>
          <p:spPr>
            <a:xfrm>
              <a:off x="4406" y="2463"/>
              <a:ext cx="111" cy="111"/>
            </a:xfrm>
            <a:custGeom>
              <a:rect b="b" l="l" r="r" t="t"/>
              <a:pathLst>
                <a:path extrusionOk="0" h="163" w="164">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11"/>
            <p:cNvSpPr/>
            <p:nvPr/>
          </p:nvSpPr>
          <p:spPr>
            <a:xfrm>
              <a:off x="4530" y="2464"/>
              <a:ext cx="62" cy="108"/>
            </a:xfrm>
            <a:custGeom>
              <a:rect b="b" l="l" r="r" t="t"/>
              <a:pathLst>
                <a:path extrusionOk="0" h="159" w="92">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11"/>
            <p:cNvSpPr/>
            <p:nvPr/>
          </p:nvSpPr>
          <p:spPr>
            <a:xfrm>
              <a:off x="3108" y="2653"/>
              <a:ext cx="1477"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11"/>
            <p:cNvSpPr/>
            <p:nvPr/>
          </p:nvSpPr>
          <p:spPr>
            <a:xfrm>
              <a:off x="3091" y="2736"/>
              <a:ext cx="222" cy="168"/>
            </a:xfrm>
            <a:custGeom>
              <a:rect b="b" l="l" r="r" t="t"/>
              <a:pathLst>
                <a:path extrusionOk="0" h="247" w="32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11"/>
            <p:cNvSpPr/>
            <p:nvPr/>
          </p:nvSpPr>
          <p:spPr>
            <a:xfrm>
              <a:off x="3324" y="2739"/>
              <a:ext cx="109" cy="165"/>
            </a:xfrm>
            <a:custGeom>
              <a:rect b="b" l="l" r="r" t="t"/>
              <a:pathLst>
                <a:path extrusionOk="0" h="243" w="161">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6" name="Google Shape;336;p11"/>
            <p:cNvSpPr/>
            <p:nvPr/>
          </p:nvSpPr>
          <p:spPr>
            <a:xfrm>
              <a:off x="3460" y="2740"/>
              <a:ext cx="114" cy="164"/>
            </a:xfrm>
            <a:custGeom>
              <a:rect b="b" l="l" r="r" t="t"/>
              <a:pathLst>
                <a:path extrusionOk="0" h="241" w="167">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7" name="Google Shape;337;p11"/>
            <p:cNvSpPr/>
            <p:nvPr/>
          </p:nvSpPr>
          <p:spPr>
            <a:xfrm>
              <a:off x="3589" y="2740"/>
              <a:ext cx="124" cy="164"/>
            </a:xfrm>
            <a:custGeom>
              <a:rect b="b" l="l" r="r" t="t"/>
              <a:pathLst>
                <a:path extrusionOk="0" h="241" w="183">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8" name="Google Shape;338;p11"/>
            <p:cNvSpPr/>
            <p:nvPr/>
          </p:nvSpPr>
          <p:spPr>
            <a:xfrm>
              <a:off x="3734" y="2738"/>
              <a:ext cx="176" cy="169"/>
            </a:xfrm>
            <a:custGeom>
              <a:rect b="b" l="l" r="r" t="t"/>
              <a:pathLst>
                <a:path extrusionOk="0" h="249" w="25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1"/>
            <p:cNvSpPr/>
            <p:nvPr/>
          </p:nvSpPr>
          <p:spPr>
            <a:xfrm>
              <a:off x="3925" y="2740"/>
              <a:ext cx="172" cy="167"/>
            </a:xfrm>
            <a:custGeom>
              <a:rect b="b" l="l" r="r" t="t"/>
              <a:pathLst>
                <a:path extrusionOk="0" h="245" w="254">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11"/>
            <p:cNvSpPr/>
            <p:nvPr/>
          </p:nvSpPr>
          <p:spPr>
            <a:xfrm>
              <a:off x="4116" y="2740"/>
              <a:ext cx="170" cy="164"/>
            </a:xfrm>
            <a:custGeom>
              <a:rect b="b" l="l" r="r" t="t"/>
              <a:pathLst>
                <a:path extrusionOk="0" h="241" w="25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11"/>
            <p:cNvSpPr/>
            <p:nvPr/>
          </p:nvSpPr>
          <p:spPr>
            <a:xfrm>
              <a:off x="4290" y="2737"/>
              <a:ext cx="180" cy="169"/>
            </a:xfrm>
            <a:custGeom>
              <a:rect b="b" l="l" r="r" t="t"/>
              <a:pathLst>
                <a:path extrusionOk="0" h="249" w="266">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11"/>
            <p:cNvSpPr/>
            <p:nvPr/>
          </p:nvSpPr>
          <p:spPr>
            <a:xfrm>
              <a:off x="4480" y="2739"/>
              <a:ext cx="109" cy="165"/>
            </a:xfrm>
            <a:custGeom>
              <a:rect b="b" l="l" r="r" t="t"/>
              <a:pathLst>
                <a:path extrusionOk="0" h="243" w="161">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1"/>
            <p:cNvSpPr/>
            <p:nvPr/>
          </p:nvSpPr>
          <p:spPr>
            <a:xfrm>
              <a:off x="3433" y="1396"/>
              <a:ext cx="862" cy="953"/>
            </a:xfrm>
            <a:custGeom>
              <a:rect b="b" l="l" r="r" t="t"/>
              <a:pathLst>
                <a:path extrusionOk="0" h="1401" w="127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11"/>
            <p:cNvSpPr/>
            <p:nvPr/>
          </p:nvSpPr>
          <p:spPr>
            <a:xfrm>
              <a:off x="3429" y="1389"/>
              <a:ext cx="874" cy="964"/>
            </a:xfrm>
            <a:custGeom>
              <a:rect b="b" l="l" r="r" t="t"/>
              <a:pathLst>
                <a:path extrusionOk="0" h="1419" w="1290">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11"/>
            <p:cNvSpPr/>
            <p:nvPr/>
          </p:nvSpPr>
          <p:spPr>
            <a:xfrm>
              <a:off x="3372" y="2167"/>
              <a:ext cx="82" cy="78"/>
            </a:xfrm>
            <a:custGeom>
              <a:rect b="b" l="l" r="r" t="t"/>
              <a:pathLst>
                <a:path extrusionOk="0" h="115" w="121">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11"/>
            <p:cNvSpPr/>
            <p:nvPr/>
          </p:nvSpPr>
          <p:spPr>
            <a:xfrm>
              <a:off x="4222" y="2172"/>
              <a:ext cx="81" cy="75"/>
            </a:xfrm>
            <a:custGeom>
              <a:rect b="b" l="l" r="r" t="t"/>
              <a:pathLst>
                <a:path extrusionOk="0" h="111" w="120">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11"/>
            <p:cNvSpPr/>
            <p:nvPr/>
          </p:nvSpPr>
          <p:spPr>
            <a:xfrm>
              <a:off x="3269" y="2086"/>
              <a:ext cx="185" cy="119"/>
            </a:xfrm>
            <a:custGeom>
              <a:rect b="b" l="l" r="r" t="t"/>
              <a:pathLst>
                <a:path extrusionOk="0" h="175" w="273">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11"/>
            <p:cNvSpPr/>
            <p:nvPr/>
          </p:nvSpPr>
          <p:spPr>
            <a:xfrm>
              <a:off x="4222" y="2091"/>
              <a:ext cx="185" cy="118"/>
            </a:xfrm>
            <a:custGeom>
              <a:rect b="b" l="l" r="r" t="t"/>
              <a:pathLst>
                <a:path extrusionOk="0" h="173" w="274">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11"/>
            <p:cNvSpPr/>
            <p:nvPr/>
          </p:nvSpPr>
          <p:spPr>
            <a:xfrm>
              <a:off x="3350" y="2108"/>
              <a:ext cx="975" cy="256"/>
            </a:xfrm>
            <a:custGeom>
              <a:rect b="b" l="l" r="r" t="t"/>
              <a:pathLst>
                <a:path extrusionOk="0" h="376" w="1439">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11"/>
            <p:cNvSpPr/>
            <p:nvPr/>
          </p:nvSpPr>
          <p:spPr>
            <a:xfrm>
              <a:off x="3374" y="2137"/>
              <a:ext cx="925" cy="195"/>
            </a:xfrm>
            <a:custGeom>
              <a:rect b="b" l="l" r="r" t="t"/>
              <a:pathLst>
                <a:path extrusionOk="0" h="287" w="1365">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11"/>
            <p:cNvSpPr/>
            <p:nvPr/>
          </p:nvSpPr>
          <p:spPr>
            <a:xfrm>
              <a:off x="3547" y="1746"/>
              <a:ext cx="70" cy="69"/>
            </a:xfrm>
            <a:custGeom>
              <a:rect b="b" l="l" r="r" t="t"/>
              <a:pathLst>
                <a:path extrusionOk="0" h="101" w="104">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11"/>
            <p:cNvSpPr/>
            <p:nvPr/>
          </p:nvSpPr>
          <p:spPr>
            <a:xfrm>
              <a:off x="3668" y="1778"/>
              <a:ext cx="70" cy="69"/>
            </a:xfrm>
            <a:custGeom>
              <a:rect b="b" l="l" r="r" t="t"/>
              <a:pathLst>
                <a:path extrusionOk="0" h="69" w="70">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11"/>
            <p:cNvSpPr/>
            <p:nvPr/>
          </p:nvSpPr>
          <p:spPr>
            <a:xfrm>
              <a:off x="3524" y="1902"/>
              <a:ext cx="71" cy="69"/>
            </a:xfrm>
            <a:custGeom>
              <a:rect b="b" l="l" r="r" t="t"/>
              <a:pathLst>
                <a:path extrusionOk="0" h="101" w="104">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11"/>
            <p:cNvSpPr/>
            <p:nvPr/>
          </p:nvSpPr>
          <p:spPr>
            <a:xfrm>
              <a:off x="3677" y="1911"/>
              <a:ext cx="50" cy="48"/>
            </a:xfrm>
            <a:custGeom>
              <a:rect b="b" l="l" r="r" t="t"/>
              <a:pathLst>
                <a:path extrusionOk="0" h="48" w="50">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11"/>
            <p:cNvSpPr/>
            <p:nvPr/>
          </p:nvSpPr>
          <p:spPr>
            <a:xfrm>
              <a:off x="3667" y="2037"/>
              <a:ext cx="71" cy="69"/>
            </a:xfrm>
            <a:custGeom>
              <a:rect b="b" l="l" r="r" t="t"/>
              <a:pathLst>
                <a:path extrusionOk="0" h="69" w="71">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11"/>
            <p:cNvSpPr/>
            <p:nvPr/>
          </p:nvSpPr>
          <p:spPr>
            <a:xfrm>
              <a:off x="3639" y="1671"/>
              <a:ext cx="20" cy="12"/>
            </a:xfrm>
            <a:custGeom>
              <a:rect b="b" l="l" r="r" t="t"/>
              <a:pathLst>
                <a:path extrusionOk="0" h="18" w="30">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11"/>
            <p:cNvSpPr/>
            <p:nvPr/>
          </p:nvSpPr>
          <p:spPr>
            <a:xfrm>
              <a:off x="3664" y="1674"/>
              <a:ext cx="12" cy="20"/>
            </a:xfrm>
            <a:custGeom>
              <a:rect b="b" l="l" r="r" t="t"/>
              <a:pathLst>
                <a:path extrusionOk="0" h="29" w="18">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11"/>
            <p:cNvSpPr/>
            <p:nvPr/>
          </p:nvSpPr>
          <p:spPr>
            <a:xfrm>
              <a:off x="3659" y="1689"/>
              <a:ext cx="14" cy="21"/>
            </a:xfrm>
            <a:custGeom>
              <a:rect b="b" l="l" r="r" t="t"/>
              <a:pathLst>
                <a:path extrusionOk="0" h="30" w="21">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1"/>
            <p:cNvSpPr/>
            <p:nvPr/>
          </p:nvSpPr>
          <p:spPr>
            <a:xfrm>
              <a:off x="3649" y="1702"/>
              <a:ext cx="15" cy="24"/>
            </a:xfrm>
            <a:custGeom>
              <a:rect b="b" l="l" r="r" t="t"/>
              <a:pathLst>
                <a:path extrusionOk="0" h="35" w="22">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11"/>
            <p:cNvSpPr/>
            <p:nvPr/>
          </p:nvSpPr>
          <p:spPr>
            <a:xfrm>
              <a:off x="3622" y="1701"/>
              <a:ext cx="27" cy="11"/>
            </a:xfrm>
            <a:custGeom>
              <a:rect b="b" l="l" r="r" t="t"/>
              <a:pathLst>
                <a:path extrusionOk="0" h="16" w="39">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11"/>
            <p:cNvSpPr/>
            <p:nvPr/>
          </p:nvSpPr>
          <p:spPr>
            <a:xfrm>
              <a:off x="3634" y="1717"/>
              <a:ext cx="16" cy="23"/>
            </a:xfrm>
            <a:custGeom>
              <a:rect b="b" l="l" r="r" t="t"/>
              <a:pathLst>
                <a:path extrusionOk="0" h="34" w="23">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1"/>
            <p:cNvSpPr/>
            <p:nvPr/>
          </p:nvSpPr>
          <p:spPr>
            <a:xfrm>
              <a:off x="3559" y="1682"/>
              <a:ext cx="18" cy="26"/>
            </a:xfrm>
            <a:custGeom>
              <a:rect b="b" l="l" r="r" t="t"/>
              <a:pathLst>
                <a:path extrusionOk="0" h="39" w="26">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11"/>
            <p:cNvSpPr/>
            <p:nvPr/>
          </p:nvSpPr>
          <p:spPr>
            <a:xfrm>
              <a:off x="3608" y="1714"/>
              <a:ext cx="27" cy="14"/>
            </a:xfrm>
            <a:custGeom>
              <a:rect b="b" l="l" r="r" t="t"/>
              <a:pathLst>
                <a:path extrusionOk="0" h="21" w="40">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11"/>
            <p:cNvSpPr/>
            <p:nvPr/>
          </p:nvSpPr>
          <p:spPr>
            <a:xfrm>
              <a:off x="3631" y="1685"/>
              <a:ext cx="25" cy="15"/>
            </a:xfrm>
            <a:custGeom>
              <a:rect b="b" l="l" r="r" t="t"/>
              <a:pathLst>
                <a:path extrusionOk="0" h="22" w="37">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11"/>
            <p:cNvSpPr/>
            <p:nvPr/>
          </p:nvSpPr>
          <p:spPr>
            <a:xfrm>
              <a:off x="3542" y="1671"/>
              <a:ext cx="26" cy="18"/>
            </a:xfrm>
            <a:custGeom>
              <a:rect b="b" l="l" r="r" t="t"/>
              <a:pathLst>
                <a:path extrusionOk="0" h="27" w="3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11"/>
            <p:cNvSpPr/>
            <p:nvPr/>
          </p:nvSpPr>
          <p:spPr>
            <a:xfrm>
              <a:off x="3594" y="1635"/>
              <a:ext cx="22" cy="11"/>
            </a:xfrm>
            <a:custGeom>
              <a:rect b="b" l="l" r="r" t="t"/>
              <a:pathLst>
                <a:path extrusionOk="0" h="15" w="32">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11"/>
            <p:cNvSpPr/>
            <p:nvPr/>
          </p:nvSpPr>
          <p:spPr>
            <a:xfrm>
              <a:off x="3614" y="1646"/>
              <a:ext cx="13" cy="22"/>
            </a:xfrm>
            <a:custGeom>
              <a:rect b="b" l="l" r="r" t="t"/>
              <a:pathLst>
                <a:path extrusionOk="0" h="32" w="18">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11"/>
            <p:cNvSpPr/>
            <p:nvPr/>
          </p:nvSpPr>
          <p:spPr>
            <a:xfrm>
              <a:off x="3574" y="1643"/>
              <a:ext cx="26" cy="14"/>
            </a:xfrm>
            <a:custGeom>
              <a:rect b="b" l="l" r="r" t="t"/>
              <a:pathLst>
                <a:path extrusionOk="0" h="20" w="38">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11"/>
            <p:cNvSpPr/>
            <p:nvPr/>
          </p:nvSpPr>
          <p:spPr>
            <a:xfrm>
              <a:off x="3602" y="1651"/>
              <a:ext cx="14" cy="25"/>
            </a:xfrm>
            <a:custGeom>
              <a:rect b="b" l="l" r="r" t="t"/>
              <a:pathLst>
                <a:path extrusionOk="0" h="37" w="20">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11"/>
            <p:cNvSpPr/>
            <p:nvPr/>
          </p:nvSpPr>
          <p:spPr>
            <a:xfrm>
              <a:off x="3610" y="1731"/>
              <a:ext cx="21" cy="14"/>
            </a:xfrm>
            <a:custGeom>
              <a:rect b="b" l="l" r="r" t="t"/>
              <a:pathLst>
                <a:path extrusionOk="0" h="21" w="32">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11"/>
            <p:cNvSpPr/>
            <p:nvPr/>
          </p:nvSpPr>
          <p:spPr>
            <a:xfrm>
              <a:off x="3559" y="1655"/>
              <a:ext cx="24" cy="14"/>
            </a:xfrm>
            <a:custGeom>
              <a:rect b="b" l="l" r="r" t="t"/>
              <a:pathLst>
                <a:path extrusionOk="0" h="20" w="36">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2" name="Google Shape;372;p11"/>
            <p:cNvSpPr/>
            <p:nvPr/>
          </p:nvSpPr>
          <p:spPr>
            <a:xfrm>
              <a:off x="3588" y="1659"/>
              <a:ext cx="15" cy="27"/>
            </a:xfrm>
            <a:custGeom>
              <a:rect b="b" l="l" r="r" t="t"/>
              <a:pathLst>
                <a:path extrusionOk="0" h="39" w="22">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3" name="Google Shape;373;p11"/>
            <p:cNvSpPr/>
            <p:nvPr/>
          </p:nvSpPr>
          <p:spPr>
            <a:xfrm>
              <a:off x="3578" y="1672"/>
              <a:ext cx="9" cy="26"/>
            </a:xfrm>
            <a:custGeom>
              <a:rect b="b" l="l" r="r" t="t"/>
              <a:pathLst>
                <a:path extrusionOk="0" h="39" w="13">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74" name="Google Shape;374;p11"/>
          <p:cNvSpPr/>
          <p:nvPr>
            <p:ph idx="4" type="pic"/>
          </p:nvPr>
        </p:nvSpPr>
        <p:spPr>
          <a:xfrm>
            <a:off x="4332992" y="-2"/>
            <a:ext cx="4820009" cy="6879660"/>
          </a:xfrm>
          <a:prstGeom prst="rect">
            <a:avLst/>
          </a:prstGeom>
          <a:noFill/>
          <a:ln>
            <a:noFill/>
          </a:ln>
        </p:spPr>
        <p:txBody>
          <a:bodyPr anchorCtr="0" anchor="t" bIns="360000" lIns="360000" spcFirstLastPara="1" rIns="360000" wrap="square" tIns="360000">
            <a:noAutofit/>
          </a:bodyPr>
          <a:lstStyle>
            <a:lvl1pPr lvl="0" marR="0" rtl="0" algn="r">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Image">
  <p:cSld name="Text and Image">
    <p:spTree>
      <p:nvGrpSpPr>
        <p:cNvPr id="375" name="Shape 375"/>
        <p:cNvGrpSpPr/>
        <p:nvPr/>
      </p:nvGrpSpPr>
      <p:grpSpPr>
        <a:xfrm>
          <a:off x="0" y="0"/>
          <a:ext cx="0" cy="0"/>
          <a:chOff x="0" y="0"/>
          <a:chExt cx="0" cy="0"/>
        </a:xfrm>
      </p:grpSpPr>
      <p:sp>
        <p:nvSpPr>
          <p:cNvPr id="376" name="Google Shape;376;p12"/>
          <p:cNvSpPr/>
          <p:nvPr/>
        </p:nvSpPr>
        <p:spPr>
          <a:xfrm>
            <a:off x="8129662" y="101089"/>
            <a:ext cx="933929" cy="13647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12"/>
          <p:cNvSpPr txBox="1"/>
          <p:nvPr>
            <p:ph idx="1" type="body"/>
          </p:nvPr>
        </p:nvSpPr>
        <p:spPr>
          <a:xfrm>
            <a:off x="325100" y="1532415"/>
            <a:ext cx="4657171" cy="44591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228600" lvl="3" marL="1828800" algn="l">
              <a:lnSpc>
                <a:spcPct val="100000"/>
              </a:lnSpc>
              <a:spcBef>
                <a:spcPts val="800"/>
              </a:spcBef>
              <a:spcAft>
                <a:spcPts val="0"/>
              </a:spcAft>
              <a:buClr>
                <a:schemeClr val="dk1"/>
              </a:buClr>
              <a:buSzPts val="1800"/>
              <a:buNone/>
              <a:defRPr/>
            </a:lvl4pPr>
            <a:lvl5pPr indent="-228600" lvl="4" marL="2286000" algn="l">
              <a:lnSpc>
                <a:spcPct val="100000"/>
              </a:lnSpc>
              <a:spcBef>
                <a:spcPts val="500"/>
              </a:spcBef>
              <a:spcAft>
                <a:spcPts val="0"/>
              </a:spcAft>
              <a:buClr>
                <a:schemeClr val="dk2"/>
              </a:buClr>
              <a:buSzPts val="1800"/>
              <a:buNone/>
              <a:defRPr/>
            </a:lvl5pPr>
            <a:lvl6pPr indent="-228600" lvl="5" marL="2743200" algn="l">
              <a:lnSpc>
                <a:spcPct val="100000"/>
              </a:lnSpc>
              <a:spcBef>
                <a:spcPts val="500"/>
              </a:spcBef>
              <a:spcAft>
                <a:spcPts val="0"/>
              </a:spcAft>
              <a:buClr>
                <a:schemeClr val="dk1"/>
              </a:buClr>
              <a:buSzPts val="1800"/>
              <a:buNone/>
              <a:defRPr/>
            </a:lvl6pPr>
            <a:lvl7pPr indent="-228600" lvl="6" marL="3200400" algn="l">
              <a:lnSpc>
                <a:spcPct val="100000"/>
              </a:lnSpc>
              <a:spcBef>
                <a:spcPts val="500"/>
              </a:spcBef>
              <a:spcAft>
                <a:spcPts val="0"/>
              </a:spcAft>
              <a:buClr>
                <a:schemeClr val="dk1"/>
              </a:buClr>
              <a:buSzPts val="1800"/>
              <a:buNone/>
              <a:defRPr/>
            </a:lvl7pPr>
            <a:lvl8pPr indent="-228600" lvl="7" marL="3657600" algn="l">
              <a:lnSpc>
                <a:spcPct val="100000"/>
              </a:lnSpc>
              <a:spcBef>
                <a:spcPts val="500"/>
              </a:spcBef>
              <a:spcAft>
                <a:spcPts val="0"/>
              </a:spcAft>
              <a:buClr>
                <a:schemeClr val="dk1"/>
              </a:buClr>
              <a:buSzPts val="1800"/>
              <a:buNone/>
              <a:defRPr/>
            </a:lvl8pPr>
            <a:lvl9pPr indent="-228600" lvl="8" marL="4114800" algn="l">
              <a:lnSpc>
                <a:spcPct val="100000"/>
              </a:lnSpc>
              <a:spcBef>
                <a:spcPts val="500"/>
              </a:spcBef>
              <a:spcAft>
                <a:spcPts val="0"/>
              </a:spcAft>
              <a:buClr>
                <a:schemeClr val="dk1"/>
              </a:buClr>
              <a:buSzPts val="1800"/>
              <a:buNone/>
              <a:defRPr/>
            </a:lvl9pPr>
          </a:lstStyle>
          <a:p/>
        </p:txBody>
      </p:sp>
      <p:sp>
        <p:nvSpPr>
          <p:cNvPr id="378" name="Google Shape;378;p12"/>
          <p:cNvSpPr/>
          <p:nvPr>
            <p:ph idx="2" type="pic"/>
          </p:nvPr>
        </p:nvSpPr>
        <p:spPr>
          <a:xfrm>
            <a:off x="5196872" y="433469"/>
            <a:ext cx="3513658" cy="5739039"/>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379" name="Google Shape;379;p12"/>
          <p:cNvSpPr txBox="1"/>
          <p:nvPr>
            <p:ph type="title"/>
          </p:nvPr>
        </p:nvSpPr>
        <p:spPr>
          <a:xfrm>
            <a:off x="1273572" y="395066"/>
            <a:ext cx="3708699" cy="88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0" name="Google Shape;380;p12"/>
          <p:cNvSpPr txBox="1"/>
          <p:nvPr>
            <p:ph idx="10" type="dt"/>
          </p:nvPr>
        </p:nvSpPr>
        <p:spPr>
          <a:xfrm>
            <a:off x="6309737" y="6172508"/>
            <a:ext cx="1863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2"/>
          <p:cNvSpPr txBox="1"/>
          <p:nvPr>
            <p:ph idx="11" type="ftr"/>
          </p:nvPr>
        </p:nvSpPr>
        <p:spPr>
          <a:xfrm>
            <a:off x="326571" y="6172508"/>
            <a:ext cx="593585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2" name="Google Shape;382;p12"/>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o and Presenter">
  <p:cSld name="Video and Presenter">
    <p:spTree>
      <p:nvGrpSpPr>
        <p:cNvPr id="383" name="Shape 383"/>
        <p:cNvGrpSpPr/>
        <p:nvPr/>
      </p:nvGrpSpPr>
      <p:grpSpPr>
        <a:xfrm>
          <a:off x="0" y="0"/>
          <a:ext cx="0" cy="0"/>
          <a:chOff x="0" y="0"/>
          <a:chExt cx="0" cy="0"/>
        </a:xfrm>
      </p:grpSpPr>
      <p:sp>
        <p:nvSpPr>
          <p:cNvPr id="384" name="Google Shape;384;p13"/>
          <p:cNvSpPr/>
          <p:nvPr/>
        </p:nvSpPr>
        <p:spPr>
          <a:xfrm>
            <a:off x="8129662" y="101089"/>
            <a:ext cx="933929" cy="13647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13"/>
          <p:cNvSpPr/>
          <p:nvPr>
            <p:ph idx="2" type="pic"/>
          </p:nvPr>
        </p:nvSpPr>
        <p:spPr>
          <a:xfrm>
            <a:off x="4509105" y="433468"/>
            <a:ext cx="4201425" cy="642453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386" name="Google Shape;386;p13"/>
          <p:cNvSpPr txBox="1"/>
          <p:nvPr>
            <p:ph idx="11" type="ftr"/>
          </p:nvPr>
        </p:nvSpPr>
        <p:spPr>
          <a:xfrm>
            <a:off x="326571" y="6172508"/>
            <a:ext cx="593585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3"/>
          <p:cNvSpPr txBox="1"/>
          <p:nvPr>
            <p:ph type="title"/>
          </p:nvPr>
        </p:nvSpPr>
        <p:spPr>
          <a:xfrm>
            <a:off x="1273573" y="395066"/>
            <a:ext cx="2979114" cy="88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8" name="Google Shape;388;p13"/>
          <p:cNvSpPr txBox="1"/>
          <p:nvPr>
            <p:ph idx="1" type="body"/>
          </p:nvPr>
        </p:nvSpPr>
        <p:spPr>
          <a:xfrm>
            <a:off x="325099" y="1531937"/>
            <a:ext cx="3927587" cy="449666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228600" lvl="3" marL="1828800" algn="l">
              <a:lnSpc>
                <a:spcPct val="100000"/>
              </a:lnSpc>
              <a:spcBef>
                <a:spcPts val="800"/>
              </a:spcBef>
              <a:spcAft>
                <a:spcPts val="0"/>
              </a:spcAft>
              <a:buClr>
                <a:schemeClr val="dk1"/>
              </a:buClr>
              <a:buSzPts val="1800"/>
              <a:buNone/>
              <a:defRPr/>
            </a:lvl4pPr>
            <a:lvl5pPr indent="-228600" lvl="4" marL="2286000" algn="l">
              <a:lnSpc>
                <a:spcPct val="100000"/>
              </a:lnSpc>
              <a:spcBef>
                <a:spcPts val="500"/>
              </a:spcBef>
              <a:spcAft>
                <a:spcPts val="0"/>
              </a:spcAft>
              <a:buClr>
                <a:schemeClr val="dk2"/>
              </a:buClr>
              <a:buSzPts val="1800"/>
              <a:buNone/>
              <a:defRPr/>
            </a:lvl5pPr>
            <a:lvl6pPr indent="-228600" lvl="5" marL="2743200" algn="l">
              <a:lnSpc>
                <a:spcPct val="100000"/>
              </a:lnSpc>
              <a:spcBef>
                <a:spcPts val="500"/>
              </a:spcBef>
              <a:spcAft>
                <a:spcPts val="0"/>
              </a:spcAft>
              <a:buClr>
                <a:schemeClr val="dk1"/>
              </a:buClr>
              <a:buSzPts val="1800"/>
              <a:buNone/>
              <a:defRPr/>
            </a:lvl6pPr>
            <a:lvl7pPr indent="-228600" lvl="6" marL="3200400" algn="l">
              <a:lnSpc>
                <a:spcPct val="100000"/>
              </a:lnSpc>
              <a:spcBef>
                <a:spcPts val="500"/>
              </a:spcBef>
              <a:spcAft>
                <a:spcPts val="0"/>
              </a:spcAft>
              <a:buClr>
                <a:schemeClr val="dk1"/>
              </a:buClr>
              <a:buSzPts val="1800"/>
              <a:buNone/>
              <a:defRPr/>
            </a:lvl7pPr>
            <a:lvl8pPr indent="-228600" lvl="7" marL="3657600" algn="l">
              <a:lnSpc>
                <a:spcPct val="100000"/>
              </a:lnSpc>
              <a:spcBef>
                <a:spcPts val="500"/>
              </a:spcBef>
              <a:spcAft>
                <a:spcPts val="0"/>
              </a:spcAft>
              <a:buClr>
                <a:schemeClr val="dk1"/>
              </a:buClr>
              <a:buSzPts val="1800"/>
              <a:buNone/>
              <a:defRPr/>
            </a:lvl8pPr>
            <a:lvl9pPr indent="-228600" lvl="8" marL="4114800" algn="l">
              <a:lnSpc>
                <a:spcPct val="100000"/>
              </a:lnSpc>
              <a:spcBef>
                <a:spcPts val="500"/>
              </a:spcBef>
              <a:spcAft>
                <a:spcPts val="0"/>
              </a:spcAft>
              <a:buClr>
                <a:schemeClr val="dk1"/>
              </a:buClr>
              <a:buSzPts val="1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two images">
  <p:cSld name="Text and two images">
    <p:spTree>
      <p:nvGrpSpPr>
        <p:cNvPr id="389" name="Shape 389"/>
        <p:cNvGrpSpPr/>
        <p:nvPr/>
      </p:nvGrpSpPr>
      <p:grpSpPr>
        <a:xfrm>
          <a:off x="0" y="0"/>
          <a:ext cx="0" cy="0"/>
          <a:chOff x="0" y="0"/>
          <a:chExt cx="0" cy="0"/>
        </a:xfrm>
      </p:grpSpPr>
      <p:sp>
        <p:nvSpPr>
          <p:cNvPr id="390" name="Google Shape;390;p14"/>
          <p:cNvSpPr/>
          <p:nvPr/>
        </p:nvSpPr>
        <p:spPr>
          <a:xfrm>
            <a:off x="8129662" y="101089"/>
            <a:ext cx="933929" cy="13647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14"/>
          <p:cNvSpPr txBox="1"/>
          <p:nvPr>
            <p:ph idx="1" type="body"/>
          </p:nvPr>
        </p:nvSpPr>
        <p:spPr>
          <a:xfrm>
            <a:off x="326570" y="1532415"/>
            <a:ext cx="4655701" cy="44591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228600" lvl="3" marL="1828800" algn="l">
              <a:lnSpc>
                <a:spcPct val="100000"/>
              </a:lnSpc>
              <a:spcBef>
                <a:spcPts val="800"/>
              </a:spcBef>
              <a:spcAft>
                <a:spcPts val="0"/>
              </a:spcAft>
              <a:buClr>
                <a:schemeClr val="dk1"/>
              </a:buClr>
              <a:buSzPts val="1800"/>
              <a:buNone/>
              <a:defRPr/>
            </a:lvl4pPr>
            <a:lvl5pPr indent="-228600" lvl="4" marL="2286000" algn="l">
              <a:lnSpc>
                <a:spcPct val="100000"/>
              </a:lnSpc>
              <a:spcBef>
                <a:spcPts val="500"/>
              </a:spcBef>
              <a:spcAft>
                <a:spcPts val="0"/>
              </a:spcAft>
              <a:buClr>
                <a:schemeClr val="dk2"/>
              </a:buClr>
              <a:buSzPts val="1800"/>
              <a:buNone/>
              <a:defRPr/>
            </a:lvl5pPr>
            <a:lvl6pPr indent="-228600" lvl="5" marL="2743200" algn="l">
              <a:lnSpc>
                <a:spcPct val="100000"/>
              </a:lnSpc>
              <a:spcBef>
                <a:spcPts val="500"/>
              </a:spcBef>
              <a:spcAft>
                <a:spcPts val="0"/>
              </a:spcAft>
              <a:buClr>
                <a:schemeClr val="dk1"/>
              </a:buClr>
              <a:buSzPts val="1800"/>
              <a:buNone/>
              <a:defRPr/>
            </a:lvl6pPr>
            <a:lvl7pPr indent="-228600" lvl="6" marL="3200400" algn="l">
              <a:lnSpc>
                <a:spcPct val="100000"/>
              </a:lnSpc>
              <a:spcBef>
                <a:spcPts val="500"/>
              </a:spcBef>
              <a:spcAft>
                <a:spcPts val="0"/>
              </a:spcAft>
              <a:buClr>
                <a:schemeClr val="dk1"/>
              </a:buClr>
              <a:buSzPts val="1800"/>
              <a:buNone/>
              <a:defRPr/>
            </a:lvl7pPr>
            <a:lvl8pPr indent="-228600" lvl="7" marL="3657600" algn="l">
              <a:lnSpc>
                <a:spcPct val="100000"/>
              </a:lnSpc>
              <a:spcBef>
                <a:spcPts val="500"/>
              </a:spcBef>
              <a:spcAft>
                <a:spcPts val="0"/>
              </a:spcAft>
              <a:buClr>
                <a:schemeClr val="dk1"/>
              </a:buClr>
              <a:buSzPts val="1800"/>
              <a:buNone/>
              <a:defRPr/>
            </a:lvl8pPr>
            <a:lvl9pPr indent="-228600" lvl="8" marL="4114800" algn="l">
              <a:lnSpc>
                <a:spcPct val="100000"/>
              </a:lnSpc>
              <a:spcBef>
                <a:spcPts val="500"/>
              </a:spcBef>
              <a:spcAft>
                <a:spcPts val="0"/>
              </a:spcAft>
              <a:buClr>
                <a:schemeClr val="dk1"/>
              </a:buClr>
              <a:buSzPts val="1800"/>
              <a:buNone/>
              <a:defRPr/>
            </a:lvl9pPr>
          </a:lstStyle>
          <a:p/>
        </p:txBody>
      </p:sp>
      <p:sp>
        <p:nvSpPr>
          <p:cNvPr id="392" name="Google Shape;392;p14"/>
          <p:cNvSpPr/>
          <p:nvPr>
            <p:ph idx="2" type="pic"/>
          </p:nvPr>
        </p:nvSpPr>
        <p:spPr>
          <a:xfrm>
            <a:off x="5196872" y="433470"/>
            <a:ext cx="3513658" cy="2780502"/>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393" name="Google Shape;393;p14"/>
          <p:cNvSpPr/>
          <p:nvPr>
            <p:ph idx="3" type="pic"/>
          </p:nvPr>
        </p:nvSpPr>
        <p:spPr>
          <a:xfrm>
            <a:off x="5196872" y="3394577"/>
            <a:ext cx="3513658" cy="2777931"/>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394" name="Google Shape;394;p14"/>
          <p:cNvSpPr txBox="1"/>
          <p:nvPr>
            <p:ph type="title"/>
          </p:nvPr>
        </p:nvSpPr>
        <p:spPr>
          <a:xfrm>
            <a:off x="1273573" y="395066"/>
            <a:ext cx="3708700" cy="88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5" name="Google Shape;395;p14"/>
          <p:cNvSpPr txBox="1"/>
          <p:nvPr>
            <p:ph idx="10" type="dt"/>
          </p:nvPr>
        </p:nvSpPr>
        <p:spPr>
          <a:xfrm>
            <a:off x="6309737" y="6172508"/>
            <a:ext cx="1863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6" name="Google Shape;396;p14"/>
          <p:cNvSpPr txBox="1"/>
          <p:nvPr>
            <p:ph idx="11" type="ftr"/>
          </p:nvPr>
        </p:nvSpPr>
        <p:spPr>
          <a:xfrm>
            <a:off x="326571" y="6172508"/>
            <a:ext cx="593585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7" name="Google Shape;397;p14"/>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three images">
  <p:cSld name="Text and three images">
    <p:spTree>
      <p:nvGrpSpPr>
        <p:cNvPr id="398" name="Shape 398"/>
        <p:cNvGrpSpPr/>
        <p:nvPr/>
      </p:nvGrpSpPr>
      <p:grpSpPr>
        <a:xfrm>
          <a:off x="0" y="0"/>
          <a:ext cx="0" cy="0"/>
          <a:chOff x="0" y="0"/>
          <a:chExt cx="0" cy="0"/>
        </a:xfrm>
      </p:grpSpPr>
      <p:sp>
        <p:nvSpPr>
          <p:cNvPr id="399" name="Google Shape;399;p15"/>
          <p:cNvSpPr/>
          <p:nvPr/>
        </p:nvSpPr>
        <p:spPr>
          <a:xfrm>
            <a:off x="8129662" y="101089"/>
            <a:ext cx="933929" cy="13647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15"/>
          <p:cNvSpPr txBox="1"/>
          <p:nvPr>
            <p:ph idx="1" type="body"/>
          </p:nvPr>
        </p:nvSpPr>
        <p:spPr>
          <a:xfrm>
            <a:off x="326570" y="1532415"/>
            <a:ext cx="4655701" cy="44591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228600" lvl="3" marL="1828800" algn="l">
              <a:lnSpc>
                <a:spcPct val="100000"/>
              </a:lnSpc>
              <a:spcBef>
                <a:spcPts val="800"/>
              </a:spcBef>
              <a:spcAft>
                <a:spcPts val="0"/>
              </a:spcAft>
              <a:buClr>
                <a:schemeClr val="dk1"/>
              </a:buClr>
              <a:buSzPts val="1800"/>
              <a:buNone/>
              <a:defRPr/>
            </a:lvl4pPr>
            <a:lvl5pPr indent="-228600" lvl="4" marL="2286000" algn="l">
              <a:lnSpc>
                <a:spcPct val="100000"/>
              </a:lnSpc>
              <a:spcBef>
                <a:spcPts val="500"/>
              </a:spcBef>
              <a:spcAft>
                <a:spcPts val="0"/>
              </a:spcAft>
              <a:buClr>
                <a:schemeClr val="dk2"/>
              </a:buClr>
              <a:buSzPts val="1800"/>
              <a:buNone/>
              <a:defRPr/>
            </a:lvl5pPr>
            <a:lvl6pPr indent="-228600" lvl="5" marL="2743200" algn="l">
              <a:lnSpc>
                <a:spcPct val="100000"/>
              </a:lnSpc>
              <a:spcBef>
                <a:spcPts val="500"/>
              </a:spcBef>
              <a:spcAft>
                <a:spcPts val="0"/>
              </a:spcAft>
              <a:buClr>
                <a:schemeClr val="dk1"/>
              </a:buClr>
              <a:buSzPts val="1800"/>
              <a:buNone/>
              <a:defRPr/>
            </a:lvl6pPr>
            <a:lvl7pPr indent="-228600" lvl="6" marL="3200400" algn="l">
              <a:lnSpc>
                <a:spcPct val="100000"/>
              </a:lnSpc>
              <a:spcBef>
                <a:spcPts val="500"/>
              </a:spcBef>
              <a:spcAft>
                <a:spcPts val="0"/>
              </a:spcAft>
              <a:buClr>
                <a:schemeClr val="dk1"/>
              </a:buClr>
              <a:buSzPts val="1800"/>
              <a:buNone/>
              <a:defRPr/>
            </a:lvl7pPr>
            <a:lvl8pPr indent="-228600" lvl="7" marL="3657600" algn="l">
              <a:lnSpc>
                <a:spcPct val="100000"/>
              </a:lnSpc>
              <a:spcBef>
                <a:spcPts val="500"/>
              </a:spcBef>
              <a:spcAft>
                <a:spcPts val="0"/>
              </a:spcAft>
              <a:buClr>
                <a:schemeClr val="dk1"/>
              </a:buClr>
              <a:buSzPts val="1800"/>
              <a:buNone/>
              <a:defRPr/>
            </a:lvl8pPr>
            <a:lvl9pPr indent="-228600" lvl="8" marL="4114800" algn="l">
              <a:lnSpc>
                <a:spcPct val="100000"/>
              </a:lnSpc>
              <a:spcBef>
                <a:spcPts val="500"/>
              </a:spcBef>
              <a:spcAft>
                <a:spcPts val="0"/>
              </a:spcAft>
              <a:buClr>
                <a:schemeClr val="dk1"/>
              </a:buClr>
              <a:buSzPts val="1800"/>
              <a:buNone/>
              <a:defRPr/>
            </a:lvl9pPr>
          </a:lstStyle>
          <a:p/>
        </p:txBody>
      </p:sp>
      <p:sp>
        <p:nvSpPr>
          <p:cNvPr id="401" name="Google Shape;401;p15"/>
          <p:cNvSpPr/>
          <p:nvPr>
            <p:ph idx="2" type="pic"/>
          </p:nvPr>
        </p:nvSpPr>
        <p:spPr>
          <a:xfrm>
            <a:off x="5196870" y="433469"/>
            <a:ext cx="1755000" cy="2780503"/>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402" name="Google Shape;402;p15"/>
          <p:cNvSpPr/>
          <p:nvPr>
            <p:ph idx="3" type="pic"/>
          </p:nvPr>
        </p:nvSpPr>
        <p:spPr>
          <a:xfrm>
            <a:off x="5196872" y="3394578"/>
            <a:ext cx="3513658" cy="2777930"/>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403" name="Google Shape;403;p15"/>
          <p:cNvSpPr/>
          <p:nvPr>
            <p:ph idx="4" type="pic"/>
          </p:nvPr>
        </p:nvSpPr>
        <p:spPr>
          <a:xfrm>
            <a:off x="7117616" y="433469"/>
            <a:ext cx="1592913" cy="2780503"/>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404" name="Google Shape;404;p15"/>
          <p:cNvSpPr txBox="1"/>
          <p:nvPr>
            <p:ph idx="11" type="ftr"/>
          </p:nvPr>
        </p:nvSpPr>
        <p:spPr>
          <a:xfrm>
            <a:off x="326571" y="6172508"/>
            <a:ext cx="593585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5" name="Google Shape;405;p15"/>
          <p:cNvSpPr txBox="1"/>
          <p:nvPr>
            <p:ph type="title"/>
          </p:nvPr>
        </p:nvSpPr>
        <p:spPr>
          <a:xfrm>
            <a:off x="1273573" y="395066"/>
            <a:ext cx="3708700" cy="88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6" name="Google Shape;406;p15"/>
          <p:cNvSpPr txBox="1"/>
          <p:nvPr>
            <p:ph idx="10" type="dt"/>
          </p:nvPr>
        </p:nvSpPr>
        <p:spPr>
          <a:xfrm>
            <a:off x="6309737" y="6172508"/>
            <a:ext cx="1863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7" name="Google Shape;407;p15"/>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 and four images">
  <p:cSld name="Text and four images">
    <p:spTree>
      <p:nvGrpSpPr>
        <p:cNvPr id="408" name="Shape 408"/>
        <p:cNvGrpSpPr/>
        <p:nvPr/>
      </p:nvGrpSpPr>
      <p:grpSpPr>
        <a:xfrm>
          <a:off x="0" y="0"/>
          <a:ext cx="0" cy="0"/>
          <a:chOff x="0" y="0"/>
          <a:chExt cx="0" cy="0"/>
        </a:xfrm>
      </p:grpSpPr>
      <p:sp>
        <p:nvSpPr>
          <p:cNvPr id="409" name="Google Shape;409;p16"/>
          <p:cNvSpPr/>
          <p:nvPr/>
        </p:nvSpPr>
        <p:spPr>
          <a:xfrm>
            <a:off x="8129662" y="101089"/>
            <a:ext cx="933929" cy="13647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16"/>
          <p:cNvSpPr txBox="1"/>
          <p:nvPr>
            <p:ph idx="1" type="body"/>
          </p:nvPr>
        </p:nvSpPr>
        <p:spPr>
          <a:xfrm>
            <a:off x="326570" y="1532415"/>
            <a:ext cx="4655701" cy="44591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228600" lvl="3" marL="1828800" algn="l">
              <a:lnSpc>
                <a:spcPct val="100000"/>
              </a:lnSpc>
              <a:spcBef>
                <a:spcPts val="800"/>
              </a:spcBef>
              <a:spcAft>
                <a:spcPts val="0"/>
              </a:spcAft>
              <a:buClr>
                <a:schemeClr val="dk1"/>
              </a:buClr>
              <a:buSzPts val="1800"/>
              <a:buNone/>
              <a:defRPr/>
            </a:lvl4pPr>
            <a:lvl5pPr indent="-228600" lvl="4" marL="2286000" algn="l">
              <a:lnSpc>
                <a:spcPct val="100000"/>
              </a:lnSpc>
              <a:spcBef>
                <a:spcPts val="500"/>
              </a:spcBef>
              <a:spcAft>
                <a:spcPts val="0"/>
              </a:spcAft>
              <a:buClr>
                <a:schemeClr val="dk2"/>
              </a:buClr>
              <a:buSzPts val="1800"/>
              <a:buNone/>
              <a:defRPr/>
            </a:lvl5pPr>
            <a:lvl6pPr indent="-228600" lvl="5" marL="2743200" algn="l">
              <a:lnSpc>
                <a:spcPct val="100000"/>
              </a:lnSpc>
              <a:spcBef>
                <a:spcPts val="500"/>
              </a:spcBef>
              <a:spcAft>
                <a:spcPts val="0"/>
              </a:spcAft>
              <a:buClr>
                <a:schemeClr val="dk1"/>
              </a:buClr>
              <a:buSzPts val="1800"/>
              <a:buNone/>
              <a:defRPr/>
            </a:lvl6pPr>
            <a:lvl7pPr indent="-228600" lvl="6" marL="3200400" algn="l">
              <a:lnSpc>
                <a:spcPct val="100000"/>
              </a:lnSpc>
              <a:spcBef>
                <a:spcPts val="500"/>
              </a:spcBef>
              <a:spcAft>
                <a:spcPts val="0"/>
              </a:spcAft>
              <a:buClr>
                <a:schemeClr val="dk1"/>
              </a:buClr>
              <a:buSzPts val="1800"/>
              <a:buNone/>
              <a:defRPr/>
            </a:lvl7pPr>
            <a:lvl8pPr indent="-228600" lvl="7" marL="3657600" algn="l">
              <a:lnSpc>
                <a:spcPct val="100000"/>
              </a:lnSpc>
              <a:spcBef>
                <a:spcPts val="500"/>
              </a:spcBef>
              <a:spcAft>
                <a:spcPts val="0"/>
              </a:spcAft>
              <a:buClr>
                <a:schemeClr val="dk1"/>
              </a:buClr>
              <a:buSzPts val="1800"/>
              <a:buNone/>
              <a:defRPr/>
            </a:lvl8pPr>
            <a:lvl9pPr indent="-228600" lvl="8" marL="4114800" algn="l">
              <a:lnSpc>
                <a:spcPct val="100000"/>
              </a:lnSpc>
              <a:spcBef>
                <a:spcPts val="500"/>
              </a:spcBef>
              <a:spcAft>
                <a:spcPts val="0"/>
              </a:spcAft>
              <a:buClr>
                <a:schemeClr val="dk1"/>
              </a:buClr>
              <a:buSzPts val="1800"/>
              <a:buNone/>
              <a:defRPr/>
            </a:lvl9pPr>
          </a:lstStyle>
          <a:p/>
        </p:txBody>
      </p:sp>
      <p:sp>
        <p:nvSpPr>
          <p:cNvPr id="411" name="Google Shape;411;p16"/>
          <p:cNvSpPr/>
          <p:nvPr>
            <p:ph idx="2" type="pic"/>
          </p:nvPr>
        </p:nvSpPr>
        <p:spPr>
          <a:xfrm>
            <a:off x="5196870" y="433469"/>
            <a:ext cx="1755000" cy="2777931"/>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412" name="Google Shape;412;p16"/>
          <p:cNvSpPr/>
          <p:nvPr>
            <p:ph idx="3" type="pic"/>
          </p:nvPr>
        </p:nvSpPr>
        <p:spPr>
          <a:xfrm>
            <a:off x="5196872" y="3394577"/>
            <a:ext cx="3513658" cy="2775359"/>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413" name="Google Shape;413;p16"/>
          <p:cNvSpPr/>
          <p:nvPr>
            <p:ph idx="4" type="pic"/>
          </p:nvPr>
        </p:nvSpPr>
        <p:spPr>
          <a:xfrm>
            <a:off x="7117616" y="433477"/>
            <a:ext cx="1592913" cy="1322423"/>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414" name="Google Shape;414;p16"/>
          <p:cNvSpPr/>
          <p:nvPr>
            <p:ph idx="5" type="pic"/>
          </p:nvPr>
        </p:nvSpPr>
        <p:spPr>
          <a:xfrm>
            <a:off x="7117616" y="1939078"/>
            <a:ext cx="1592913" cy="1272321"/>
          </a:xfrm>
          <a:prstGeom prst="rect">
            <a:avLst/>
          </a:prstGeom>
          <a:solidFill>
            <a:srgbClr val="D8D8D8"/>
          </a:solid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415" name="Google Shape;415;p16"/>
          <p:cNvSpPr txBox="1"/>
          <p:nvPr>
            <p:ph idx="11" type="ftr"/>
          </p:nvPr>
        </p:nvSpPr>
        <p:spPr>
          <a:xfrm>
            <a:off x="326571" y="6172508"/>
            <a:ext cx="593585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6" name="Google Shape;416;p16"/>
          <p:cNvSpPr txBox="1"/>
          <p:nvPr>
            <p:ph type="title"/>
          </p:nvPr>
        </p:nvSpPr>
        <p:spPr>
          <a:xfrm>
            <a:off x="1273573" y="395066"/>
            <a:ext cx="3708700" cy="88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7" name="Google Shape;417;p16"/>
          <p:cNvSpPr txBox="1"/>
          <p:nvPr>
            <p:ph idx="10" type="dt"/>
          </p:nvPr>
        </p:nvSpPr>
        <p:spPr>
          <a:xfrm>
            <a:off x="6309737" y="6172508"/>
            <a:ext cx="1863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8" name="Google Shape;418;p16"/>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image">
  <p:cSld name="One image">
    <p:spTree>
      <p:nvGrpSpPr>
        <p:cNvPr id="419" name="Shape 419"/>
        <p:cNvGrpSpPr/>
        <p:nvPr/>
      </p:nvGrpSpPr>
      <p:grpSpPr>
        <a:xfrm>
          <a:off x="0" y="0"/>
          <a:ext cx="0" cy="0"/>
          <a:chOff x="0" y="0"/>
          <a:chExt cx="0" cy="0"/>
        </a:xfrm>
      </p:grpSpPr>
      <p:sp>
        <p:nvSpPr>
          <p:cNvPr id="420" name="Google Shape;420;p17"/>
          <p:cNvSpPr/>
          <p:nvPr/>
        </p:nvSpPr>
        <p:spPr>
          <a:xfrm>
            <a:off x="8129662" y="101089"/>
            <a:ext cx="933929" cy="136470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1" name="Google Shape;421;p17"/>
          <p:cNvSpPr/>
          <p:nvPr>
            <p:ph idx="2" type="pic"/>
          </p:nvPr>
        </p:nvSpPr>
        <p:spPr>
          <a:xfrm>
            <a:off x="433471" y="433473"/>
            <a:ext cx="8277066" cy="5991061"/>
          </a:xfrm>
          <a:prstGeom prst="rect">
            <a:avLst/>
          </a:prstGeom>
          <a:solidFill>
            <a:srgbClr val="D8D8D8"/>
          </a:solidFill>
          <a:ln>
            <a:noFill/>
          </a:ln>
        </p:spPr>
        <p:txBody>
          <a:bodyPr anchorCtr="0" anchor="t" bIns="180000" lIns="936000" spcFirstLastPara="1" rIns="180000" wrap="square" tIns="1800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422" name="Google Shape;422;p17"/>
          <p:cNvSpPr txBox="1"/>
          <p:nvPr>
            <p:ph idx="1" type="body"/>
          </p:nvPr>
        </p:nvSpPr>
        <p:spPr>
          <a:xfrm>
            <a:off x="1735339" y="2007045"/>
            <a:ext cx="2224340" cy="82646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lt1"/>
              </a:buClr>
              <a:buSzPts val="2000"/>
              <a:buNone/>
              <a:defRPr b="1">
                <a:solidFill>
                  <a:schemeClr val="lt1"/>
                </a:solidFill>
              </a:defRPr>
            </a:lvl1pPr>
            <a:lvl2pPr indent="-228600" lvl="1" marL="914400" algn="l">
              <a:lnSpc>
                <a:spcPct val="100000"/>
              </a:lnSpc>
              <a:spcBef>
                <a:spcPts val="500"/>
              </a:spcBef>
              <a:spcAft>
                <a:spcPts val="0"/>
              </a:spcAft>
              <a:buClr>
                <a:schemeClr val="lt1"/>
              </a:buClr>
              <a:buSzPts val="2000"/>
              <a:buNone/>
              <a:defRPr sz="2000">
                <a:solidFill>
                  <a:schemeClr val="lt1"/>
                </a:solidFill>
              </a:defRPr>
            </a:lvl2pPr>
            <a:lvl3pPr indent="-228600" lvl="2" marL="1371600" algn="l">
              <a:lnSpc>
                <a:spcPct val="100000"/>
              </a:lnSpc>
              <a:spcBef>
                <a:spcPts val="500"/>
              </a:spcBef>
              <a:spcAft>
                <a:spcPts val="0"/>
              </a:spcAft>
              <a:buClr>
                <a:schemeClr val="lt1"/>
              </a:buClr>
              <a:buSzPts val="2000"/>
              <a:buNone/>
              <a:defRPr b="0" sz="2000">
                <a:solidFill>
                  <a:schemeClr val="lt1"/>
                </a:solidFill>
              </a:defRPr>
            </a:lvl3pPr>
            <a:lvl4pPr indent="-228600" lvl="3" marL="1828800" algn="l">
              <a:lnSpc>
                <a:spcPct val="100000"/>
              </a:lnSpc>
              <a:spcBef>
                <a:spcPts val="800"/>
              </a:spcBef>
              <a:spcAft>
                <a:spcPts val="0"/>
              </a:spcAft>
              <a:buClr>
                <a:schemeClr val="lt1"/>
              </a:buClr>
              <a:buSzPts val="2000"/>
              <a:buNone/>
              <a:defRPr b="0" sz="2000">
                <a:solidFill>
                  <a:schemeClr val="lt1"/>
                </a:solidFill>
              </a:defRPr>
            </a:lvl4pPr>
            <a:lvl5pPr indent="-228600" lvl="4" marL="2286000" algn="l">
              <a:lnSpc>
                <a:spcPct val="100000"/>
              </a:lnSpc>
              <a:spcBef>
                <a:spcPts val="500"/>
              </a:spcBef>
              <a:spcAft>
                <a:spcPts val="0"/>
              </a:spcAft>
              <a:buClr>
                <a:schemeClr val="lt1"/>
              </a:buClr>
              <a:buSzPts val="2000"/>
              <a:buNone/>
              <a:defRPr b="0" sz="2000">
                <a:solidFill>
                  <a:schemeClr val="lt1"/>
                </a:solidFill>
              </a:defRPr>
            </a:lvl5pPr>
            <a:lvl6pPr indent="-228600" lvl="5" marL="2743200" algn="l">
              <a:lnSpc>
                <a:spcPct val="100000"/>
              </a:lnSpc>
              <a:spcBef>
                <a:spcPts val="500"/>
              </a:spcBef>
              <a:spcAft>
                <a:spcPts val="0"/>
              </a:spcAft>
              <a:buClr>
                <a:schemeClr val="lt1"/>
              </a:buClr>
              <a:buSzPts val="2000"/>
              <a:buNone/>
              <a:defRPr b="0" sz="2000">
                <a:solidFill>
                  <a:schemeClr val="lt1"/>
                </a:solidFill>
              </a:defRPr>
            </a:lvl6pPr>
            <a:lvl7pPr indent="-228600" lvl="6" marL="3200400" algn="l">
              <a:lnSpc>
                <a:spcPct val="100000"/>
              </a:lnSpc>
              <a:spcBef>
                <a:spcPts val="500"/>
              </a:spcBef>
              <a:spcAft>
                <a:spcPts val="0"/>
              </a:spcAft>
              <a:buClr>
                <a:schemeClr val="lt1"/>
              </a:buClr>
              <a:buSzPts val="2000"/>
              <a:buNone/>
              <a:defRPr b="0" sz="2000">
                <a:solidFill>
                  <a:schemeClr val="lt1"/>
                </a:solidFill>
              </a:defRPr>
            </a:lvl7pPr>
            <a:lvl8pPr indent="-228600" lvl="7" marL="3657600" algn="l">
              <a:lnSpc>
                <a:spcPct val="100000"/>
              </a:lnSpc>
              <a:spcBef>
                <a:spcPts val="500"/>
              </a:spcBef>
              <a:spcAft>
                <a:spcPts val="0"/>
              </a:spcAft>
              <a:buClr>
                <a:schemeClr val="lt1"/>
              </a:buClr>
              <a:buSzPts val="2000"/>
              <a:buNone/>
              <a:defRPr sz="2000">
                <a:solidFill>
                  <a:schemeClr val="lt1"/>
                </a:solidFill>
              </a:defRPr>
            </a:lvl8pPr>
            <a:lvl9pPr indent="-228600" lvl="8" marL="4114800" algn="l">
              <a:lnSpc>
                <a:spcPct val="100000"/>
              </a:lnSpc>
              <a:spcBef>
                <a:spcPts val="500"/>
              </a:spcBef>
              <a:spcAft>
                <a:spcPts val="0"/>
              </a:spcAft>
              <a:buClr>
                <a:schemeClr val="lt1"/>
              </a:buClr>
              <a:buSzPts val="2000"/>
              <a:buNone/>
              <a:defRPr sz="2000">
                <a:solidFill>
                  <a:schemeClr val="lt1"/>
                </a:solidFill>
              </a:defRPr>
            </a:lvl9pPr>
          </a:lstStyle>
          <a:p/>
        </p:txBody>
      </p:sp>
      <p:sp>
        <p:nvSpPr>
          <p:cNvPr id="423" name="Google Shape;423;p17"/>
          <p:cNvSpPr txBox="1"/>
          <p:nvPr>
            <p:ph idx="3" type="body"/>
          </p:nvPr>
        </p:nvSpPr>
        <p:spPr>
          <a:xfrm>
            <a:off x="5209243" y="2007045"/>
            <a:ext cx="2224340" cy="82646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dk2"/>
              </a:buClr>
              <a:buSzPts val="2000"/>
              <a:buNone/>
              <a:defRPr b="1">
                <a:solidFill>
                  <a:schemeClr val="dk2"/>
                </a:solidFill>
              </a:defRPr>
            </a:lvl1pPr>
            <a:lvl2pPr indent="-228600" lvl="1" marL="914400" algn="l">
              <a:lnSpc>
                <a:spcPct val="100000"/>
              </a:lnSpc>
              <a:spcBef>
                <a:spcPts val="500"/>
              </a:spcBef>
              <a:spcAft>
                <a:spcPts val="0"/>
              </a:spcAft>
              <a:buClr>
                <a:schemeClr val="dk2"/>
              </a:buClr>
              <a:buSzPts val="2000"/>
              <a:buNone/>
              <a:defRPr sz="2000">
                <a:solidFill>
                  <a:schemeClr val="dk2"/>
                </a:solidFill>
              </a:defRPr>
            </a:lvl2pPr>
            <a:lvl3pPr indent="-228600" lvl="2" marL="1371600" algn="l">
              <a:lnSpc>
                <a:spcPct val="100000"/>
              </a:lnSpc>
              <a:spcBef>
                <a:spcPts val="500"/>
              </a:spcBef>
              <a:spcAft>
                <a:spcPts val="0"/>
              </a:spcAft>
              <a:buClr>
                <a:schemeClr val="dk2"/>
              </a:buClr>
              <a:buSzPts val="2000"/>
              <a:buNone/>
              <a:defRPr b="0" sz="2000">
                <a:solidFill>
                  <a:schemeClr val="dk2"/>
                </a:solidFill>
              </a:defRPr>
            </a:lvl3pPr>
            <a:lvl4pPr indent="-228600" lvl="3" marL="1828800" algn="l">
              <a:lnSpc>
                <a:spcPct val="100000"/>
              </a:lnSpc>
              <a:spcBef>
                <a:spcPts val="800"/>
              </a:spcBef>
              <a:spcAft>
                <a:spcPts val="0"/>
              </a:spcAft>
              <a:buClr>
                <a:schemeClr val="dk2"/>
              </a:buClr>
              <a:buSzPts val="2000"/>
              <a:buNone/>
              <a:defRPr b="0" sz="2000">
                <a:solidFill>
                  <a:schemeClr val="dk2"/>
                </a:solidFill>
              </a:defRPr>
            </a:lvl4pPr>
            <a:lvl5pPr indent="-228600" lvl="4" marL="2286000" algn="l">
              <a:lnSpc>
                <a:spcPct val="100000"/>
              </a:lnSpc>
              <a:spcBef>
                <a:spcPts val="500"/>
              </a:spcBef>
              <a:spcAft>
                <a:spcPts val="0"/>
              </a:spcAft>
              <a:buClr>
                <a:schemeClr val="dk2"/>
              </a:buClr>
              <a:buSzPts val="2000"/>
              <a:buNone/>
              <a:defRPr b="0" sz="2000">
                <a:solidFill>
                  <a:schemeClr val="dk2"/>
                </a:solidFill>
              </a:defRPr>
            </a:lvl5pPr>
            <a:lvl6pPr indent="-228600" lvl="5" marL="2743200" algn="l">
              <a:lnSpc>
                <a:spcPct val="100000"/>
              </a:lnSpc>
              <a:spcBef>
                <a:spcPts val="500"/>
              </a:spcBef>
              <a:spcAft>
                <a:spcPts val="0"/>
              </a:spcAft>
              <a:buClr>
                <a:schemeClr val="dk2"/>
              </a:buClr>
              <a:buSzPts val="2000"/>
              <a:buNone/>
              <a:defRPr b="0" sz="2000">
                <a:solidFill>
                  <a:schemeClr val="dk2"/>
                </a:solidFill>
              </a:defRPr>
            </a:lvl6pPr>
            <a:lvl7pPr indent="-228600" lvl="6" marL="3200400" algn="l">
              <a:lnSpc>
                <a:spcPct val="100000"/>
              </a:lnSpc>
              <a:spcBef>
                <a:spcPts val="500"/>
              </a:spcBef>
              <a:spcAft>
                <a:spcPts val="0"/>
              </a:spcAft>
              <a:buClr>
                <a:schemeClr val="dk2"/>
              </a:buClr>
              <a:buSzPts val="2000"/>
              <a:buNone/>
              <a:defRPr b="0" sz="2000">
                <a:solidFill>
                  <a:schemeClr val="dk2"/>
                </a:solidFill>
              </a:defRPr>
            </a:lvl7pPr>
            <a:lvl8pPr indent="-228600" lvl="7" marL="3657600" algn="l">
              <a:lnSpc>
                <a:spcPct val="100000"/>
              </a:lnSpc>
              <a:spcBef>
                <a:spcPts val="500"/>
              </a:spcBef>
              <a:spcAft>
                <a:spcPts val="0"/>
              </a:spcAft>
              <a:buClr>
                <a:schemeClr val="dk2"/>
              </a:buClr>
              <a:buSzPts val="2000"/>
              <a:buNone/>
              <a:defRPr sz="2000">
                <a:solidFill>
                  <a:schemeClr val="dk2"/>
                </a:solidFill>
              </a:defRPr>
            </a:lvl8pPr>
            <a:lvl9pPr indent="-228600" lvl="8" marL="4114800" algn="l">
              <a:lnSpc>
                <a:spcPct val="100000"/>
              </a:lnSpc>
              <a:spcBef>
                <a:spcPts val="500"/>
              </a:spcBef>
              <a:spcAft>
                <a:spcPts val="0"/>
              </a:spcAft>
              <a:buClr>
                <a:schemeClr val="dk2"/>
              </a:buClr>
              <a:buSzPts val="2000"/>
              <a:buNone/>
              <a:defRPr sz="2000">
                <a:solidFill>
                  <a:schemeClr val="dk2"/>
                </a:solidFill>
              </a:defRPr>
            </a:lvl9pPr>
          </a:lstStyle>
          <a:p/>
        </p:txBody>
      </p:sp>
      <p:sp>
        <p:nvSpPr>
          <p:cNvPr id="424" name="Google Shape;424;p17"/>
          <p:cNvSpPr txBox="1"/>
          <p:nvPr>
            <p:ph idx="4" type="body"/>
          </p:nvPr>
        </p:nvSpPr>
        <p:spPr>
          <a:xfrm>
            <a:off x="433470" y="433470"/>
            <a:ext cx="720000" cy="720000"/>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dk2"/>
              </a:buClr>
              <a:buSzPts val="200"/>
              <a:buNone/>
              <a:defRPr sz="200">
                <a:solidFill>
                  <a:schemeClr val="dk2"/>
                </a:solidFill>
              </a:defRPr>
            </a:lvl1pPr>
            <a:lvl2pPr indent="-241300" lvl="1" marL="914400" algn="l">
              <a:lnSpc>
                <a:spcPct val="100000"/>
              </a:lnSpc>
              <a:spcBef>
                <a:spcPts val="500"/>
              </a:spcBef>
              <a:spcAft>
                <a:spcPts val="0"/>
              </a:spcAft>
              <a:buClr>
                <a:schemeClr val="dk2"/>
              </a:buClr>
              <a:buSzPts val="200"/>
              <a:buChar char="•"/>
              <a:defRPr sz="200">
                <a:solidFill>
                  <a:schemeClr val="dk2"/>
                </a:solidFill>
              </a:defRPr>
            </a:lvl2pPr>
            <a:lvl3pPr indent="-241300" lvl="2" marL="1371600" algn="l">
              <a:lnSpc>
                <a:spcPct val="100000"/>
              </a:lnSpc>
              <a:spcBef>
                <a:spcPts val="500"/>
              </a:spcBef>
              <a:spcAft>
                <a:spcPts val="0"/>
              </a:spcAft>
              <a:buClr>
                <a:schemeClr val="dk2"/>
              </a:buClr>
              <a:buSzPts val="200"/>
              <a:buChar char="–"/>
              <a:defRPr sz="200">
                <a:solidFill>
                  <a:schemeClr val="dk2"/>
                </a:solidFill>
              </a:defRPr>
            </a:lvl3pPr>
            <a:lvl4pPr indent="-228600" lvl="3" marL="1828800" algn="l">
              <a:lnSpc>
                <a:spcPct val="100000"/>
              </a:lnSpc>
              <a:spcBef>
                <a:spcPts val="800"/>
              </a:spcBef>
              <a:spcAft>
                <a:spcPts val="0"/>
              </a:spcAft>
              <a:buClr>
                <a:schemeClr val="dk2"/>
              </a:buClr>
              <a:buSzPts val="200"/>
              <a:buNone/>
              <a:defRPr sz="200">
                <a:solidFill>
                  <a:schemeClr val="dk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 you">
  <p:cSld name="Thank you">
    <p:spTree>
      <p:nvGrpSpPr>
        <p:cNvPr id="425" name="Shape 425"/>
        <p:cNvGrpSpPr/>
        <p:nvPr/>
      </p:nvGrpSpPr>
      <p:grpSpPr>
        <a:xfrm>
          <a:off x="0" y="0"/>
          <a:ext cx="0" cy="0"/>
          <a:chOff x="0" y="0"/>
          <a:chExt cx="0" cy="0"/>
        </a:xfrm>
      </p:grpSpPr>
      <p:sp>
        <p:nvSpPr>
          <p:cNvPr id="426" name="Google Shape;426;p18"/>
          <p:cNvSpPr/>
          <p:nvPr/>
        </p:nvSpPr>
        <p:spPr>
          <a:xfrm>
            <a:off x="-1" y="-1"/>
            <a:ext cx="9153001"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18"/>
          <p:cNvSpPr txBox="1"/>
          <p:nvPr/>
        </p:nvSpPr>
        <p:spPr>
          <a:xfrm>
            <a:off x="487474" y="2525878"/>
            <a:ext cx="3579151" cy="67710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AU" sz="3800">
                <a:solidFill>
                  <a:schemeClr val="lt1"/>
                </a:solidFill>
                <a:latin typeface="Georgia"/>
                <a:ea typeface="Georgia"/>
                <a:cs typeface="Georgia"/>
                <a:sym typeface="Georgia"/>
              </a:rPr>
              <a:t>Thank you</a:t>
            </a:r>
            <a:endParaRPr/>
          </a:p>
        </p:txBody>
      </p:sp>
      <p:sp>
        <p:nvSpPr>
          <p:cNvPr id="428" name="Google Shape;428;p18"/>
          <p:cNvSpPr txBox="1"/>
          <p:nvPr>
            <p:ph idx="1" type="body"/>
          </p:nvPr>
        </p:nvSpPr>
        <p:spPr>
          <a:xfrm>
            <a:off x="567867" y="5338960"/>
            <a:ext cx="216000" cy="10800"/>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accent2"/>
              </a:buClr>
              <a:buSzPts val="200"/>
              <a:buNone/>
              <a:defRPr sz="200">
                <a:solidFill>
                  <a:schemeClr val="accent2"/>
                </a:solidFill>
              </a:defRPr>
            </a:lvl1pPr>
            <a:lvl2pPr indent="-241300" lvl="1" marL="914400" algn="l">
              <a:lnSpc>
                <a:spcPct val="100000"/>
              </a:lnSpc>
              <a:spcBef>
                <a:spcPts val="500"/>
              </a:spcBef>
              <a:spcAft>
                <a:spcPts val="0"/>
              </a:spcAft>
              <a:buClr>
                <a:schemeClr val="accent2"/>
              </a:buClr>
              <a:buSzPts val="200"/>
              <a:buChar char="•"/>
              <a:defRPr sz="200">
                <a:solidFill>
                  <a:schemeClr val="accent2"/>
                </a:solidFill>
              </a:defRPr>
            </a:lvl2pPr>
            <a:lvl3pPr indent="-241300" lvl="2" marL="1371600" algn="l">
              <a:lnSpc>
                <a:spcPct val="100000"/>
              </a:lnSpc>
              <a:spcBef>
                <a:spcPts val="500"/>
              </a:spcBef>
              <a:spcAft>
                <a:spcPts val="0"/>
              </a:spcAft>
              <a:buClr>
                <a:schemeClr val="accent2"/>
              </a:buClr>
              <a:buSzPts val="200"/>
              <a:buChar char="–"/>
              <a:defRPr sz="200">
                <a:solidFill>
                  <a:schemeClr val="accent2"/>
                </a:solidFill>
              </a:defRPr>
            </a:lvl3pPr>
            <a:lvl4pPr indent="-228600" lvl="3" marL="1828800" algn="l">
              <a:lnSpc>
                <a:spcPct val="100000"/>
              </a:lnSpc>
              <a:spcBef>
                <a:spcPts val="800"/>
              </a:spcBef>
              <a:spcAft>
                <a:spcPts val="0"/>
              </a:spcAft>
              <a:buClr>
                <a:schemeClr val="accent2"/>
              </a:buClr>
              <a:buSzPts val="200"/>
              <a:buNone/>
              <a:defRPr sz="200">
                <a:solidFill>
                  <a:schemeClr val="accent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sp>
        <p:nvSpPr>
          <p:cNvPr id="429" name="Google Shape;429;p18"/>
          <p:cNvSpPr txBox="1"/>
          <p:nvPr>
            <p:ph idx="2" type="body"/>
          </p:nvPr>
        </p:nvSpPr>
        <p:spPr>
          <a:xfrm>
            <a:off x="487475" y="5394944"/>
            <a:ext cx="3579152" cy="70723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600"/>
              <a:buNone/>
              <a:defRPr b="1" sz="1600">
                <a:solidFill>
                  <a:schemeClr val="lt1"/>
                </a:solidFill>
              </a:defRPr>
            </a:lvl1pPr>
            <a:lvl2pPr indent="-228600" lvl="1" marL="914400" algn="l">
              <a:lnSpc>
                <a:spcPct val="100000"/>
              </a:lnSpc>
              <a:spcBef>
                <a:spcPts val="600"/>
              </a:spcBef>
              <a:spcAft>
                <a:spcPts val="0"/>
              </a:spcAft>
              <a:buClr>
                <a:schemeClr val="lt1"/>
              </a:buClr>
              <a:buSzPts val="1600"/>
              <a:buNone/>
              <a:defRPr sz="1600">
                <a:solidFill>
                  <a:schemeClr val="lt1"/>
                </a:solidFill>
              </a:defRPr>
            </a:lvl2pPr>
            <a:lvl3pPr indent="-228600" lvl="2" marL="1371600" algn="l">
              <a:lnSpc>
                <a:spcPct val="100000"/>
              </a:lnSpc>
              <a:spcBef>
                <a:spcPts val="0"/>
              </a:spcBef>
              <a:spcAft>
                <a:spcPts val="0"/>
              </a:spcAft>
              <a:buClr>
                <a:schemeClr val="lt1"/>
              </a:buClr>
              <a:buSzPts val="1600"/>
              <a:buNone/>
              <a:defRPr b="0" sz="1600">
                <a:solidFill>
                  <a:schemeClr val="lt1"/>
                </a:solidFill>
              </a:defRPr>
            </a:lvl3pPr>
            <a:lvl4pPr indent="-228600" lvl="3" marL="1828800" algn="l">
              <a:lnSpc>
                <a:spcPct val="100000"/>
              </a:lnSpc>
              <a:spcBef>
                <a:spcPts val="0"/>
              </a:spcBef>
              <a:spcAft>
                <a:spcPts val="0"/>
              </a:spcAft>
              <a:buClr>
                <a:schemeClr val="lt1"/>
              </a:buClr>
              <a:buSzPts val="1600"/>
              <a:buNone/>
              <a:defRPr b="0" sz="1600">
                <a:solidFill>
                  <a:schemeClr val="lt1"/>
                </a:solidFill>
              </a:defRPr>
            </a:lvl4pPr>
            <a:lvl5pPr indent="-228600" lvl="4" marL="2286000" algn="l">
              <a:lnSpc>
                <a:spcPct val="100000"/>
              </a:lnSpc>
              <a:spcBef>
                <a:spcPts val="0"/>
              </a:spcBef>
              <a:spcAft>
                <a:spcPts val="0"/>
              </a:spcAft>
              <a:buClr>
                <a:schemeClr val="lt1"/>
              </a:buClr>
              <a:buSzPts val="1600"/>
              <a:buNone/>
              <a:defRPr b="0" sz="1600">
                <a:solidFill>
                  <a:schemeClr val="lt1"/>
                </a:solidFill>
              </a:defRPr>
            </a:lvl5pPr>
            <a:lvl6pPr indent="-228600" lvl="5" marL="2743200" algn="l">
              <a:lnSpc>
                <a:spcPct val="100000"/>
              </a:lnSpc>
              <a:spcBef>
                <a:spcPts val="0"/>
              </a:spcBef>
              <a:spcAft>
                <a:spcPts val="0"/>
              </a:spcAft>
              <a:buClr>
                <a:schemeClr val="lt1"/>
              </a:buClr>
              <a:buSzPts val="1600"/>
              <a:buNone/>
              <a:defRPr b="0" sz="1600">
                <a:solidFill>
                  <a:schemeClr val="lt1"/>
                </a:solidFill>
              </a:defRPr>
            </a:lvl6pPr>
            <a:lvl7pPr indent="-228600" lvl="6" marL="3200400" algn="l">
              <a:lnSpc>
                <a:spcPct val="100000"/>
              </a:lnSpc>
              <a:spcBef>
                <a:spcPts val="0"/>
              </a:spcBef>
              <a:spcAft>
                <a:spcPts val="0"/>
              </a:spcAft>
              <a:buClr>
                <a:schemeClr val="lt1"/>
              </a:buClr>
              <a:buSzPts val="1600"/>
              <a:buNone/>
              <a:defRPr b="0" sz="1600">
                <a:solidFill>
                  <a:schemeClr val="lt1"/>
                </a:solidFill>
              </a:defRPr>
            </a:lvl7pPr>
            <a:lvl8pPr indent="-228600" lvl="7" marL="3657600" algn="l">
              <a:lnSpc>
                <a:spcPct val="100000"/>
              </a:lnSpc>
              <a:spcBef>
                <a:spcPts val="0"/>
              </a:spcBef>
              <a:spcAft>
                <a:spcPts val="0"/>
              </a:spcAft>
              <a:buClr>
                <a:schemeClr val="lt1"/>
              </a:buClr>
              <a:buSzPts val="1600"/>
              <a:buNone/>
              <a:defRPr sz="1600">
                <a:solidFill>
                  <a:schemeClr val="lt1"/>
                </a:solidFill>
              </a:defRPr>
            </a:lvl8pPr>
            <a:lvl9pPr indent="-228600" lvl="8" marL="4114800" algn="l">
              <a:lnSpc>
                <a:spcPct val="100000"/>
              </a:lnSpc>
              <a:spcBef>
                <a:spcPts val="0"/>
              </a:spcBef>
              <a:spcAft>
                <a:spcPts val="0"/>
              </a:spcAft>
              <a:buClr>
                <a:schemeClr val="lt1"/>
              </a:buClr>
              <a:buSzPts val="1600"/>
              <a:buNone/>
              <a:defRPr sz="1600">
                <a:solidFill>
                  <a:schemeClr val="lt1"/>
                </a:solidFill>
              </a:defRPr>
            </a:lvl9pPr>
          </a:lstStyle>
          <a:p/>
        </p:txBody>
      </p:sp>
      <p:grpSp>
        <p:nvGrpSpPr>
          <p:cNvPr id="430" name="Google Shape;430;p18"/>
          <p:cNvGrpSpPr/>
          <p:nvPr/>
        </p:nvGrpSpPr>
        <p:grpSpPr>
          <a:xfrm>
            <a:off x="421066" y="453777"/>
            <a:ext cx="1662286" cy="1666547"/>
            <a:chOff x="2864" y="1181"/>
            <a:chExt cx="1952" cy="1957"/>
          </a:xfrm>
        </p:grpSpPr>
        <p:sp>
          <p:nvSpPr>
            <p:cNvPr id="431" name="Google Shape;431;p18"/>
            <p:cNvSpPr/>
            <p:nvPr/>
          </p:nvSpPr>
          <p:spPr>
            <a:xfrm>
              <a:off x="2864" y="1182"/>
              <a:ext cx="1952" cy="19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18"/>
            <p:cNvSpPr/>
            <p:nvPr/>
          </p:nvSpPr>
          <p:spPr>
            <a:xfrm>
              <a:off x="2865" y="1181"/>
              <a:ext cx="1950" cy="1957"/>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18"/>
            <p:cNvSpPr/>
            <p:nvPr/>
          </p:nvSpPr>
          <p:spPr>
            <a:xfrm>
              <a:off x="3091" y="2463"/>
              <a:ext cx="90" cy="109"/>
            </a:xfrm>
            <a:custGeom>
              <a:rect b="b" l="l" r="r" t="t"/>
              <a:pathLst>
                <a:path extrusionOk="0" h="160" w="132">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18"/>
            <p:cNvSpPr/>
            <p:nvPr/>
          </p:nvSpPr>
          <p:spPr>
            <a:xfrm>
              <a:off x="3187" y="2465"/>
              <a:ext cx="111" cy="107"/>
            </a:xfrm>
            <a:custGeom>
              <a:rect b="b" l="l" r="r" t="t"/>
              <a:pathLst>
                <a:path extrusionOk="0" h="157" w="164">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18"/>
            <p:cNvSpPr/>
            <p:nvPr/>
          </p:nvSpPr>
          <p:spPr>
            <a:xfrm>
              <a:off x="3312" y="2464"/>
              <a:ext cx="64" cy="108"/>
            </a:xfrm>
            <a:custGeom>
              <a:rect b="b" l="l" r="r" t="t"/>
              <a:pathLst>
                <a:path extrusionOk="0" h="160" w="94">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18"/>
            <p:cNvSpPr/>
            <p:nvPr/>
          </p:nvSpPr>
          <p:spPr>
            <a:xfrm>
              <a:off x="3433" y="2465"/>
              <a:ext cx="106" cy="109"/>
            </a:xfrm>
            <a:custGeom>
              <a:rect b="b" l="l" r="r" t="t"/>
              <a:pathLst>
                <a:path extrusionOk="0" h="160" w="156">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18"/>
            <p:cNvSpPr/>
            <p:nvPr/>
          </p:nvSpPr>
          <p:spPr>
            <a:xfrm>
              <a:off x="3553" y="2463"/>
              <a:ext cx="114" cy="110"/>
            </a:xfrm>
            <a:custGeom>
              <a:rect b="b" l="l" r="r" t="t"/>
              <a:pathLst>
                <a:path extrusionOk="0" h="162" w="168">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18"/>
            <p:cNvSpPr/>
            <p:nvPr/>
          </p:nvSpPr>
          <p:spPr>
            <a:xfrm>
              <a:off x="3686" y="2465"/>
              <a:ext cx="38" cy="107"/>
            </a:xfrm>
            <a:custGeom>
              <a:rect b="b" l="l" r="r" t="t"/>
              <a:pathLst>
                <a:path extrusionOk="0" h="157" w="56">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18"/>
            <p:cNvSpPr/>
            <p:nvPr/>
          </p:nvSpPr>
          <p:spPr>
            <a:xfrm>
              <a:off x="3730" y="2465"/>
              <a:ext cx="112" cy="109"/>
            </a:xfrm>
            <a:custGeom>
              <a:rect b="b" l="l" r="r" t="t"/>
              <a:pathLst>
                <a:path extrusionOk="0" h="160" w="166">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18"/>
            <p:cNvSpPr/>
            <p:nvPr/>
          </p:nvSpPr>
          <p:spPr>
            <a:xfrm>
              <a:off x="3848" y="2464"/>
              <a:ext cx="64" cy="108"/>
            </a:xfrm>
            <a:custGeom>
              <a:rect b="b" l="l" r="r" t="t"/>
              <a:pathLst>
                <a:path extrusionOk="0" h="160" w="94">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18"/>
            <p:cNvSpPr/>
            <p:nvPr/>
          </p:nvSpPr>
          <p:spPr>
            <a:xfrm>
              <a:off x="3930" y="2465"/>
              <a:ext cx="107" cy="107"/>
            </a:xfrm>
            <a:custGeom>
              <a:rect b="b" l="l" r="r" t="t"/>
              <a:pathLst>
                <a:path extrusionOk="0" h="157" w="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18"/>
            <p:cNvSpPr/>
            <p:nvPr/>
          </p:nvSpPr>
          <p:spPr>
            <a:xfrm>
              <a:off x="4040" y="2463"/>
              <a:ext cx="55" cy="111"/>
            </a:xfrm>
            <a:custGeom>
              <a:rect b="b" l="l" r="r" t="t"/>
              <a:pathLst>
                <a:path extrusionOk="0" h="163" w="81">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18"/>
            <p:cNvSpPr/>
            <p:nvPr/>
          </p:nvSpPr>
          <p:spPr>
            <a:xfrm>
              <a:off x="4117" y="2465"/>
              <a:ext cx="37" cy="107"/>
            </a:xfrm>
            <a:custGeom>
              <a:rect b="b" l="l" r="r" t="t"/>
              <a:pathLst>
                <a:path extrusionOk="0" h="157" w="55">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18"/>
            <p:cNvSpPr/>
            <p:nvPr/>
          </p:nvSpPr>
          <p:spPr>
            <a:xfrm>
              <a:off x="4164" y="2463"/>
              <a:ext cx="89" cy="109"/>
            </a:xfrm>
            <a:custGeom>
              <a:rect b="b" l="l" r="r" t="t"/>
              <a:pathLst>
                <a:path extrusionOk="0" h="160" w="132">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18"/>
            <p:cNvSpPr/>
            <p:nvPr/>
          </p:nvSpPr>
          <p:spPr>
            <a:xfrm>
              <a:off x="4258" y="2465"/>
              <a:ext cx="102" cy="107"/>
            </a:xfrm>
            <a:custGeom>
              <a:rect b="b" l="l" r="r" t="t"/>
              <a:pathLst>
                <a:path extrusionOk="0" h="157" w="151">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18"/>
            <p:cNvSpPr/>
            <p:nvPr/>
          </p:nvSpPr>
          <p:spPr>
            <a:xfrm>
              <a:off x="4406" y="2463"/>
              <a:ext cx="111" cy="111"/>
            </a:xfrm>
            <a:custGeom>
              <a:rect b="b" l="l" r="r" t="t"/>
              <a:pathLst>
                <a:path extrusionOk="0" h="163" w="164">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18"/>
            <p:cNvSpPr/>
            <p:nvPr/>
          </p:nvSpPr>
          <p:spPr>
            <a:xfrm>
              <a:off x="4530" y="2464"/>
              <a:ext cx="62" cy="108"/>
            </a:xfrm>
            <a:custGeom>
              <a:rect b="b" l="l" r="r" t="t"/>
              <a:pathLst>
                <a:path extrusionOk="0" h="159" w="92">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18"/>
            <p:cNvSpPr/>
            <p:nvPr/>
          </p:nvSpPr>
          <p:spPr>
            <a:xfrm>
              <a:off x="3108" y="2653"/>
              <a:ext cx="1477"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18"/>
            <p:cNvSpPr/>
            <p:nvPr/>
          </p:nvSpPr>
          <p:spPr>
            <a:xfrm>
              <a:off x="3091" y="2736"/>
              <a:ext cx="222" cy="168"/>
            </a:xfrm>
            <a:custGeom>
              <a:rect b="b" l="l" r="r" t="t"/>
              <a:pathLst>
                <a:path extrusionOk="0" h="247" w="32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18"/>
            <p:cNvSpPr/>
            <p:nvPr/>
          </p:nvSpPr>
          <p:spPr>
            <a:xfrm>
              <a:off x="3324" y="2739"/>
              <a:ext cx="109" cy="165"/>
            </a:xfrm>
            <a:custGeom>
              <a:rect b="b" l="l" r="r" t="t"/>
              <a:pathLst>
                <a:path extrusionOk="0" h="243" w="161">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18"/>
            <p:cNvSpPr/>
            <p:nvPr/>
          </p:nvSpPr>
          <p:spPr>
            <a:xfrm>
              <a:off x="3460" y="2740"/>
              <a:ext cx="114" cy="164"/>
            </a:xfrm>
            <a:custGeom>
              <a:rect b="b" l="l" r="r" t="t"/>
              <a:pathLst>
                <a:path extrusionOk="0" h="241" w="167">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18"/>
            <p:cNvSpPr/>
            <p:nvPr/>
          </p:nvSpPr>
          <p:spPr>
            <a:xfrm>
              <a:off x="3589" y="2740"/>
              <a:ext cx="124" cy="164"/>
            </a:xfrm>
            <a:custGeom>
              <a:rect b="b" l="l" r="r" t="t"/>
              <a:pathLst>
                <a:path extrusionOk="0" h="241" w="183">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18"/>
            <p:cNvSpPr/>
            <p:nvPr/>
          </p:nvSpPr>
          <p:spPr>
            <a:xfrm>
              <a:off x="3734" y="2738"/>
              <a:ext cx="176" cy="169"/>
            </a:xfrm>
            <a:custGeom>
              <a:rect b="b" l="l" r="r" t="t"/>
              <a:pathLst>
                <a:path extrusionOk="0" h="249" w="25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18"/>
            <p:cNvSpPr/>
            <p:nvPr/>
          </p:nvSpPr>
          <p:spPr>
            <a:xfrm>
              <a:off x="3925" y="2740"/>
              <a:ext cx="172" cy="167"/>
            </a:xfrm>
            <a:custGeom>
              <a:rect b="b" l="l" r="r" t="t"/>
              <a:pathLst>
                <a:path extrusionOk="0" h="245" w="254">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18"/>
            <p:cNvSpPr/>
            <p:nvPr/>
          </p:nvSpPr>
          <p:spPr>
            <a:xfrm>
              <a:off x="4116" y="2740"/>
              <a:ext cx="170" cy="164"/>
            </a:xfrm>
            <a:custGeom>
              <a:rect b="b" l="l" r="r" t="t"/>
              <a:pathLst>
                <a:path extrusionOk="0" h="241" w="25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18"/>
            <p:cNvSpPr/>
            <p:nvPr/>
          </p:nvSpPr>
          <p:spPr>
            <a:xfrm>
              <a:off x="4290" y="2737"/>
              <a:ext cx="180" cy="169"/>
            </a:xfrm>
            <a:custGeom>
              <a:rect b="b" l="l" r="r" t="t"/>
              <a:pathLst>
                <a:path extrusionOk="0" h="249" w="266">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18"/>
            <p:cNvSpPr/>
            <p:nvPr/>
          </p:nvSpPr>
          <p:spPr>
            <a:xfrm>
              <a:off x="4480" y="2739"/>
              <a:ext cx="109" cy="165"/>
            </a:xfrm>
            <a:custGeom>
              <a:rect b="b" l="l" r="r" t="t"/>
              <a:pathLst>
                <a:path extrusionOk="0" h="243" w="161">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18"/>
            <p:cNvSpPr/>
            <p:nvPr/>
          </p:nvSpPr>
          <p:spPr>
            <a:xfrm>
              <a:off x="3433" y="1396"/>
              <a:ext cx="862" cy="953"/>
            </a:xfrm>
            <a:custGeom>
              <a:rect b="b" l="l" r="r" t="t"/>
              <a:pathLst>
                <a:path extrusionOk="0" h="1401" w="127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18"/>
            <p:cNvSpPr/>
            <p:nvPr/>
          </p:nvSpPr>
          <p:spPr>
            <a:xfrm>
              <a:off x="3429" y="1389"/>
              <a:ext cx="874" cy="964"/>
            </a:xfrm>
            <a:custGeom>
              <a:rect b="b" l="l" r="r" t="t"/>
              <a:pathLst>
                <a:path extrusionOk="0" h="1419" w="1290">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18"/>
            <p:cNvSpPr/>
            <p:nvPr/>
          </p:nvSpPr>
          <p:spPr>
            <a:xfrm>
              <a:off x="3372" y="2167"/>
              <a:ext cx="82" cy="78"/>
            </a:xfrm>
            <a:custGeom>
              <a:rect b="b" l="l" r="r" t="t"/>
              <a:pathLst>
                <a:path extrusionOk="0" h="115" w="121">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18"/>
            <p:cNvSpPr/>
            <p:nvPr/>
          </p:nvSpPr>
          <p:spPr>
            <a:xfrm>
              <a:off x="4222" y="2172"/>
              <a:ext cx="81" cy="75"/>
            </a:xfrm>
            <a:custGeom>
              <a:rect b="b" l="l" r="r" t="t"/>
              <a:pathLst>
                <a:path extrusionOk="0" h="111" w="120">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18"/>
            <p:cNvSpPr/>
            <p:nvPr/>
          </p:nvSpPr>
          <p:spPr>
            <a:xfrm>
              <a:off x="3269" y="2086"/>
              <a:ext cx="185" cy="119"/>
            </a:xfrm>
            <a:custGeom>
              <a:rect b="b" l="l" r="r" t="t"/>
              <a:pathLst>
                <a:path extrusionOk="0" h="175" w="273">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18"/>
            <p:cNvSpPr/>
            <p:nvPr/>
          </p:nvSpPr>
          <p:spPr>
            <a:xfrm>
              <a:off x="4222" y="2091"/>
              <a:ext cx="185" cy="118"/>
            </a:xfrm>
            <a:custGeom>
              <a:rect b="b" l="l" r="r" t="t"/>
              <a:pathLst>
                <a:path extrusionOk="0" h="173" w="274">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18"/>
            <p:cNvSpPr/>
            <p:nvPr/>
          </p:nvSpPr>
          <p:spPr>
            <a:xfrm>
              <a:off x="3350" y="2108"/>
              <a:ext cx="975" cy="256"/>
            </a:xfrm>
            <a:custGeom>
              <a:rect b="b" l="l" r="r" t="t"/>
              <a:pathLst>
                <a:path extrusionOk="0" h="376" w="1439">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18"/>
            <p:cNvSpPr/>
            <p:nvPr/>
          </p:nvSpPr>
          <p:spPr>
            <a:xfrm>
              <a:off x="3374" y="2137"/>
              <a:ext cx="925" cy="195"/>
            </a:xfrm>
            <a:custGeom>
              <a:rect b="b" l="l" r="r" t="t"/>
              <a:pathLst>
                <a:path extrusionOk="0" h="287" w="1365">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18"/>
            <p:cNvSpPr/>
            <p:nvPr/>
          </p:nvSpPr>
          <p:spPr>
            <a:xfrm>
              <a:off x="3547" y="1746"/>
              <a:ext cx="70" cy="69"/>
            </a:xfrm>
            <a:custGeom>
              <a:rect b="b" l="l" r="r" t="t"/>
              <a:pathLst>
                <a:path extrusionOk="0" h="101" w="104">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7" name="Google Shape;467;p18"/>
            <p:cNvSpPr/>
            <p:nvPr/>
          </p:nvSpPr>
          <p:spPr>
            <a:xfrm>
              <a:off x="3668" y="1778"/>
              <a:ext cx="70" cy="69"/>
            </a:xfrm>
            <a:custGeom>
              <a:rect b="b" l="l" r="r" t="t"/>
              <a:pathLst>
                <a:path extrusionOk="0" h="69" w="70">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18"/>
            <p:cNvSpPr/>
            <p:nvPr/>
          </p:nvSpPr>
          <p:spPr>
            <a:xfrm>
              <a:off x="3524" y="1902"/>
              <a:ext cx="71" cy="69"/>
            </a:xfrm>
            <a:custGeom>
              <a:rect b="b" l="l" r="r" t="t"/>
              <a:pathLst>
                <a:path extrusionOk="0" h="101" w="104">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18"/>
            <p:cNvSpPr/>
            <p:nvPr/>
          </p:nvSpPr>
          <p:spPr>
            <a:xfrm>
              <a:off x="3677" y="1911"/>
              <a:ext cx="50" cy="48"/>
            </a:xfrm>
            <a:custGeom>
              <a:rect b="b" l="l" r="r" t="t"/>
              <a:pathLst>
                <a:path extrusionOk="0" h="48" w="50">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18"/>
            <p:cNvSpPr/>
            <p:nvPr/>
          </p:nvSpPr>
          <p:spPr>
            <a:xfrm>
              <a:off x="3667" y="2037"/>
              <a:ext cx="71" cy="69"/>
            </a:xfrm>
            <a:custGeom>
              <a:rect b="b" l="l" r="r" t="t"/>
              <a:pathLst>
                <a:path extrusionOk="0" h="69" w="71">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18"/>
            <p:cNvSpPr/>
            <p:nvPr/>
          </p:nvSpPr>
          <p:spPr>
            <a:xfrm>
              <a:off x="3639" y="1671"/>
              <a:ext cx="20" cy="12"/>
            </a:xfrm>
            <a:custGeom>
              <a:rect b="b" l="l" r="r" t="t"/>
              <a:pathLst>
                <a:path extrusionOk="0" h="18" w="30">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18"/>
            <p:cNvSpPr/>
            <p:nvPr/>
          </p:nvSpPr>
          <p:spPr>
            <a:xfrm>
              <a:off x="3664" y="1674"/>
              <a:ext cx="12" cy="20"/>
            </a:xfrm>
            <a:custGeom>
              <a:rect b="b" l="l" r="r" t="t"/>
              <a:pathLst>
                <a:path extrusionOk="0" h="29" w="18">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18"/>
            <p:cNvSpPr/>
            <p:nvPr/>
          </p:nvSpPr>
          <p:spPr>
            <a:xfrm>
              <a:off x="3659" y="1689"/>
              <a:ext cx="14" cy="21"/>
            </a:xfrm>
            <a:custGeom>
              <a:rect b="b" l="l" r="r" t="t"/>
              <a:pathLst>
                <a:path extrusionOk="0" h="30" w="21">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18"/>
            <p:cNvSpPr/>
            <p:nvPr/>
          </p:nvSpPr>
          <p:spPr>
            <a:xfrm>
              <a:off x="3649" y="1702"/>
              <a:ext cx="15" cy="24"/>
            </a:xfrm>
            <a:custGeom>
              <a:rect b="b" l="l" r="r" t="t"/>
              <a:pathLst>
                <a:path extrusionOk="0" h="35" w="22">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18"/>
            <p:cNvSpPr/>
            <p:nvPr/>
          </p:nvSpPr>
          <p:spPr>
            <a:xfrm>
              <a:off x="3622" y="1701"/>
              <a:ext cx="27" cy="11"/>
            </a:xfrm>
            <a:custGeom>
              <a:rect b="b" l="l" r="r" t="t"/>
              <a:pathLst>
                <a:path extrusionOk="0" h="16" w="39">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18"/>
            <p:cNvSpPr/>
            <p:nvPr/>
          </p:nvSpPr>
          <p:spPr>
            <a:xfrm>
              <a:off x="3634" y="1717"/>
              <a:ext cx="16" cy="23"/>
            </a:xfrm>
            <a:custGeom>
              <a:rect b="b" l="l" r="r" t="t"/>
              <a:pathLst>
                <a:path extrusionOk="0" h="34" w="23">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7" name="Google Shape;477;p18"/>
            <p:cNvSpPr/>
            <p:nvPr/>
          </p:nvSpPr>
          <p:spPr>
            <a:xfrm>
              <a:off x="3559" y="1682"/>
              <a:ext cx="18" cy="26"/>
            </a:xfrm>
            <a:custGeom>
              <a:rect b="b" l="l" r="r" t="t"/>
              <a:pathLst>
                <a:path extrusionOk="0" h="39" w="26">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18"/>
            <p:cNvSpPr/>
            <p:nvPr/>
          </p:nvSpPr>
          <p:spPr>
            <a:xfrm>
              <a:off x="3608" y="1714"/>
              <a:ext cx="27" cy="14"/>
            </a:xfrm>
            <a:custGeom>
              <a:rect b="b" l="l" r="r" t="t"/>
              <a:pathLst>
                <a:path extrusionOk="0" h="21" w="40">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18"/>
            <p:cNvSpPr/>
            <p:nvPr/>
          </p:nvSpPr>
          <p:spPr>
            <a:xfrm>
              <a:off x="3631" y="1685"/>
              <a:ext cx="25" cy="15"/>
            </a:xfrm>
            <a:custGeom>
              <a:rect b="b" l="l" r="r" t="t"/>
              <a:pathLst>
                <a:path extrusionOk="0" h="22" w="37">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18"/>
            <p:cNvSpPr/>
            <p:nvPr/>
          </p:nvSpPr>
          <p:spPr>
            <a:xfrm>
              <a:off x="3542" y="1671"/>
              <a:ext cx="26" cy="18"/>
            </a:xfrm>
            <a:custGeom>
              <a:rect b="b" l="l" r="r" t="t"/>
              <a:pathLst>
                <a:path extrusionOk="0" h="27" w="3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18"/>
            <p:cNvSpPr/>
            <p:nvPr/>
          </p:nvSpPr>
          <p:spPr>
            <a:xfrm>
              <a:off x="3594" y="1635"/>
              <a:ext cx="22" cy="11"/>
            </a:xfrm>
            <a:custGeom>
              <a:rect b="b" l="l" r="r" t="t"/>
              <a:pathLst>
                <a:path extrusionOk="0" h="15" w="32">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18"/>
            <p:cNvSpPr/>
            <p:nvPr/>
          </p:nvSpPr>
          <p:spPr>
            <a:xfrm>
              <a:off x="3614" y="1646"/>
              <a:ext cx="13" cy="22"/>
            </a:xfrm>
            <a:custGeom>
              <a:rect b="b" l="l" r="r" t="t"/>
              <a:pathLst>
                <a:path extrusionOk="0" h="32" w="18">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18"/>
            <p:cNvSpPr/>
            <p:nvPr/>
          </p:nvSpPr>
          <p:spPr>
            <a:xfrm>
              <a:off x="3574" y="1643"/>
              <a:ext cx="26" cy="14"/>
            </a:xfrm>
            <a:custGeom>
              <a:rect b="b" l="l" r="r" t="t"/>
              <a:pathLst>
                <a:path extrusionOk="0" h="20" w="38">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18"/>
            <p:cNvSpPr/>
            <p:nvPr/>
          </p:nvSpPr>
          <p:spPr>
            <a:xfrm>
              <a:off x="3602" y="1651"/>
              <a:ext cx="14" cy="25"/>
            </a:xfrm>
            <a:custGeom>
              <a:rect b="b" l="l" r="r" t="t"/>
              <a:pathLst>
                <a:path extrusionOk="0" h="37" w="20">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18"/>
            <p:cNvSpPr/>
            <p:nvPr/>
          </p:nvSpPr>
          <p:spPr>
            <a:xfrm>
              <a:off x="3610" y="1731"/>
              <a:ext cx="21" cy="14"/>
            </a:xfrm>
            <a:custGeom>
              <a:rect b="b" l="l" r="r" t="t"/>
              <a:pathLst>
                <a:path extrusionOk="0" h="21" w="32">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18"/>
            <p:cNvSpPr/>
            <p:nvPr/>
          </p:nvSpPr>
          <p:spPr>
            <a:xfrm>
              <a:off x="3559" y="1655"/>
              <a:ext cx="24" cy="14"/>
            </a:xfrm>
            <a:custGeom>
              <a:rect b="b" l="l" r="r" t="t"/>
              <a:pathLst>
                <a:path extrusionOk="0" h="20" w="36">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18"/>
            <p:cNvSpPr/>
            <p:nvPr/>
          </p:nvSpPr>
          <p:spPr>
            <a:xfrm>
              <a:off x="3588" y="1659"/>
              <a:ext cx="15" cy="27"/>
            </a:xfrm>
            <a:custGeom>
              <a:rect b="b" l="l" r="r" t="t"/>
              <a:pathLst>
                <a:path extrusionOk="0" h="39" w="22">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18"/>
            <p:cNvSpPr/>
            <p:nvPr/>
          </p:nvSpPr>
          <p:spPr>
            <a:xfrm>
              <a:off x="3578" y="1672"/>
              <a:ext cx="9" cy="26"/>
            </a:xfrm>
            <a:custGeom>
              <a:rect b="b" l="l" r="r" t="t"/>
              <a:pathLst>
                <a:path extrusionOk="0" h="39" w="13">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9" name="Google Shape;489;p18"/>
          <p:cNvSpPr/>
          <p:nvPr>
            <p:ph idx="3" type="pic"/>
          </p:nvPr>
        </p:nvSpPr>
        <p:spPr>
          <a:xfrm>
            <a:off x="4122030" y="1032580"/>
            <a:ext cx="5030970" cy="5829165"/>
          </a:xfrm>
          <a:prstGeom prst="rect">
            <a:avLst/>
          </a:prstGeom>
          <a:noFill/>
          <a:ln>
            <a:noFill/>
          </a:ln>
        </p:spPr>
        <p:txBody>
          <a:bodyPr anchorCtr="0" anchor="t" bIns="360000" lIns="576000" spcFirstLastPara="1" rIns="360000" wrap="square" tIns="17280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partner">
  <p:cSld name="Title Slide-partner">
    <p:spTree>
      <p:nvGrpSpPr>
        <p:cNvPr id="490" name="Shape 490"/>
        <p:cNvGrpSpPr/>
        <p:nvPr/>
      </p:nvGrpSpPr>
      <p:grpSpPr>
        <a:xfrm>
          <a:off x="0" y="0"/>
          <a:ext cx="0" cy="0"/>
          <a:chOff x="0" y="0"/>
          <a:chExt cx="0" cy="0"/>
        </a:xfrm>
      </p:grpSpPr>
      <p:sp>
        <p:nvSpPr>
          <p:cNvPr id="491" name="Google Shape;491;p19"/>
          <p:cNvSpPr/>
          <p:nvPr/>
        </p:nvSpPr>
        <p:spPr>
          <a:xfrm>
            <a:off x="-1" y="-1"/>
            <a:ext cx="9153001"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Google Shape;492;p19"/>
          <p:cNvSpPr txBox="1"/>
          <p:nvPr>
            <p:ph idx="1" type="body"/>
          </p:nvPr>
        </p:nvSpPr>
        <p:spPr>
          <a:xfrm>
            <a:off x="2318430" y="686887"/>
            <a:ext cx="2824180" cy="70723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600"/>
              <a:buNone/>
              <a:defRPr b="1" sz="1600">
                <a:solidFill>
                  <a:schemeClr val="lt1"/>
                </a:solidFill>
              </a:defRPr>
            </a:lvl1pPr>
            <a:lvl2pPr indent="-228600" lvl="1" marL="914400" algn="l">
              <a:lnSpc>
                <a:spcPct val="100000"/>
              </a:lnSpc>
              <a:spcBef>
                <a:spcPts val="600"/>
              </a:spcBef>
              <a:spcAft>
                <a:spcPts val="0"/>
              </a:spcAft>
              <a:buClr>
                <a:schemeClr val="lt1"/>
              </a:buClr>
              <a:buSzPts val="1600"/>
              <a:buNone/>
              <a:defRPr sz="1600">
                <a:solidFill>
                  <a:schemeClr val="lt1"/>
                </a:solidFill>
              </a:defRPr>
            </a:lvl2pPr>
            <a:lvl3pPr indent="-228600" lvl="2" marL="1371600" algn="l">
              <a:lnSpc>
                <a:spcPct val="100000"/>
              </a:lnSpc>
              <a:spcBef>
                <a:spcPts val="0"/>
              </a:spcBef>
              <a:spcAft>
                <a:spcPts val="0"/>
              </a:spcAft>
              <a:buClr>
                <a:schemeClr val="lt1"/>
              </a:buClr>
              <a:buSzPts val="1600"/>
              <a:buNone/>
              <a:defRPr b="0" sz="1600">
                <a:solidFill>
                  <a:schemeClr val="lt1"/>
                </a:solidFill>
              </a:defRPr>
            </a:lvl3pPr>
            <a:lvl4pPr indent="-228600" lvl="3" marL="1828800" algn="l">
              <a:lnSpc>
                <a:spcPct val="100000"/>
              </a:lnSpc>
              <a:spcBef>
                <a:spcPts val="0"/>
              </a:spcBef>
              <a:spcAft>
                <a:spcPts val="0"/>
              </a:spcAft>
              <a:buClr>
                <a:schemeClr val="lt1"/>
              </a:buClr>
              <a:buSzPts val="1600"/>
              <a:buNone/>
              <a:defRPr b="0" sz="1600">
                <a:solidFill>
                  <a:schemeClr val="lt1"/>
                </a:solidFill>
              </a:defRPr>
            </a:lvl4pPr>
            <a:lvl5pPr indent="-228600" lvl="4" marL="2286000" algn="l">
              <a:lnSpc>
                <a:spcPct val="100000"/>
              </a:lnSpc>
              <a:spcBef>
                <a:spcPts val="0"/>
              </a:spcBef>
              <a:spcAft>
                <a:spcPts val="0"/>
              </a:spcAft>
              <a:buClr>
                <a:schemeClr val="lt1"/>
              </a:buClr>
              <a:buSzPts val="1600"/>
              <a:buNone/>
              <a:defRPr b="0" sz="1600">
                <a:solidFill>
                  <a:schemeClr val="lt1"/>
                </a:solidFill>
              </a:defRPr>
            </a:lvl5pPr>
            <a:lvl6pPr indent="-228600" lvl="5" marL="2743200" algn="l">
              <a:lnSpc>
                <a:spcPct val="100000"/>
              </a:lnSpc>
              <a:spcBef>
                <a:spcPts val="0"/>
              </a:spcBef>
              <a:spcAft>
                <a:spcPts val="0"/>
              </a:spcAft>
              <a:buClr>
                <a:schemeClr val="lt1"/>
              </a:buClr>
              <a:buSzPts val="1600"/>
              <a:buNone/>
              <a:defRPr b="0" sz="1600">
                <a:solidFill>
                  <a:schemeClr val="lt1"/>
                </a:solidFill>
              </a:defRPr>
            </a:lvl6pPr>
            <a:lvl7pPr indent="-228600" lvl="6" marL="3200400" algn="l">
              <a:lnSpc>
                <a:spcPct val="100000"/>
              </a:lnSpc>
              <a:spcBef>
                <a:spcPts val="0"/>
              </a:spcBef>
              <a:spcAft>
                <a:spcPts val="0"/>
              </a:spcAft>
              <a:buClr>
                <a:schemeClr val="lt1"/>
              </a:buClr>
              <a:buSzPts val="1600"/>
              <a:buNone/>
              <a:defRPr b="0" sz="1600">
                <a:solidFill>
                  <a:schemeClr val="lt1"/>
                </a:solidFill>
              </a:defRPr>
            </a:lvl7pPr>
            <a:lvl8pPr indent="-228600" lvl="7" marL="3657600" algn="l">
              <a:lnSpc>
                <a:spcPct val="100000"/>
              </a:lnSpc>
              <a:spcBef>
                <a:spcPts val="0"/>
              </a:spcBef>
              <a:spcAft>
                <a:spcPts val="0"/>
              </a:spcAft>
              <a:buClr>
                <a:schemeClr val="lt1"/>
              </a:buClr>
              <a:buSzPts val="1600"/>
              <a:buNone/>
              <a:defRPr sz="1600">
                <a:solidFill>
                  <a:schemeClr val="lt1"/>
                </a:solidFill>
              </a:defRPr>
            </a:lvl8pPr>
            <a:lvl9pPr indent="-228600" lvl="8" marL="4114800" algn="l">
              <a:lnSpc>
                <a:spcPct val="100000"/>
              </a:lnSpc>
              <a:spcBef>
                <a:spcPts val="0"/>
              </a:spcBef>
              <a:spcAft>
                <a:spcPts val="0"/>
              </a:spcAft>
              <a:buClr>
                <a:schemeClr val="lt1"/>
              </a:buClr>
              <a:buSzPts val="1600"/>
              <a:buNone/>
              <a:defRPr sz="1600">
                <a:solidFill>
                  <a:schemeClr val="lt1"/>
                </a:solidFill>
              </a:defRPr>
            </a:lvl9pPr>
          </a:lstStyle>
          <a:p/>
        </p:txBody>
      </p:sp>
      <p:sp>
        <p:nvSpPr>
          <p:cNvPr id="493" name="Google Shape;493;p19"/>
          <p:cNvSpPr/>
          <p:nvPr>
            <p:ph idx="2" type="pic"/>
          </p:nvPr>
        </p:nvSpPr>
        <p:spPr>
          <a:xfrm>
            <a:off x="375050" y="5410207"/>
            <a:ext cx="1454741" cy="923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494" name="Google Shape;494;p19"/>
          <p:cNvSpPr/>
          <p:nvPr>
            <p:ph idx="3" type="pic"/>
          </p:nvPr>
        </p:nvSpPr>
        <p:spPr>
          <a:xfrm>
            <a:off x="1951398" y="5410207"/>
            <a:ext cx="1454741" cy="923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495" name="Google Shape;495;p19"/>
          <p:cNvSpPr/>
          <p:nvPr>
            <p:ph idx="4" type="pic"/>
          </p:nvPr>
        </p:nvSpPr>
        <p:spPr>
          <a:xfrm>
            <a:off x="3527746" y="5410207"/>
            <a:ext cx="1454741" cy="923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496" name="Google Shape;496;p19"/>
          <p:cNvSpPr txBox="1"/>
          <p:nvPr>
            <p:ph idx="5" type="subTitle"/>
          </p:nvPr>
        </p:nvSpPr>
        <p:spPr>
          <a:xfrm>
            <a:off x="487475" y="2487775"/>
            <a:ext cx="3579152" cy="2272930"/>
          </a:xfrm>
          <a:prstGeom prst="rect">
            <a:avLst/>
          </a:prstGeom>
          <a:noFill/>
          <a:ln>
            <a:noFill/>
          </a:ln>
        </p:spPr>
        <p:txBody>
          <a:bodyPr anchorCtr="0" anchor="t" bIns="90000" lIns="90000" spcFirstLastPara="1" rIns="90000" wrap="square" tIns="90000">
            <a:noAutofit/>
          </a:bodyPr>
          <a:lstStyle>
            <a:lvl1pPr lvl="0" algn="l">
              <a:lnSpc>
                <a:spcPct val="100000"/>
              </a:lnSpc>
              <a:spcBef>
                <a:spcPts val="500"/>
              </a:spcBef>
              <a:spcAft>
                <a:spcPts val="0"/>
              </a:spcAft>
              <a:buClr>
                <a:schemeClr val="lt1"/>
              </a:buClr>
              <a:buSzPts val="3800"/>
              <a:buNone/>
              <a:defRPr b="1" sz="3800">
                <a:solidFill>
                  <a:schemeClr val="lt1"/>
                </a:solidFill>
                <a:latin typeface="Georgia"/>
                <a:ea typeface="Georgia"/>
                <a:cs typeface="Georgia"/>
                <a:sym typeface="Georgia"/>
              </a:defRPr>
            </a:lvl1pPr>
            <a:lvl2pPr lvl="1" algn="l">
              <a:lnSpc>
                <a:spcPct val="100000"/>
              </a:lnSpc>
              <a:spcBef>
                <a:spcPts val="2400"/>
              </a:spcBef>
              <a:spcAft>
                <a:spcPts val="0"/>
              </a:spcAft>
              <a:buClr>
                <a:schemeClr val="accent2"/>
              </a:buClr>
              <a:buSzPts val="2000"/>
              <a:buNone/>
              <a:defRPr b="1" sz="2000">
                <a:solidFill>
                  <a:schemeClr val="accent2"/>
                </a:solidFill>
              </a:defRPr>
            </a:lvl2pPr>
            <a:lvl3pPr lvl="2" algn="l">
              <a:lnSpc>
                <a:spcPct val="100000"/>
              </a:lnSpc>
              <a:spcBef>
                <a:spcPts val="500"/>
              </a:spcBef>
              <a:spcAft>
                <a:spcPts val="0"/>
              </a:spcAft>
              <a:buClr>
                <a:schemeClr val="accent2"/>
              </a:buClr>
              <a:buSzPts val="1800"/>
              <a:buNone/>
              <a:defRPr sz="1800">
                <a:solidFill>
                  <a:schemeClr val="accent2"/>
                </a:solidFill>
              </a:defRPr>
            </a:lvl3pPr>
            <a:lvl4pPr lvl="3" algn="l">
              <a:lnSpc>
                <a:spcPct val="100000"/>
              </a:lnSpc>
              <a:spcBef>
                <a:spcPts val="800"/>
              </a:spcBef>
              <a:spcAft>
                <a:spcPts val="0"/>
              </a:spcAft>
              <a:buClr>
                <a:schemeClr val="dk1"/>
              </a:buClr>
              <a:buSzPts val="1600"/>
              <a:buNone/>
              <a:defRPr b="0" sz="1600"/>
            </a:lvl4pPr>
            <a:lvl5pPr lvl="4" algn="l">
              <a:lnSpc>
                <a:spcPct val="100000"/>
              </a:lnSpc>
              <a:spcBef>
                <a:spcPts val="500"/>
              </a:spcBef>
              <a:spcAft>
                <a:spcPts val="0"/>
              </a:spcAft>
              <a:buClr>
                <a:schemeClr val="dk2"/>
              </a:buClr>
              <a:buSzPts val="1600"/>
              <a:buNone/>
              <a:defRPr sz="1600"/>
            </a:lvl5pPr>
            <a:lvl6pPr lvl="5" algn="l">
              <a:lnSpc>
                <a:spcPct val="100000"/>
              </a:lnSpc>
              <a:spcBef>
                <a:spcPts val="500"/>
              </a:spcBef>
              <a:spcAft>
                <a:spcPts val="0"/>
              </a:spcAft>
              <a:buClr>
                <a:schemeClr val="dk1"/>
              </a:buClr>
              <a:buSzPts val="1600"/>
              <a:buNone/>
              <a:defRPr sz="1600"/>
            </a:lvl6pPr>
            <a:lvl7pPr lvl="6" algn="l">
              <a:lnSpc>
                <a:spcPct val="100000"/>
              </a:lnSpc>
              <a:spcBef>
                <a:spcPts val="500"/>
              </a:spcBef>
              <a:spcAft>
                <a:spcPts val="0"/>
              </a:spcAft>
              <a:buClr>
                <a:schemeClr val="dk1"/>
              </a:buClr>
              <a:buSzPts val="1600"/>
              <a:buNone/>
              <a:defRPr sz="1600"/>
            </a:lvl7pPr>
            <a:lvl8pPr lvl="7" algn="l">
              <a:lnSpc>
                <a:spcPct val="100000"/>
              </a:lnSpc>
              <a:spcBef>
                <a:spcPts val="500"/>
              </a:spcBef>
              <a:spcAft>
                <a:spcPts val="0"/>
              </a:spcAft>
              <a:buClr>
                <a:schemeClr val="dk1"/>
              </a:buClr>
              <a:buSzPts val="1600"/>
              <a:buNone/>
              <a:defRPr sz="1600"/>
            </a:lvl8pPr>
            <a:lvl9pPr lvl="8" algn="l">
              <a:lnSpc>
                <a:spcPct val="100000"/>
              </a:lnSpc>
              <a:spcBef>
                <a:spcPts val="500"/>
              </a:spcBef>
              <a:spcAft>
                <a:spcPts val="0"/>
              </a:spcAft>
              <a:buClr>
                <a:schemeClr val="accent2"/>
              </a:buClr>
              <a:buSzPts val="1600"/>
              <a:buNone/>
              <a:defRPr sz="1600">
                <a:solidFill>
                  <a:schemeClr val="accent2"/>
                </a:solidFill>
              </a:defRPr>
            </a:lvl9pPr>
          </a:lstStyle>
          <a:p/>
        </p:txBody>
      </p:sp>
      <p:grpSp>
        <p:nvGrpSpPr>
          <p:cNvPr id="497" name="Google Shape;497;p19"/>
          <p:cNvGrpSpPr/>
          <p:nvPr/>
        </p:nvGrpSpPr>
        <p:grpSpPr>
          <a:xfrm>
            <a:off x="421066" y="453777"/>
            <a:ext cx="1662286" cy="1666547"/>
            <a:chOff x="2864" y="1181"/>
            <a:chExt cx="1952" cy="1957"/>
          </a:xfrm>
        </p:grpSpPr>
        <p:sp>
          <p:nvSpPr>
            <p:cNvPr id="498" name="Google Shape;498;p19"/>
            <p:cNvSpPr/>
            <p:nvPr/>
          </p:nvSpPr>
          <p:spPr>
            <a:xfrm>
              <a:off x="2864" y="1182"/>
              <a:ext cx="1952" cy="19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19"/>
            <p:cNvSpPr/>
            <p:nvPr/>
          </p:nvSpPr>
          <p:spPr>
            <a:xfrm>
              <a:off x="2865" y="1181"/>
              <a:ext cx="1950" cy="1957"/>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19"/>
            <p:cNvSpPr/>
            <p:nvPr/>
          </p:nvSpPr>
          <p:spPr>
            <a:xfrm>
              <a:off x="3091" y="2463"/>
              <a:ext cx="90" cy="109"/>
            </a:xfrm>
            <a:custGeom>
              <a:rect b="b" l="l" r="r" t="t"/>
              <a:pathLst>
                <a:path extrusionOk="0" h="160" w="132">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19"/>
            <p:cNvSpPr/>
            <p:nvPr/>
          </p:nvSpPr>
          <p:spPr>
            <a:xfrm>
              <a:off x="3187" y="2465"/>
              <a:ext cx="111" cy="107"/>
            </a:xfrm>
            <a:custGeom>
              <a:rect b="b" l="l" r="r" t="t"/>
              <a:pathLst>
                <a:path extrusionOk="0" h="157" w="164">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19"/>
            <p:cNvSpPr/>
            <p:nvPr/>
          </p:nvSpPr>
          <p:spPr>
            <a:xfrm>
              <a:off x="3312" y="2464"/>
              <a:ext cx="64" cy="108"/>
            </a:xfrm>
            <a:custGeom>
              <a:rect b="b" l="l" r="r" t="t"/>
              <a:pathLst>
                <a:path extrusionOk="0" h="160" w="94">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19"/>
            <p:cNvSpPr/>
            <p:nvPr/>
          </p:nvSpPr>
          <p:spPr>
            <a:xfrm>
              <a:off x="3433" y="2465"/>
              <a:ext cx="106" cy="109"/>
            </a:xfrm>
            <a:custGeom>
              <a:rect b="b" l="l" r="r" t="t"/>
              <a:pathLst>
                <a:path extrusionOk="0" h="160" w="156">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19"/>
            <p:cNvSpPr/>
            <p:nvPr/>
          </p:nvSpPr>
          <p:spPr>
            <a:xfrm>
              <a:off x="3553" y="2463"/>
              <a:ext cx="114" cy="110"/>
            </a:xfrm>
            <a:custGeom>
              <a:rect b="b" l="l" r="r" t="t"/>
              <a:pathLst>
                <a:path extrusionOk="0" h="162" w="168">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19"/>
            <p:cNvSpPr/>
            <p:nvPr/>
          </p:nvSpPr>
          <p:spPr>
            <a:xfrm>
              <a:off x="3686" y="2465"/>
              <a:ext cx="38" cy="107"/>
            </a:xfrm>
            <a:custGeom>
              <a:rect b="b" l="l" r="r" t="t"/>
              <a:pathLst>
                <a:path extrusionOk="0" h="157" w="56">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19"/>
            <p:cNvSpPr/>
            <p:nvPr/>
          </p:nvSpPr>
          <p:spPr>
            <a:xfrm>
              <a:off x="3730" y="2465"/>
              <a:ext cx="112" cy="109"/>
            </a:xfrm>
            <a:custGeom>
              <a:rect b="b" l="l" r="r" t="t"/>
              <a:pathLst>
                <a:path extrusionOk="0" h="160" w="166">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19"/>
            <p:cNvSpPr/>
            <p:nvPr/>
          </p:nvSpPr>
          <p:spPr>
            <a:xfrm>
              <a:off x="3848" y="2464"/>
              <a:ext cx="64" cy="108"/>
            </a:xfrm>
            <a:custGeom>
              <a:rect b="b" l="l" r="r" t="t"/>
              <a:pathLst>
                <a:path extrusionOk="0" h="160" w="94">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19"/>
            <p:cNvSpPr/>
            <p:nvPr/>
          </p:nvSpPr>
          <p:spPr>
            <a:xfrm>
              <a:off x="3930" y="2465"/>
              <a:ext cx="107" cy="107"/>
            </a:xfrm>
            <a:custGeom>
              <a:rect b="b" l="l" r="r" t="t"/>
              <a:pathLst>
                <a:path extrusionOk="0" h="157" w="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19"/>
            <p:cNvSpPr/>
            <p:nvPr/>
          </p:nvSpPr>
          <p:spPr>
            <a:xfrm>
              <a:off x="4040" y="2463"/>
              <a:ext cx="55" cy="111"/>
            </a:xfrm>
            <a:custGeom>
              <a:rect b="b" l="l" r="r" t="t"/>
              <a:pathLst>
                <a:path extrusionOk="0" h="163" w="81">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19"/>
            <p:cNvSpPr/>
            <p:nvPr/>
          </p:nvSpPr>
          <p:spPr>
            <a:xfrm>
              <a:off x="4117" y="2465"/>
              <a:ext cx="37" cy="107"/>
            </a:xfrm>
            <a:custGeom>
              <a:rect b="b" l="l" r="r" t="t"/>
              <a:pathLst>
                <a:path extrusionOk="0" h="157" w="55">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19"/>
            <p:cNvSpPr/>
            <p:nvPr/>
          </p:nvSpPr>
          <p:spPr>
            <a:xfrm>
              <a:off x="4164" y="2463"/>
              <a:ext cx="89" cy="109"/>
            </a:xfrm>
            <a:custGeom>
              <a:rect b="b" l="l" r="r" t="t"/>
              <a:pathLst>
                <a:path extrusionOk="0" h="160" w="132">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19"/>
            <p:cNvSpPr/>
            <p:nvPr/>
          </p:nvSpPr>
          <p:spPr>
            <a:xfrm>
              <a:off x="4258" y="2465"/>
              <a:ext cx="102" cy="107"/>
            </a:xfrm>
            <a:custGeom>
              <a:rect b="b" l="l" r="r" t="t"/>
              <a:pathLst>
                <a:path extrusionOk="0" h="157" w="151">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19"/>
            <p:cNvSpPr/>
            <p:nvPr/>
          </p:nvSpPr>
          <p:spPr>
            <a:xfrm>
              <a:off x="4406" y="2463"/>
              <a:ext cx="111" cy="111"/>
            </a:xfrm>
            <a:custGeom>
              <a:rect b="b" l="l" r="r" t="t"/>
              <a:pathLst>
                <a:path extrusionOk="0" h="163" w="164">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19"/>
            <p:cNvSpPr/>
            <p:nvPr/>
          </p:nvSpPr>
          <p:spPr>
            <a:xfrm>
              <a:off x="4530" y="2464"/>
              <a:ext cx="62" cy="108"/>
            </a:xfrm>
            <a:custGeom>
              <a:rect b="b" l="l" r="r" t="t"/>
              <a:pathLst>
                <a:path extrusionOk="0" h="159" w="92">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19"/>
            <p:cNvSpPr/>
            <p:nvPr/>
          </p:nvSpPr>
          <p:spPr>
            <a:xfrm>
              <a:off x="3108" y="2653"/>
              <a:ext cx="1477"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19"/>
            <p:cNvSpPr/>
            <p:nvPr/>
          </p:nvSpPr>
          <p:spPr>
            <a:xfrm>
              <a:off x="3091" y="2736"/>
              <a:ext cx="222" cy="168"/>
            </a:xfrm>
            <a:custGeom>
              <a:rect b="b" l="l" r="r" t="t"/>
              <a:pathLst>
                <a:path extrusionOk="0" h="247" w="32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19"/>
            <p:cNvSpPr/>
            <p:nvPr/>
          </p:nvSpPr>
          <p:spPr>
            <a:xfrm>
              <a:off x="3324" y="2739"/>
              <a:ext cx="109" cy="165"/>
            </a:xfrm>
            <a:custGeom>
              <a:rect b="b" l="l" r="r" t="t"/>
              <a:pathLst>
                <a:path extrusionOk="0" h="243" w="161">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19"/>
            <p:cNvSpPr/>
            <p:nvPr/>
          </p:nvSpPr>
          <p:spPr>
            <a:xfrm>
              <a:off x="3460" y="2740"/>
              <a:ext cx="114" cy="164"/>
            </a:xfrm>
            <a:custGeom>
              <a:rect b="b" l="l" r="r" t="t"/>
              <a:pathLst>
                <a:path extrusionOk="0" h="241" w="167">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19"/>
            <p:cNvSpPr/>
            <p:nvPr/>
          </p:nvSpPr>
          <p:spPr>
            <a:xfrm>
              <a:off x="3589" y="2740"/>
              <a:ext cx="124" cy="164"/>
            </a:xfrm>
            <a:custGeom>
              <a:rect b="b" l="l" r="r" t="t"/>
              <a:pathLst>
                <a:path extrusionOk="0" h="241" w="183">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19"/>
            <p:cNvSpPr/>
            <p:nvPr/>
          </p:nvSpPr>
          <p:spPr>
            <a:xfrm>
              <a:off x="3734" y="2738"/>
              <a:ext cx="176" cy="169"/>
            </a:xfrm>
            <a:custGeom>
              <a:rect b="b" l="l" r="r" t="t"/>
              <a:pathLst>
                <a:path extrusionOk="0" h="249" w="25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19"/>
            <p:cNvSpPr/>
            <p:nvPr/>
          </p:nvSpPr>
          <p:spPr>
            <a:xfrm>
              <a:off x="3925" y="2740"/>
              <a:ext cx="172" cy="167"/>
            </a:xfrm>
            <a:custGeom>
              <a:rect b="b" l="l" r="r" t="t"/>
              <a:pathLst>
                <a:path extrusionOk="0" h="245" w="254">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19"/>
            <p:cNvSpPr/>
            <p:nvPr/>
          </p:nvSpPr>
          <p:spPr>
            <a:xfrm>
              <a:off x="4116" y="2740"/>
              <a:ext cx="170" cy="164"/>
            </a:xfrm>
            <a:custGeom>
              <a:rect b="b" l="l" r="r" t="t"/>
              <a:pathLst>
                <a:path extrusionOk="0" h="241" w="25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19"/>
            <p:cNvSpPr/>
            <p:nvPr/>
          </p:nvSpPr>
          <p:spPr>
            <a:xfrm>
              <a:off x="4290" y="2737"/>
              <a:ext cx="180" cy="169"/>
            </a:xfrm>
            <a:custGeom>
              <a:rect b="b" l="l" r="r" t="t"/>
              <a:pathLst>
                <a:path extrusionOk="0" h="249" w="266">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19"/>
            <p:cNvSpPr/>
            <p:nvPr/>
          </p:nvSpPr>
          <p:spPr>
            <a:xfrm>
              <a:off x="4480" y="2739"/>
              <a:ext cx="109" cy="165"/>
            </a:xfrm>
            <a:custGeom>
              <a:rect b="b" l="l" r="r" t="t"/>
              <a:pathLst>
                <a:path extrusionOk="0" h="243" w="161">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19"/>
            <p:cNvSpPr/>
            <p:nvPr/>
          </p:nvSpPr>
          <p:spPr>
            <a:xfrm>
              <a:off x="3433" y="1396"/>
              <a:ext cx="862" cy="953"/>
            </a:xfrm>
            <a:custGeom>
              <a:rect b="b" l="l" r="r" t="t"/>
              <a:pathLst>
                <a:path extrusionOk="0" h="1401" w="127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6" name="Google Shape;526;p19"/>
            <p:cNvSpPr/>
            <p:nvPr/>
          </p:nvSpPr>
          <p:spPr>
            <a:xfrm>
              <a:off x="3429" y="1389"/>
              <a:ext cx="874" cy="964"/>
            </a:xfrm>
            <a:custGeom>
              <a:rect b="b" l="l" r="r" t="t"/>
              <a:pathLst>
                <a:path extrusionOk="0" h="1419" w="1290">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19"/>
            <p:cNvSpPr/>
            <p:nvPr/>
          </p:nvSpPr>
          <p:spPr>
            <a:xfrm>
              <a:off x="3372" y="2167"/>
              <a:ext cx="82" cy="78"/>
            </a:xfrm>
            <a:custGeom>
              <a:rect b="b" l="l" r="r" t="t"/>
              <a:pathLst>
                <a:path extrusionOk="0" h="115" w="121">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19"/>
            <p:cNvSpPr/>
            <p:nvPr/>
          </p:nvSpPr>
          <p:spPr>
            <a:xfrm>
              <a:off x="4222" y="2172"/>
              <a:ext cx="81" cy="75"/>
            </a:xfrm>
            <a:custGeom>
              <a:rect b="b" l="l" r="r" t="t"/>
              <a:pathLst>
                <a:path extrusionOk="0" h="111" w="120">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19"/>
            <p:cNvSpPr/>
            <p:nvPr/>
          </p:nvSpPr>
          <p:spPr>
            <a:xfrm>
              <a:off x="3269" y="2086"/>
              <a:ext cx="185" cy="119"/>
            </a:xfrm>
            <a:custGeom>
              <a:rect b="b" l="l" r="r" t="t"/>
              <a:pathLst>
                <a:path extrusionOk="0" h="175" w="273">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19"/>
            <p:cNvSpPr/>
            <p:nvPr/>
          </p:nvSpPr>
          <p:spPr>
            <a:xfrm>
              <a:off x="4222" y="2091"/>
              <a:ext cx="185" cy="118"/>
            </a:xfrm>
            <a:custGeom>
              <a:rect b="b" l="l" r="r" t="t"/>
              <a:pathLst>
                <a:path extrusionOk="0" h="173" w="274">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19"/>
            <p:cNvSpPr/>
            <p:nvPr/>
          </p:nvSpPr>
          <p:spPr>
            <a:xfrm>
              <a:off x="3350" y="2108"/>
              <a:ext cx="975" cy="256"/>
            </a:xfrm>
            <a:custGeom>
              <a:rect b="b" l="l" r="r" t="t"/>
              <a:pathLst>
                <a:path extrusionOk="0" h="376" w="1439">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2" name="Google Shape;532;p19"/>
            <p:cNvSpPr/>
            <p:nvPr/>
          </p:nvSpPr>
          <p:spPr>
            <a:xfrm>
              <a:off x="3374" y="2137"/>
              <a:ext cx="925" cy="195"/>
            </a:xfrm>
            <a:custGeom>
              <a:rect b="b" l="l" r="r" t="t"/>
              <a:pathLst>
                <a:path extrusionOk="0" h="287" w="1365">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3" name="Google Shape;533;p19"/>
            <p:cNvSpPr/>
            <p:nvPr/>
          </p:nvSpPr>
          <p:spPr>
            <a:xfrm>
              <a:off x="3547" y="1746"/>
              <a:ext cx="70" cy="69"/>
            </a:xfrm>
            <a:custGeom>
              <a:rect b="b" l="l" r="r" t="t"/>
              <a:pathLst>
                <a:path extrusionOk="0" h="101" w="104">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19"/>
            <p:cNvSpPr/>
            <p:nvPr/>
          </p:nvSpPr>
          <p:spPr>
            <a:xfrm>
              <a:off x="3668" y="1778"/>
              <a:ext cx="70" cy="69"/>
            </a:xfrm>
            <a:custGeom>
              <a:rect b="b" l="l" r="r" t="t"/>
              <a:pathLst>
                <a:path extrusionOk="0" h="69" w="70">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5" name="Google Shape;535;p19"/>
            <p:cNvSpPr/>
            <p:nvPr/>
          </p:nvSpPr>
          <p:spPr>
            <a:xfrm>
              <a:off x="3524" y="1902"/>
              <a:ext cx="71" cy="69"/>
            </a:xfrm>
            <a:custGeom>
              <a:rect b="b" l="l" r="r" t="t"/>
              <a:pathLst>
                <a:path extrusionOk="0" h="101" w="104">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6" name="Google Shape;536;p19"/>
            <p:cNvSpPr/>
            <p:nvPr/>
          </p:nvSpPr>
          <p:spPr>
            <a:xfrm>
              <a:off x="3677" y="1911"/>
              <a:ext cx="50" cy="48"/>
            </a:xfrm>
            <a:custGeom>
              <a:rect b="b" l="l" r="r" t="t"/>
              <a:pathLst>
                <a:path extrusionOk="0" h="48" w="50">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7" name="Google Shape;537;p19"/>
            <p:cNvSpPr/>
            <p:nvPr/>
          </p:nvSpPr>
          <p:spPr>
            <a:xfrm>
              <a:off x="3667" y="2037"/>
              <a:ext cx="71" cy="69"/>
            </a:xfrm>
            <a:custGeom>
              <a:rect b="b" l="l" r="r" t="t"/>
              <a:pathLst>
                <a:path extrusionOk="0" h="69" w="71">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19"/>
            <p:cNvSpPr/>
            <p:nvPr/>
          </p:nvSpPr>
          <p:spPr>
            <a:xfrm>
              <a:off x="3639" y="1671"/>
              <a:ext cx="20" cy="12"/>
            </a:xfrm>
            <a:custGeom>
              <a:rect b="b" l="l" r="r" t="t"/>
              <a:pathLst>
                <a:path extrusionOk="0" h="18" w="30">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19"/>
            <p:cNvSpPr/>
            <p:nvPr/>
          </p:nvSpPr>
          <p:spPr>
            <a:xfrm>
              <a:off x="3664" y="1674"/>
              <a:ext cx="12" cy="20"/>
            </a:xfrm>
            <a:custGeom>
              <a:rect b="b" l="l" r="r" t="t"/>
              <a:pathLst>
                <a:path extrusionOk="0" h="29" w="18">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19"/>
            <p:cNvSpPr/>
            <p:nvPr/>
          </p:nvSpPr>
          <p:spPr>
            <a:xfrm>
              <a:off x="3659" y="1689"/>
              <a:ext cx="14" cy="21"/>
            </a:xfrm>
            <a:custGeom>
              <a:rect b="b" l="l" r="r" t="t"/>
              <a:pathLst>
                <a:path extrusionOk="0" h="30" w="21">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19"/>
            <p:cNvSpPr/>
            <p:nvPr/>
          </p:nvSpPr>
          <p:spPr>
            <a:xfrm>
              <a:off x="3649" y="1702"/>
              <a:ext cx="15" cy="24"/>
            </a:xfrm>
            <a:custGeom>
              <a:rect b="b" l="l" r="r" t="t"/>
              <a:pathLst>
                <a:path extrusionOk="0" h="35" w="22">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19"/>
            <p:cNvSpPr/>
            <p:nvPr/>
          </p:nvSpPr>
          <p:spPr>
            <a:xfrm>
              <a:off x="3622" y="1701"/>
              <a:ext cx="27" cy="11"/>
            </a:xfrm>
            <a:custGeom>
              <a:rect b="b" l="l" r="r" t="t"/>
              <a:pathLst>
                <a:path extrusionOk="0" h="16" w="39">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3" name="Google Shape;543;p19"/>
            <p:cNvSpPr/>
            <p:nvPr/>
          </p:nvSpPr>
          <p:spPr>
            <a:xfrm>
              <a:off x="3634" y="1717"/>
              <a:ext cx="16" cy="23"/>
            </a:xfrm>
            <a:custGeom>
              <a:rect b="b" l="l" r="r" t="t"/>
              <a:pathLst>
                <a:path extrusionOk="0" h="34" w="23">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19"/>
            <p:cNvSpPr/>
            <p:nvPr/>
          </p:nvSpPr>
          <p:spPr>
            <a:xfrm>
              <a:off x="3559" y="1682"/>
              <a:ext cx="18" cy="26"/>
            </a:xfrm>
            <a:custGeom>
              <a:rect b="b" l="l" r="r" t="t"/>
              <a:pathLst>
                <a:path extrusionOk="0" h="39" w="26">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19"/>
            <p:cNvSpPr/>
            <p:nvPr/>
          </p:nvSpPr>
          <p:spPr>
            <a:xfrm>
              <a:off x="3608" y="1714"/>
              <a:ext cx="27" cy="14"/>
            </a:xfrm>
            <a:custGeom>
              <a:rect b="b" l="l" r="r" t="t"/>
              <a:pathLst>
                <a:path extrusionOk="0" h="21" w="40">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6" name="Google Shape;546;p19"/>
            <p:cNvSpPr/>
            <p:nvPr/>
          </p:nvSpPr>
          <p:spPr>
            <a:xfrm>
              <a:off x="3631" y="1685"/>
              <a:ext cx="25" cy="15"/>
            </a:xfrm>
            <a:custGeom>
              <a:rect b="b" l="l" r="r" t="t"/>
              <a:pathLst>
                <a:path extrusionOk="0" h="22" w="37">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19"/>
            <p:cNvSpPr/>
            <p:nvPr/>
          </p:nvSpPr>
          <p:spPr>
            <a:xfrm>
              <a:off x="3542" y="1671"/>
              <a:ext cx="26" cy="18"/>
            </a:xfrm>
            <a:custGeom>
              <a:rect b="b" l="l" r="r" t="t"/>
              <a:pathLst>
                <a:path extrusionOk="0" h="27" w="3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19"/>
            <p:cNvSpPr/>
            <p:nvPr/>
          </p:nvSpPr>
          <p:spPr>
            <a:xfrm>
              <a:off x="3594" y="1635"/>
              <a:ext cx="22" cy="11"/>
            </a:xfrm>
            <a:custGeom>
              <a:rect b="b" l="l" r="r" t="t"/>
              <a:pathLst>
                <a:path extrusionOk="0" h="15" w="32">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9" name="Google Shape;549;p19"/>
            <p:cNvSpPr/>
            <p:nvPr/>
          </p:nvSpPr>
          <p:spPr>
            <a:xfrm>
              <a:off x="3614" y="1646"/>
              <a:ext cx="13" cy="22"/>
            </a:xfrm>
            <a:custGeom>
              <a:rect b="b" l="l" r="r" t="t"/>
              <a:pathLst>
                <a:path extrusionOk="0" h="32" w="18">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19"/>
            <p:cNvSpPr/>
            <p:nvPr/>
          </p:nvSpPr>
          <p:spPr>
            <a:xfrm>
              <a:off x="3574" y="1643"/>
              <a:ext cx="26" cy="14"/>
            </a:xfrm>
            <a:custGeom>
              <a:rect b="b" l="l" r="r" t="t"/>
              <a:pathLst>
                <a:path extrusionOk="0" h="20" w="38">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19"/>
            <p:cNvSpPr/>
            <p:nvPr/>
          </p:nvSpPr>
          <p:spPr>
            <a:xfrm>
              <a:off x="3602" y="1651"/>
              <a:ext cx="14" cy="25"/>
            </a:xfrm>
            <a:custGeom>
              <a:rect b="b" l="l" r="r" t="t"/>
              <a:pathLst>
                <a:path extrusionOk="0" h="37" w="20">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19"/>
            <p:cNvSpPr/>
            <p:nvPr/>
          </p:nvSpPr>
          <p:spPr>
            <a:xfrm>
              <a:off x="3610" y="1731"/>
              <a:ext cx="21" cy="14"/>
            </a:xfrm>
            <a:custGeom>
              <a:rect b="b" l="l" r="r" t="t"/>
              <a:pathLst>
                <a:path extrusionOk="0" h="21" w="32">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3" name="Google Shape;553;p19"/>
            <p:cNvSpPr/>
            <p:nvPr/>
          </p:nvSpPr>
          <p:spPr>
            <a:xfrm>
              <a:off x="3559" y="1655"/>
              <a:ext cx="24" cy="14"/>
            </a:xfrm>
            <a:custGeom>
              <a:rect b="b" l="l" r="r" t="t"/>
              <a:pathLst>
                <a:path extrusionOk="0" h="20" w="36">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19"/>
            <p:cNvSpPr/>
            <p:nvPr/>
          </p:nvSpPr>
          <p:spPr>
            <a:xfrm>
              <a:off x="3588" y="1659"/>
              <a:ext cx="15" cy="27"/>
            </a:xfrm>
            <a:custGeom>
              <a:rect b="b" l="l" r="r" t="t"/>
              <a:pathLst>
                <a:path extrusionOk="0" h="39" w="22">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5" name="Google Shape;555;p19"/>
            <p:cNvSpPr/>
            <p:nvPr/>
          </p:nvSpPr>
          <p:spPr>
            <a:xfrm>
              <a:off x="3578" y="1672"/>
              <a:ext cx="9" cy="26"/>
            </a:xfrm>
            <a:custGeom>
              <a:rect b="b" l="l" r="r" t="t"/>
              <a:pathLst>
                <a:path extrusionOk="0" h="39" w="13">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56" name="Google Shape;556;p19"/>
          <p:cNvSpPr/>
          <p:nvPr>
            <p:ph idx="6" type="pic"/>
          </p:nvPr>
        </p:nvSpPr>
        <p:spPr>
          <a:xfrm>
            <a:off x="4122030" y="1032580"/>
            <a:ext cx="5030970" cy="5829165"/>
          </a:xfrm>
          <a:prstGeom prst="rect">
            <a:avLst/>
          </a:prstGeom>
          <a:noFill/>
          <a:ln>
            <a:noFill/>
          </a:ln>
        </p:spPr>
        <p:txBody>
          <a:bodyPr anchorCtr="0" anchor="t" bIns="360000" lIns="576000" spcFirstLastPara="1" rIns="360000" wrap="square" tIns="17280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557" name="Google Shape;557;p19"/>
          <p:cNvSpPr txBox="1"/>
          <p:nvPr>
            <p:ph idx="7" type="body"/>
          </p:nvPr>
        </p:nvSpPr>
        <p:spPr>
          <a:xfrm>
            <a:off x="2398823" y="630906"/>
            <a:ext cx="216000" cy="10800"/>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accent2"/>
              </a:buClr>
              <a:buSzPts val="200"/>
              <a:buNone/>
              <a:defRPr sz="200">
                <a:solidFill>
                  <a:schemeClr val="accent2"/>
                </a:solidFill>
              </a:defRPr>
            </a:lvl1pPr>
            <a:lvl2pPr indent="-241300" lvl="1" marL="914400" algn="l">
              <a:lnSpc>
                <a:spcPct val="100000"/>
              </a:lnSpc>
              <a:spcBef>
                <a:spcPts val="500"/>
              </a:spcBef>
              <a:spcAft>
                <a:spcPts val="0"/>
              </a:spcAft>
              <a:buClr>
                <a:schemeClr val="accent2"/>
              </a:buClr>
              <a:buSzPts val="200"/>
              <a:buChar char="•"/>
              <a:defRPr sz="200">
                <a:solidFill>
                  <a:schemeClr val="accent2"/>
                </a:solidFill>
              </a:defRPr>
            </a:lvl2pPr>
            <a:lvl3pPr indent="-241300" lvl="2" marL="1371600" algn="l">
              <a:lnSpc>
                <a:spcPct val="100000"/>
              </a:lnSpc>
              <a:spcBef>
                <a:spcPts val="500"/>
              </a:spcBef>
              <a:spcAft>
                <a:spcPts val="0"/>
              </a:spcAft>
              <a:buClr>
                <a:schemeClr val="accent2"/>
              </a:buClr>
              <a:buSzPts val="200"/>
              <a:buChar char="–"/>
              <a:defRPr sz="200">
                <a:solidFill>
                  <a:schemeClr val="accent2"/>
                </a:solidFill>
              </a:defRPr>
            </a:lvl3pPr>
            <a:lvl4pPr indent="-228600" lvl="3" marL="1828800" algn="l">
              <a:lnSpc>
                <a:spcPct val="100000"/>
              </a:lnSpc>
              <a:spcBef>
                <a:spcPts val="800"/>
              </a:spcBef>
              <a:spcAft>
                <a:spcPts val="0"/>
              </a:spcAft>
              <a:buClr>
                <a:schemeClr val="accent2"/>
              </a:buClr>
              <a:buSzPts val="200"/>
              <a:buNone/>
              <a:defRPr sz="200">
                <a:solidFill>
                  <a:schemeClr val="accent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B-partner">
  <p:cSld name="Title Slide B-partner">
    <p:spTree>
      <p:nvGrpSpPr>
        <p:cNvPr id="558" name="Shape 558"/>
        <p:cNvGrpSpPr/>
        <p:nvPr/>
      </p:nvGrpSpPr>
      <p:grpSpPr>
        <a:xfrm>
          <a:off x="0" y="0"/>
          <a:ext cx="0" cy="0"/>
          <a:chOff x="0" y="0"/>
          <a:chExt cx="0" cy="0"/>
        </a:xfrm>
      </p:grpSpPr>
      <p:sp>
        <p:nvSpPr>
          <p:cNvPr id="559" name="Google Shape;559;p20"/>
          <p:cNvSpPr/>
          <p:nvPr/>
        </p:nvSpPr>
        <p:spPr>
          <a:xfrm>
            <a:off x="-1" y="-1"/>
            <a:ext cx="9153001"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0" name="Google Shape;560;p20"/>
          <p:cNvSpPr/>
          <p:nvPr>
            <p:ph idx="2" type="pic"/>
          </p:nvPr>
        </p:nvSpPr>
        <p:spPr>
          <a:xfrm>
            <a:off x="375050" y="5410207"/>
            <a:ext cx="1454741" cy="923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561" name="Google Shape;561;p20"/>
          <p:cNvSpPr/>
          <p:nvPr>
            <p:ph idx="3" type="pic"/>
          </p:nvPr>
        </p:nvSpPr>
        <p:spPr>
          <a:xfrm>
            <a:off x="1951398" y="5410207"/>
            <a:ext cx="1454741" cy="923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562" name="Google Shape;562;p20"/>
          <p:cNvSpPr/>
          <p:nvPr>
            <p:ph idx="4" type="pic"/>
          </p:nvPr>
        </p:nvSpPr>
        <p:spPr>
          <a:xfrm>
            <a:off x="3527746" y="5410207"/>
            <a:ext cx="1454741" cy="9239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563" name="Google Shape;563;p20"/>
          <p:cNvSpPr txBox="1"/>
          <p:nvPr>
            <p:ph idx="1" type="body"/>
          </p:nvPr>
        </p:nvSpPr>
        <p:spPr>
          <a:xfrm>
            <a:off x="2279326" y="686887"/>
            <a:ext cx="2832628" cy="70723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1600"/>
              <a:buNone/>
              <a:defRPr b="1" sz="1600">
                <a:solidFill>
                  <a:schemeClr val="dk2"/>
                </a:solidFill>
              </a:defRPr>
            </a:lvl1pPr>
            <a:lvl2pPr indent="-228600" lvl="1" marL="914400" algn="l">
              <a:lnSpc>
                <a:spcPct val="100000"/>
              </a:lnSpc>
              <a:spcBef>
                <a:spcPts val="600"/>
              </a:spcBef>
              <a:spcAft>
                <a:spcPts val="0"/>
              </a:spcAft>
              <a:buClr>
                <a:schemeClr val="dk2"/>
              </a:buClr>
              <a:buSzPts val="1600"/>
              <a:buNone/>
              <a:defRPr sz="1600">
                <a:solidFill>
                  <a:schemeClr val="dk2"/>
                </a:solidFill>
              </a:defRPr>
            </a:lvl2pPr>
            <a:lvl3pPr indent="-228600" lvl="2" marL="1371600" algn="l">
              <a:lnSpc>
                <a:spcPct val="100000"/>
              </a:lnSpc>
              <a:spcBef>
                <a:spcPts val="0"/>
              </a:spcBef>
              <a:spcAft>
                <a:spcPts val="0"/>
              </a:spcAft>
              <a:buClr>
                <a:schemeClr val="dk2"/>
              </a:buClr>
              <a:buSzPts val="1600"/>
              <a:buNone/>
              <a:defRPr b="0" sz="1600">
                <a:solidFill>
                  <a:schemeClr val="dk2"/>
                </a:solidFill>
              </a:defRPr>
            </a:lvl3pPr>
            <a:lvl4pPr indent="-228600" lvl="3" marL="1828800" algn="l">
              <a:lnSpc>
                <a:spcPct val="100000"/>
              </a:lnSpc>
              <a:spcBef>
                <a:spcPts val="0"/>
              </a:spcBef>
              <a:spcAft>
                <a:spcPts val="0"/>
              </a:spcAft>
              <a:buClr>
                <a:schemeClr val="dk2"/>
              </a:buClr>
              <a:buSzPts val="1600"/>
              <a:buNone/>
              <a:defRPr b="0" sz="1600">
                <a:solidFill>
                  <a:schemeClr val="dk2"/>
                </a:solidFill>
              </a:defRPr>
            </a:lvl4pPr>
            <a:lvl5pPr indent="-228600" lvl="4" marL="2286000" algn="l">
              <a:lnSpc>
                <a:spcPct val="100000"/>
              </a:lnSpc>
              <a:spcBef>
                <a:spcPts val="0"/>
              </a:spcBef>
              <a:spcAft>
                <a:spcPts val="0"/>
              </a:spcAft>
              <a:buClr>
                <a:schemeClr val="dk2"/>
              </a:buClr>
              <a:buSzPts val="1600"/>
              <a:buNone/>
              <a:defRPr b="0" sz="1600">
                <a:solidFill>
                  <a:schemeClr val="dk2"/>
                </a:solidFill>
              </a:defRPr>
            </a:lvl5pPr>
            <a:lvl6pPr indent="-228600" lvl="5" marL="2743200" algn="l">
              <a:lnSpc>
                <a:spcPct val="100000"/>
              </a:lnSpc>
              <a:spcBef>
                <a:spcPts val="0"/>
              </a:spcBef>
              <a:spcAft>
                <a:spcPts val="0"/>
              </a:spcAft>
              <a:buClr>
                <a:schemeClr val="dk2"/>
              </a:buClr>
              <a:buSzPts val="1600"/>
              <a:buNone/>
              <a:defRPr b="0" sz="1600">
                <a:solidFill>
                  <a:schemeClr val="dk2"/>
                </a:solidFill>
              </a:defRPr>
            </a:lvl6pPr>
            <a:lvl7pPr indent="-228600" lvl="6" marL="3200400" algn="l">
              <a:lnSpc>
                <a:spcPct val="100000"/>
              </a:lnSpc>
              <a:spcBef>
                <a:spcPts val="0"/>
              </a:spcBef>
              <a:spcAft>
                <a:spcPts val="0"/>
              </a:spcAft>
              <a:buClr>
                <a:schemeClr val="dk2"/>
              </a:buClr>
              <a:buSzPts val="1600"/>
              <a:buNone/>
              <a:defRPr b="0" sz="1600">
                <a:solidFill>
                  <a:schemeClr val="dk2"/>
                </a:solidFill>
              </a:defRPr>
            </a:lvl7pPr>
            <a:lvl8pPr indent="-228600" lvl="7" marL="3657600" algn="l">
              <a:lnSpc>
                <a:spcPct val="100000"/>
              </a:lnSpc>
              <a:spcBef>
                <a:spcPts val="0"/>
              </a:spcBef>
              <a:spcAft>
                <a:spcPts val="0"/>
              </a:spcAft>
              <a:buClr>
                <a:schemeClr val="dk2"/>
              </a:buClr>
              <a:buSzPts val="1600"/>
              <a:buNone/>
              <a:defRPr sz="1600">
                <a:solidFill>
                  <a:schemeClr val="dk2"/>
                </a:solidFill>
              </a:defRPr>
            </a:lvl8pPr>
            <a:lvl9pPr indent="-228600" lvl="8" marL="4114800" algn="l">
              <a:lnSpc>
                <a:spcPct val="100000"/>
              </a:lnSpc>
              <a:spcBef>
                <a:spcPts val="0"/>
              </a:spcBef>
              <a:spcAft>
                <a:spcPts val="0"/>
              </a:spcAft>
              <a:buClr>
                <a:schemeClr val="dk2"/>
              </a:buClr>
              <a:buSzPts val="1600"/>
              <a:buNone/>
              <a:defRPr sz="1600">
                <a:solidFill>
                  <a:schemeClr val="dk2"/>
                </a:solidFill>
              </a:defRPr>
            </a:lvl9pPr>
          </a:lstStyle>
          <a:p/>
        </p:txBody>
      </p:sp>
      <p:sp>
        <p:nvSpPr>
          <p:cNvPr id="564" name="Google Shape;564;p20"/>
          <p:cNvSpPr txBox="1"/>
          <p:nvPr>
            <p:ph idx="5" type="body"/>
          </p:nvPr>
        </p:nvSpPr>
        <p:spPr>
          <a:xfrm>
            <a:off x="2359719" y="630906"/>
            <a:ext cx="216000" cy="10800"/>
          </a:xfrm>
          <a:prstGeom prst="rect">
            <a:avLst/>
          </a:prstGeom>
          <a:solidFill>
            <a:schemeClr val="dk2"/>
          </a:solid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accent2"/>
              </a:buClr>
              <a:buSzPts val="200"/>
              <a:buNone/>
              <a:defRPr sz="200">
                <a:solidFill>
                  <a:schemeClr val="accent2"/>
                </a:solidFill>
              </a:defRPr>
            </a:lvl1pPr>
            <a:lvl2pPr indent="-241300" lvl="1" marL="914400" algn="l">
              <a:lnSpc>
                <a:spcPct val="100000"/>
              </a:lnSpc>
              <a:spcBef>
                <a:spcPts val="500"/>
              </a:spcBef>
              <a:spcAft>
                <a:spcPts val="0"/>
              </a:spcAft>
              <a:buClr>
                <a:schemeClr val="accent2"/>
              </a:buClr>
              <a:buSzPts val="200"/>
              <a:buChar char="•"/>
              <a:defRPr sz="200">
                <a:solidFill>
                  <a:schemeClr val="accent2"/>
                </a:solidFill>
              </a:defRPr>
            </a:lvl2pPr>
            <a:lvl3pPr indent="-241300" lvl="2" marL="1371600" algn="l">
              <a:lnSpc>
                <a:spcPct val="100000"/>
              </a:lnSpc>
              <a:spcBef>
                <a:spcPts val="500"/>
              </a:spcBef>
              <a:spcAft>
                <a:spcPts val="0"/>
              </a:spcAft>
              <a:buClr>
                <a:schemeClr val="accent2"/>
              </a:buClr>
              <a:buSzPts val="200"/>
              <a:buChar char="–"/>
              <a:defRPr sz="200">
                <a:solidFill>
                  <a:schemeClr val="accent2"/>
                </a:solidFill>
              </a:defRPr>
            </a:lvl3pPr>
            <a:lvl4pPr indent="-228600" lvl="3" marL="1828800" algn="l">
              <a:lnSpc>
                <a:spcPct val="100000"/>
              </a:lnSpc>
              <a:spcBef>
                <a:spcPts val="800"/>
              </a:spcBef>
              <a:spcAft>
                <a:spcPts val="0"/>
              </a:spcAft>
              <a:buClr>
                <a:schemeClr val="accent2"/>
              </a:buClr>
              <a:buSzPts val="200"/>
              <a:buNone/>
              <a:defRPr sz="200">
                <a:solidFill>
                  <a:schemeClr val="accent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sp>
        <p:nvSpPr>
          <p:cNvPr id="565" name="Google Shape;565;p20"/>
          <p:cNvSpPr txBox="1"/>
          <p:nvPr>
            <p:ph idx="6" type="subTitle"/>
          </p:nvPr>
        </p:nvSpPr>
        <p:spPr>
          <a:xfrm>
            <a:off x="486083" y="2487775"/>
            <a:ext cx="3579152" cy="2272930"/>
          </a:xfrm>
          <a:prstGeom prst="rect">
            <a:avLst/>
          </a:prstGeom>
          <a:noFill/>
          <a:ln>
            <a:noFill/>
          </a:ln>
        </p:spPr>
        <p:txBody>
          <a:bodyPr anchorCtr="0" anchor="t" bIns="90000" lIns="90000" spcFirstLastPara="1" rIns="90000" wrap="square" tIns="90000">
            <a:noAutofit/>
          </a:bodyPr>
          <a:lstStyle>
            <a:lvl1pPr lvl="0" algn="l">
              <a:lnSpc>
                <a:spcPct val="100000"/>
              </a:lnSpc>
              <a:spcBef>
                <a:spcPts val="500"/>
              </a:spcBef>
              <a:spcAft>
                <a:spcPts val="0"/>
              </a:spcAft>
              <a:buClr>
                <a:schemeClr val="dk2"/>
              </a:buClr>
              <a:buSzPts val="3800"/>
              <a:buNone/>
              <a:defRPr b="1" sz="3800">
                <a:solidFill>
                  <a:schemeClr val="dk2"/>
                </a:solidFill>
                <a:latin typeface="Georgia"/>
                <a:ea typeface="Georgia"/>
                <a:cs typeface="Georgia"/>
                <a:sym typeface="Georgia"/>
              </a:defRPr>
            </a:lvl1pPr>
            <a:lvl2pPr lvl="1" algn="l">
              <a:lnSpc>
                <a:spcPct val="100000"/>
              </a:lnSpc>
              <a:spcBef>
                <a:spcPts val="2400"/>
              </a:spcBef>
              <a:spcAft>
                <a:spcPts val="0"/>
              </a:spcAft>
              <a:buClr>
                <a:schemeClr val="accent2"/>
              </a:buClr>
              <a:buSzPts val="2000"/>
              <a:buNone/>
              <a:defRPr b="1" sz="2000">
                <a:solidFill>
                  <a:schemeClr val="accent2"/>
                </a:solidFill>
              </a:defRPr>
            </a:lvl2pPr>
            <a:lvl3pPr lvl="2" algn="l">
              <a:lnSpc>
                <a:spcPct val="100000"/>
              </a:lnSpc>
              <a:spcBef>
                <a:spcPts val="500"/>
              </a:spcBef>
              <a:spcAft>
                <a:spcPts val="0"/>
              </a:spcAft>
              <a:buClr>
                <a:schemeClr val="accent2"/>
              </a:buClr>
              <a:buSzPts val="1800"/>
              <a:buNone/>
              <a:defRPr sz="1800">
                <a:solidFill>
                  <a:schemeClr val="accent2"/>
                </a:solidFill>
              </a:defRPr>
            </a:lvl3pPr>
            <a:lvl4pPr lvl="3" algn="l">
              <a:lnSpc>
                <a:spcPct val="100000"/>
              </a:lnSpc>
              <a:spcBef>
                <a:spcPts val="800"/>
              </a:spcBef>
              <a:spcAft>
                <a:spcPts val="0"/>
              </a:spcAft>
              <a:buClr>
                <a:schemeClr val="dk1"/>
              </a:buClr>
              <a:buSzPts val="1600"/>
              <a:buNone/>
              <a:defRPr b="0" sz="1600"/>
            </a:lvl4pPr>
            <a:lvl5pPr lvl="4" algn="l">
              <a:lnSpc>
                <a:spcPct val="100000"/>
              </a:lnSpc>
              <a:spcBef>
                <a:spcPts val="500"/>
              </a:spcBef>
              <a:spcAft>
                <a:spcPts val="0"/>
              </a:spcAft>
              <a:buClr>
                <a:schemeClr val="dk2"/>
              </a:buClr>
              <a:buSzPts val="1600"/>
              <a:buNone/>
              <a:defRPr sz="1600"/>
            </a:lvl5pPr>
            <a:lvl6pPr lvl="5" algn="l">
              <a:lnSpc>
                <a:spcPct val="100000"/>
              </a:lnSpc>
              <a:spcBef>
                <a:spcPts val="500"/>
              </a:spcBef>
              <a:spcAft>
                <a:spcPts val="0"/>
              </a:spcAft>
              <a:buClr>
                <a:schemeClr val="dk1"/>
              </a:buClr>
              <a:buSzPts val="1600"/>
              <a:buNone/>
              <a:defRPr sz="1600"/>
            </a:lvl6pPr>
            <a:lvl7pPr lvl="6" algn="l">
              <a:lnSpc>
                <a:spcPct val="100000"/>
              </a:lnSpc>
              <a:spcBef>
                <a:spcPts val="500"/>
              </a:spcBef>
              <a:spcAft>
                <a:spcPts val="0"/>
              </a:spcAft>
              <a:buClr>
                <a:schemeClr val="dk1"/>
              </a:buClr>
              <a:buSzPts val="1600"/>
              <a:buNone/>
              <a:defRPr sz="1600"/>
            </a:lvl7pPr>
            <a:lvl8pPr lvl="7" algn="l">
              <a:lnSpc>
                <a:spcPct val="100000"/>
              </a:lnSpc>
              <a:spcBef>
                <a:spcPts val="500"/>
              </a:spcBef>
              <a:spcAft>
                <a:spcPts val="0"/>
              </a:spcAft>
              <a:buClr>
                <a:schemeClr val="dk1"/>
              </a:buClr>
              <a:buSzPts val="1600"/>
              <a:buNone/>
              <a:defRPr sz="1600"/>
            </a:lvl8pPr>
            <a:lvl9pPr lvl="8" algn="l">
              <a:lnSpc>
                <a:spcPct val="100000"/>
              </a:lnSpc>
              <a:spcBef>
                <a:spcPts val="500"/>
              </a:spcBef>
              <a:spcAft>
                <a:spcPts val="0"/>
              </a:spcAft>
              <a:buClr>
                <a:schemeClr val="accent2"/>
              </a:buClr>
              <a:buSzPts val="1600"/>
              <a:buNone/>
              <a:defRPr sz="1600">
                <a:solidFill>
                  <a:schemeClr val="accent2"/>
                </a:solidFill>
              </a:defRPr>
            </a:lvl9pPr>
          </a:lstStyle>
          <a:p/>
        </p:txBody>
      </p:sp>
      <p:sp>
        <p:nvSpPr>
          <p:cNvPr id="566" name="Google Shape;566;p20"/>
          <p:cNvSpPr/>
          <p:nvPr>
            <p:ph idx="7" type="pic"/>
          </p:nvPr>
        </p:nvSpPr>
        <p:spPr>
          <a:xfrm>
            <a:off x="4122030" y="1032580"/>
            <a:ext cx="5030970" cy="5829165"/>
          </a:xfrm>
          <a:prstGeom prst="rect">
            <a:avLst/>
          </a:prstGeom>
          <a:noFill/>
          <a:ln>
            <a:noFill/>
          </a:ln>
        </p:spPr>
        <p:txBody>
          <a:bodyPr anchorCtr="0" anchor="t" bIns="360000" lIns="576000" spcFirstLastPara="1" rIns="360000" wrap="square" tIns="17280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grpSp>
        <p:nvGrpSpPr>
          <p:cNvPr id="567" name="Google Shape;567;p20"/>
          <p:cNvGrpSpPr/>
          <p:nvPr/>
        </p:nvGrpSpPr>
        <p:grpSpPr>
          <a:xfrm>
            <a:off x="607255" y="616633"/>
            <a:ext cx="1440000" cy="1443689"/>
            <a:chOff x="2864" y="1181"/>
            <a:chExt cx="1952" cy="1957"/>
          </a:xfrm>
        </p:grpSpPr>
        <p:sp>
          <p:nvSpPr>
            <p:cNvPr id="568" name="Google Shape;568;p20"/>
            <p:cNvSpPr/>
            <p:nvPr/>
          </p:nvSpPr>
          <p:spPr>
            <a:xfrm>
              <a:off x="2864" y="1182"/>
              <a:ext cx="1952" cy="19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20"/>
            <p:cNvSpPr/>
            <p:nvPr/>
          </p:nvSpPr>
          <p:spPr>
            <a:xfrm>
              <a:off x="2865" y="1181"/>
              <a:ext cx="1950" cy="1957"/>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20"/>
            <p:cNvSpPr/>
            <p:nvPr/>
          </p:nvSpPr>
          <p:spPr>
            <a:xfrm>
              <a:off x="3091" y="2463"/>
              <a:ext cx="90" cy="109"/>
            </a:xfrm>
            <a:custGeom>
              <a:rect b="b" l="l" r="r" t="t"/>
              <a:pathLst>
                <a:path extrusionOk="0" h="160" w="132">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1" name="Google Shape;571;p20"/>
            <p:cNvSpPr/>
            <p:nvPr/>
          </p:nvSpPr>
          <p:spPr>
            <a:xfrm>
              <a:off x="3187" y="2465"/>
              <a:ext cx="111" cy="107"/>
            </a:xfrm>
            <a:custGeom>
              <a:rect b="b" l="l" r="r" t="t"/>
              <a:pathLst>
                <a:path extrusionOk="0" h="157" w="164">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20"/>
            <p:cNvSpPr/>
            <p:nvPr/>
          </p:nvSpPr>
          <p:spPr>
            <a:xfrm>
              <a:off x="3312" y="2464"/>
              <a:ext cx="64" cy="108"/>
            </a:xfrm>
            <a:custGeom>
              <a:rect b="b" l="l" r="r" t="t"/>
              <a:pathLst>
                <a:path extrusionOk="0" h="160" w="94">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20"/>
            <p:cNvSpPr/>
            <p:nvPr/>
          </p:nvSpPr>
          <p:spPr>
            <a:xfrm>
              <a:off x="3433" y="2465"/>
              <a:ext cx="106" cy="109"/>
            </a:xfrm>
            <a:custGeom>
              <a:rect b="b" l="l" r="r" t="t"/>
              <a:pathLst>
                <a:path extrusionOk="0" h="160" w="156">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4" name="Google Shape;574;p20"/>
            <p:cNvSpPr/>
            <p:nvPr/>
          </p:nvSpPr>
          <p:spPr>
            <a:xfrm>
              <a:off x="3553" y="2463"/>
              <a:ext cx="114" cy="110"/>
            </a:xfrm>
            <a:custGeom>
              <a:rect b="b" l="l" r="r" t="t"/>
              <a:pathLst>
                <a:path extrusionOk="0" h="162" w="168">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20"/>
            <p:cNvSpPr/>
            <p:nvPr/>
          </p:nvSpPr>
          <p:spPr>
            <a:xfrm>
              <a:off x="3686" y="2465"/>
              <a:ext cx="38" cy="107"/>
            </a:xfrm>
            <a:custGeom>
              <a:rect b="b" l="l" r="r" t="t"/>
              <a:pathLst>
                <a:path extrusionOk="0" h="157" w="56">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20"/>
            <p:cNvSpPr/>
            <p:nvPr/>
          </p:nvSpPr>
          <p:spPr>
            <a:xfrm>
              <a:off x="3730" y="2465"/>
              <a:ext cx="112" cy="109"/>
            </a:xfrm>
            <a:custGeom>
              <a:rect b="b" l="l" r="r" t="t"/>
              <a:pathLst>
                <a:path extrusionOk="0" h="160" w="166">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20"/>
            <p:cNvSpPr/>
            <p:nvPr/>
          </p:nvSpPr>
          <p:spPr>
            <a:xfrm>
              <a:off x="3848" y="2464"/>
              <a:ext cx="64" cy="108"/>
            </a:xfrm>
            <a:custGeom>
              <a:rect b="b" l="l" r="r" t="t"/>
              <a:pathLst>
                <a:path extrusionOk="0" h="160" w="94">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20"/>
            <p:cNvSpPr/>
            <p:nvPr/>
          </p:nvSpPr>
          <p:spPr>
            <a:xfrm>
              <a:off x="3930" y="2465"/>
              <a:ext cx="107" cy="107"/>
            </a:xfrm>
            <a:custGeom>
              <a:rect b="b" l="l" r="r" t="t"/>
              <a:pathLst>
                <a:path extrusionOk="0" h="157" w="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20"/>
            <p:cNvSpPr/>
            <p:nvPr/>
          </p:nvSpPr>
          <p:spPr>
            <a:xfrm>
              <a:off x="4040" y="2463"/>
              <a:ext cx="55" cy="111"/>
            </a:xfrm>
            <a:custGeom>
              <a:rect b="b" l="l" r="r" t="t"/>
              <a:pathLst>
                <a:path extrusionOk="0" h="163" w="81">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20"/>
            <p:cNvSpPr/>
            <p:nvPr/>
          </p:nvSpPr>
          <p:spPr>
            <a:xfrm>
              <a:off x="4117" y="2465"/>
              <a:ext cx="37" cy="107"/>
            </a:xfrm>
            <a:custGeom>
              <a:rect b="b" l="l" r="r" t="t"/>
              <a:pathLst>
                <a:path extrusionOk="0" h="157" w="55">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20"/>
            <p:cNvSpPr/>
            <p:nvPr/>
          </p:nvSpPr>
          <p:spPr>
            <a:xfrm>
              <a:off x="4164" y="2463"/>
              <a:ext cx="89" cy="109"/>
            </a:xfrm>
            <a:custGeom>
              <a:rect b="b" l="l" r="r" t="t"/>
              <a:pathLst>
                <a:path extrusionOk="0" h="160" w="132">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20"/>
            <p:cNvSpPr/>
            <p:nvPr/>
          </p:nvSpPr>
          <p:spPr>
            <a:xfrm>
              <a:off x="4258" y="2465"/>
              <a:ext cx="102" cy="107"/>
            </a:xfrm>
            <a:custGeom>
              <a:rect b="b" l="l" r="r" t="t"/>
              <a:pathLst>
                <a:path extrusionOk="0" h="157" w="151">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20"/>
            <p:cNvSpPr/>
            <p:nvPr/>
          </p:nvSpPr>
          <p:spPr>
            <a:xfrm>
              <a:off x="4406" y="2463"/>
              <a:ext cx="111" cy="111"/>
            </a:xfrm>
            <a:custGeom>
              <a:rect b="b" l="l" r="r" t="t"/>
              <a:pathLst>
                <a:path extrusionOk="0" h="163" w="164">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20"/>
            <p:cNvSpPr/>
            <p:nvPr/>
          </p:nvSpPr>
          <p:spPr>
            <a:xfrm>
              <a:off x="4530" y="2464"/>
              <a:ext cx="62" cy="108"/>
            </a:xfrm>
            <a:custGeom>
              <a:rect b="b" l="l" r="r" t="t"/>
              <a:pathLst>
                <a:path extrusionOk="0" h="159" w="92">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20"/>
            <p:cNvSpPr/>
            <p:nvPr/>
          </p:nvSpPr>
          <p:spPr>
            <a:xfrm>
              <a:off x="3108" y="2653"/>
              <a:ext cx="1477"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20"/>
            <p:cNvSpPr/>
            <p:nvPr/>
          </p:nvSpPr>
          <p:spPr>
            <a:xfrm>
              <a:off x="3091" y="2736"/>
              <a:ext cx="222" cy="168"/>
            </a:xfrm>
            <a:custGeom>
              <a:rect b="b" l="l" r="r" t="t"/>
              <a:pathLst>
                <a:path extrusionOk="0" h="247" w="32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20"/>
            <p:cNvSpPr/>
            <p:nvPr/>
          </p:nvSpPr>
          <p:spPr>
            <a:xfrm>
              <a:off x="3324" y="2739"/>
              <a:ext cx="109" cy="165"/>
            </a:xfrm>
            <a:custGeom>
              <a:rect b="b" l="l" r="r" t="t"/>
              <a:pathLst>
                <a:path extrusionOk="0" h="243" w="161">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20"/>
            <p:cNvSpPr/>
            <p:nvPr/>
          </p:nvSpPr>
          <p:spPr>
            <a:xfrm>
              <a:off x="3460" y="2740"/>
              <a:ext cx="114" cy="164"/>
            </a:xfrm>
            <a:custGeom>
              <a:rect b="b" l="l" r="r" t="t"/>
              <a:pathLst>
                <a:path extrusionOk="0" h="241" w="167">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20"/>
            <p:cNvSpPr/>
            <p:nvPr/>
          </p:nvSpPr>
          <p:spPr>
            <a:xfrm>
              <a:off x="3589" y="2740"/>
              <a:ext cx="124" cy="164"/>
            </a:xfrm>
            <a:custGeom>
              <a:rect b="b" l="l" r="r" t="t"/>
              <a:pathLst>
                <a:path extrusionOk="0" h="241" w="183">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20"/>
            <p:cNvSpPr/>
            <p:nvPr/>
          </p:nvSpPr>
          <p:spPr>
            <a:xfrm>
              <a:off x="3734" y="2738"/>
              <a:ext cx="176" cy="169"/>
            </a:xfrm>
            <a:custGeom>
              <a:rect b="b" l="l" r="r" t="t"/>
              <a:pathLst>
                <a:path extrusionOk="0" h="249" w="25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20"/>
            <p:cNvSpPr/>
            <p:nvPr/>
          </p:nvSpPr>
          <p:spPr>
            <a:xfrm>
              <a:off x="3925" y="2740"/>
              <a:ext cx="172" cy="167"/>
            </a:xfrm>
            <a:custGeom>
              <a:rect b="b" l="l" r="r" t="t"/>
              <a:pathLst>
                <a:path extrusionOk="0" h="245" w="254">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20"/>
            <p:cNvSpPr/>
            <p:nvPr/>
          </p:nvSpPr>
          <p:spPr>
            <a:xfrm>
              <a:off x="4116" y="2740"/>
              <a:ext cx="170" cy="164"/>
            </a:xfrm>
            <a:custGeom>
              <a:rect b="b" l="l" r="r" t="t"/>
              <a:pathLst>
                <a:path extrusionOk="0" h="241" w="25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20"/>
            <p:cNvSpPr/>
            <p:nvPr/>
          </p:nvSpPr>
          <p:spPr>
            <a:xfrm>
              <a:off x="4290" y="2737"/>
              <a:ext cx="180" cy="169"/>
            </a:xfrm>
            <a:custGeom>
              <a:rect b="b" l="l" r="r" t="t"/>
              <a:pathLst>
                <a:path extrusionOk="0" h="249" w="266">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20"/>
            <p:cNvSpPr/>
            <p:nvPr/>
          </p:nvSpPr>
          <p:spPr>
            <a:xfrm>
              <a:off x="4480" y="2739"/>
              <a:ext cx="109" cy="165"/>
            </a:xfrm>
            <a:custGeom>
              <a:rect b="b" l="l" r="r" t="t"/>
              <a:pathLst>
                <a:path extrusionOk="0" h="243" w="161">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20"/>
            <p:cNvSpPr/>
            <p:nvPr/>
          </p:nvSpPr>
          <p:spPr>
            <a:xfrm>
              <a:off x="3433" y="1396"/>
              <a:ext cx="862" cy="953"/>
            </a:xfrm>
            <a:custGeom>
              <a:rect b="b" l="l" r="r" t="t"/>
              <a:pathLst>
                <a:path extrusionOk="0" h="1401" w="127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20"/>
            <p:cNvSpPr/>
            <p:nvPr/>
          </p:nvSpPr>
          <p:spPr>
            <a:xfrm>
              <a:off x="3429" y="1389"/>
              <a:ext cx="874" cy="964"/>
            </a:xfrm>
            <a:custGeom>
              <a:rect b="b" l="l" r="r" t="t"/>
              <a:pathLst>
                <a:path extrusionOk="0" h="1419" w="1290">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20"/>
            <p:cNvSpPr/>
            <p:nvPr/>
          </p:nvSpPr>
          <p:spPr>
            <a:xfrm>
              <a:off x="3372" y="2167"/>
              <a:ext cx="82" cy="78"/>
            </a:xfrm>
            <a:custGeom>
              <a:rect b="b" l="l" r="r" t="t"/>
              <a:pathLst>
                <a:path extrusionOk="0" h="115" w="121">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20"/>
            <p:cNvSpPr/>
            <p:nvPr/>
          </p:nvSpPr>
          <p:spPr>
            <a:xfrm>
              <a:off x="4222" y="2172"/>
              <a:ext cx="81" cy="75"/>
            </a:xfrm>
            <a:custGeom>
              <a:rect b="b" l="l" r="r" t="t"/>
              <a:pathLst>
                <a:path extrusionOk="0" h="111" w="120">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20"/>
            <p:cNvSpPr/>
            <p:nvPr/>
          </p:nvSpPr>
          <p:spPr>
            <a:xfrm>
              <a:off x="3269" y="2086"/>
              <a:ext cx="185" cy="119"/>
            </a:xfrm>
            <a:custGeom>
              <a:rect b="b" l="l" r="r" t="t"/>
              <a:pathLst>
                <a:path extrusionOk="0" h="175" w="273">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20"/>
            <p:cNvSpPr/>
            <p:nvPr/>
          </p:nvSpPr>
          <p:spPr>
            <a:xfrm>
              <a:off x="4222" y="2091"/>
              <a:ext cx="185" cy="118"/>
            </a:xfrm>
            <a:custGeom>
              <a:rect b="b" l="l" r="r" t="t"/>
              <a:pathLst>
                <a:path extrusionOk="0" h="173" w="274">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20"/>
            <p:cNvSpPr/>
            <p:nvPr/>
          </p:nvSpPr>
          <p:spPr>
            <a:xfrm>
              <a:off x="3350" y="2108"/>
              <a:ext cx="975" cy="256"/>
            </a:xfrm>
            <a:custGeom>
              <a:rect b="b" l="l" r="r" t="t"/>
              <a:pathLst>
                <a:path extrusionOk="0" h="376" w="1439">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20"/>
            <p:cNvSpPr/>
            <p:nvPr/>
          </p:nvSpPr>
          <p:spPr>
            <a:xfrm>
              <a:off x="3374" y="2137"/>
              <a:ext cx="925" cy="195"/>
            </a:xfrm>
            <a:custGeom>
              <a:rect b="b" l="l" r="r" t="t"/>
              <a:pathLst>
                <a:path extrusionOk="0" h="287" w="1365">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20"/>
            <p:cNvSpPr/>
            <p:nvPr/>
          </p:nvSpPr>
          <p:spPr>
            <a:xfrm>
              <a:off x="3547" y="1746"/>
              <a:ext cx="70" cy="69"/>
            </a:xfrm>
            <a:custGeom>
              <a:rect b="b" l="l" r="r" t="t"/>
              <a:pathLst>
                <a:path extrusionOk="0" h="101" w="104">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20"/>
            <p:cNvSpPr/>
            <p:nvPr/>
          </p:nvSpPr>
          <p:spPr>
            <a:xfrm>
              <a:off x="3668" y="1778"/>
              <a:ext cx="70" cy="69"/>
            </a:xfrm>
            <a:custGeom>
              <a:rect b="b" l="l" r="r" t="t"/>
              <a:pathLst>
                <a:path extrusionOk="0" h="69" w="70">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20"/>
            <p:cNvSpPr/>
            <p:nvPr/>
          </p:nvSpPr>
          <p:spPr>
            <a:xfrm>
              <a:off x="3524" y="1902"/>
              <a:ext cx="71" cy="69"/>
            </a:xfrm>
            <a:custGeom>
              <a:rect b="b" l="l" r="r" t="t"/>
              <a:pathLst>
                <a:path extrusionOk="0" h="101" w="104">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20"/>
            <p:cNvSpPr/>
            <p:nvPr/>
          </p:nvSpPr>
          <p:spPr>
            <a:xfrm>
              <a:off x="3677" y="1911"/>
              <a:ext cx="50" cy="48"/>
            </a:xfrm>
            <a:custGeom>
              <a:rect b="b" l="l" r="r" t="t"/>
              <a:pathLst>
                <a:path extrusionOk="0" h="48" w="50">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20"/>
            <p:cNvSpPr/>
            <p:nvPr/>
          </p:nvSpPr>
          <p:spPr>
            <a:xfrm>
              <a:off x="3667" y="2037"/>
              <a:ext cx="71" cy="69"/>
            </a:xfrm>
            <a:custGeom>
              <a:rect b="b" l="l" r="r" t="t"/>
              <a:pathLst>
                <a:path extrusionOk="0" h="69" w="71">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20"/>
            <p:cNvSpPr/>
            <p:nvPr/>
          </p:nvSpPr>
          <p:spPr>
            <a:xfrm>
              <a:off x="3639" y="1671"/>
              <a:ext cx="20" cy="12"/>
            </a:xfrm>
            <a:custGeom>
              <a:rect b="b" l="l" r="r" t="t"/>
              <a:pathLst>
                <a:path extrusionOk="0" h="18" w="30">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20"/>
            <p:cNvSpPr/>
            <p:nvPr/>
          </p:nvSpPr>
          <p:spPr>
            <a:xfrm>
              <a:off x="3664" y="1674"/>
              <a:ext cx="12" cy="20"/>
            </a:xfrm>
            <a:custGeom>
              <a:rect b="b" l="l" r="r" t="t"/>
              <a:pathLst>
                <a:path extrusionOk="0" h="29" w="18">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20"/>
            <p:cNvSpPr/>
            <p:nvPr/>
          </p:nvSpPr>
          <p:spPr>
            <a:xfrm>
              <a:off x="3659" y="1689"/>
              <a:ext cx="14" cy="21"/>
            </a:xfrm>
            <a:custGeom>
              <a:rect b="b" l="l" r="r" t="t"/>
              <a:pathLst>
                <a:path extrusionOk="0" h="30" w="21">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20"/>
            <p:cNvSpPr/>
            <p:nvPr/>
          </p:nvSpPr>
          <p:spPr>
            <a:xfrm>
              <a:off x="3649" y="1702"/>
              <a:ext cx="15" cy="24"/>
            </a:xfrm>
            <a:custGeom>
              <a:rect b="b" l="l" r="r" t="t"/>
              <a:pathLst>
                <a:path extrusionOk="0" h="35" w="22">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20"/>
            <p:cNvSpPr/>
            <p:nvPr/>
          </p:nvSpPr>
          <p:spPr>
            <a:xfrm>
              <a:off x="3622" y="1701"/>
              <a:ext cx="27" cy="11"/>
            </a:xfrm>
            <a:custGeom>
              <a:rect b="b" l="l" r="r" t="t"/>
              <a:pathLst>
                <a:path extrusionOk="0" h="16" w="39">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20"/>
            <p:cNvSpPr/>
            <p:nvPr/>
          </p:nvSpPr>
          <p:spPr>
            <a:xfrm>
              <a:off x="3634" y="1717"/>
              <a:ext cx="16" cy="23"/>
            </a:xfrm>
            <a:custGeom>
              <a:rect b="b" l="l" r="r" t="t"/>
              <a:pathLst>
                <a:path extrusionOk="0" h="34" w="23">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20"/>
            <p:cNvSpPr/>
            <p:nvPr/>
          </p:nvSpPr>
          <p:spPr>
            <a:xfrm>
              <a:off x="3559" y="1682"/>
              <a:ext cx="18" cy="26"/>
            </a:xfrm>
            <a:custGeom>
              <a:rect b="b" l="l" r="r" t="t"/>
              <a:pathLst>
                <a:path extrusionOk="0" h="39" w="26">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20"/>
            <p:cNvSpPr/>
            <p:nvPr/>
          </p:nvSpPr>
          <p:spPr>
            <a:xfrm>
              <a:off x="3608" y="1714"/>
              <a:ext cx="27" cy="14"/>
            </a:xfrm>
            <a:custGeom>
              <a:rect b="b" l="l" r="r" t="t"/>
              <a:pathLst>
                <a:path extrusionOk="0" h="21" w="40">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20"/>
            <p:cNvSpPr/>
            <p:nvPr/>
          </p:nvSpPr>
          <p:spPr>
            <a:xfrm>
              <a:off x="3631" y="1685"/>
              <a:ext cx="25" cy="15"/>
            </a:xfrm>
            <a:custGeom>
              <a:rect b="b" l="l" r="r" t="t"/>
              <a:pathLst>
                <a:path extrusionOk="0" h="22" w="37">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20"/>
            <p:cNvSpPr/>
            <p:nvPr/>
          </p:nvSpPr>
          <p:spPr>
            <a:xfrm>
              <a:off x="3542" y="1671"/>
              <a:ext cx="26" cy="18"/>
            </a:xfrm>
            <a:custGeom>
              <a:rect b="b" l="l" r="r" t="t"/>
              <a:pathLst>
                <a:path extrusionOk="0" h="27" w="3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20"/>
            <p:cNvSpPr/>
            <p:nvPr/>
          </p:nvSpPr>
          <p:spPr>
            <a:xfrm>
              <a:off x="3594" y="1635"/>
              <a:ext cx="22" cy="11"/>
            </a:xfrm>
            <a:custGeom>
              <a:rect b="b" l="l" r="r" t="t"/>
              <a:pathLst>
                <a:path extrusionOk="0" h="15" w="32">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20"/>
            <p:cNvSpPr/>
            <p:nvPr/>
          </p:nvSpPr>
          <p:spPr>
            <a:xfrm>
              <a:off x="3614" y="1646"/>
              <a:ext cx="13" cy="22"/>
            </a:xfrm>
            <a:custGeom>
              <a:rect b="b" l="l" r="r" t="t"/>
              <a:pathLst>
                <a:path extrusionOk="0" h="32" w="18">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20"/>
            <p:cNvSpPr/>
            <p:nvPr/>
          </p:nvSpPr>
          <p:spPr>
            <a:xfrm>
              <a:off x="3574" y="1643"/>
              <a:ext cx="26" cy="14"/>
            </a:xfrm>
            <a:custGeom>
              <a:rect b="b" l="l" r="r" t="t"/>
              <a:pathLst>
                <a:path extrusionOk="0" h="20" w="38">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20"/>
            <p:cNvSpPr/>
            <p:nvPr/>
          </p:nvSpPr>
          <p:spPr>
            <a:xfrm>
              <a:off x="3602" y="1651"/>
              <a:ext cx="14" cy="25"/>
            </a:xfrm>
            <a:custGeom>
              <a:rect b="b" l="l" r="r" t="t"/>
              <a:pathLst>
                <a:path extrusionOk="0" h="37" w="20">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20"/>
            <p:cNvSpPr/>
            <p:nvPr/>
          </p:nvSpPr>
          <p:spPr>
            <a:xfrm>
              <a:off x="3610" y="1731"/>
              <a:ext cx="21" cy="14"/>
            </a:xfrm>
            <a:custGeom>
              <a:rect b="b" l="l" r="r" t="t"/>
              <a:pathLst>
                <a:path extrusionOk="0" h="21" w="32">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20"/>
            <p:cNvSpPr/>
            <p:nvPr/>
          </p:nvSpPr>
          <p:spPr>
            <a:xfrm>
              <a:off x="3559" y="1655"/>
              <a:ext cx="24" cy="14"/>
            </a:xfrm>
            <a:custGeom>
              <a:rect b="b" l="l" r="r" t="t"/>
              <a:pathLst>
                <a:path extrusionOk="0" h="20" w="36">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20"/>
            <p:cNvSpPr/>
            <p:nvPr/>
          </p:nvSpPr>
          <p:spPr>
            <a:xfrm>
              <a:off x="3588" y="1659"/>
              <a:ext cx="15" cy="27"/>
            </a:xfrm>
            <a:custGeom>
              <a:rect b="b" l="l" r="r" t="t"/>
              <a:pathLst>
                <a:path extrusionOk="0" h="39" w="22">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5" name="Google Shape;625;p20"/>
            <p:cNvSpPr/>
            <p:nvPr/>
          </p:nvSpPr>
          <p:spPr>
            <a:xfrm>
              <a:off x="3578" y="1672"/>
              <a:ext cx="9" cy="26"/>
            </a:xfrm>
            <a:custGeom>
              <a:rect b="b" l="l" r="r" t="t"/>
              <a:pathLst>
                <a:path extrusionOk="0" h="39" w="13">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B">
  <p:cSld name="Title Slide B">
    <p:spTree>
      <p:nvGrpSpPr>
        <p:cNvPr id="139" name="Shape 139"/>
        <p:cNvGrpSpPr/>
        <p:nvPr/>
      </p:nvGrpSpPr>
      <p:grpSpPr>
        <a:xfrm>
          <a:off x="0" y="0"/>
          <a:ext cx="0" cy="0"/>
          <a:chOff x="0" y="0"/>
          <a:chExt cx="0" cy="0"/>
        </a:xfrm>
      </p:grpSpPr>
      <p:sp>
        <p:nvSpPr>
          <p:cNvPr id="140" name="Google Shape;140;p3"/>
          <p:cNvSpPr/>
          <p:nvPr/>
        </p:nvSpPr>
        <p:spPr>
          <a:xfrm>
            <a:off x="-1" y="-1"/>
            <a:ext cx="9153001" cy="6858001"/>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 name="Google Shape;141;p3"/>
          <p:cNvSpPr txBox="1"/>
          <p:nvPr>
            <p:ph idx="1" type="subTitle"/>
          </p:nvPr>
        </p:nvSpPr>
        <p:spPr>
          <a:xfrm>
            <a:off x="486083" y="2487775"/>
            <a:ext cx="3579152" cy="2272930"/>
          </a:xfrm>
          <a:prstGeom prst="rect">
            <a:avLst/>
          </a:prstGeom>
          <a:noFill/>
          <a:ln>
            <a:noFill/>
          </a:ln>
        </p:spPr>
        <p:txBody>
          <a:bodyPr anchorCtr="0" anchor="t" bIns="90000" lIns="90000" spcFirstLastPara="1" rIns="90000" wrap="square" tIns="90000">
            <a:noAutofit/>
          </a:bodyPr>
          <a:lstStyle>
            <a:lvl1pPr lvl="0" algn="l">
              <a:lnSpc>
                <a:spcPct val="100000"/>
              </a:lnSpc>
              <a:spcBef>
                <a:spcPts val="500"/>
              </a:spcBef>
              <a:spcAft>
                <a:spcPts val="0"/>
              </a:spcAft>
              <a:buClr>
                <a:schemeClr val="dk2"/>
              </a:buClr>
              <a:buSzPts val="3800"/>
              <a:buNone/>
              <a:defRPr b="1" sz="3800">
                <a:solidFill>
                  <a:schemeClr val="dk2"/>
                </a:solidFill>
                <a:latin typeface="Georgia"/>
                <a:ea typeface="Georgia"/>
                <a:cs typeface="Georgia"/>
                <a:sym typeface="Georgia"/>
              </a:defRPr>
            </a:lvl1pPr>
            <a:lvl2pPr lvl="1" algn="l">
              <a:lnSpc>
                <a:spcPct val="100000"/>
              </a:lnSpc>
              <a:spcBef>
                <a:spcPts val="2400"/>
              </a:spcBef>
              <a:spcAft>
                <a:spcPts val="0"/>
              </a:spcAft>
              <a:buClr>
                <a:schemeClr val="accent2"/>
              </a:buClr>
              <a:buSzPts val="2000"/>
              <a:buNone/>
              <a:defRPr b="1" sz="2000">
                <a:solidFill>
                  <a:schemeClr val="accent2"/>
                </a:solidFill>
              </a:defRPr>
            </a:lvl2pPr>
            <a:lvl3pPr lvl="2" algn="l">
              <a:lnSpc>
                <a:spcPct val="100000"/>
              </a:lnSpc>
              <a:spcBef>
                <a:spcPts val="500"/>
              </a:spcBef>
              <a:spcAft>
                <a:spcPts val="0"/>
              </a:spcAft>
              <a:buClr>
                <a:schemeClr val="accent2"/>
              </a:buClr>
              <a:buSzPts val="1800"/>
              <a:buNone/>
              <a:defRPr sz="1800">
                <a:solidFill>
                  <a:schemeClr val="accent2"/>
                </a:solidFill>
              </a:defRPr>
            </a:lvl3pPr>
            <a:lvl4pPr lvl="3" algn="l">
              <a:lnSpc>
                <a:spcPct val="100000"/>
              </a:lnSpc>
              <a:spcBef>
                <a:spcPts val="800"/>
              </a:spcBef>
              <a:spcAft>
                <a:spcPts val="0"/>
              </a:spcAft>
              <a:buClr>
                <a:schemeClr val="dk1"/>
              </a:buClr>
              <a:buSzPts val="1600"/>
              <a:buNone/>
              <a:defRPr b="0" sz="1600"/>
            </a:lvl4pPr>
            <a:lvl5pPr lvl="4" algn="l">
              <a:lnSpc>
                <a:spcPct val="100000"/>
              </a:lnSpc>
              <a:spcBef>
                <a:spcPts val="500"/>
              </a:spcBef>
              <a:spcAft>
                <a:spcPts val="0"/>
              </a:spcAft>
              <a:buClr>
                <a:schemeClr val="dk2"/>
              </a:buClr>
              <a:buSzPts val="1600"/>
              <a:buNone/>
              <a:defRPr sz="1600"/>
            </a:lvl5pPr>
            <a:lvl6pPr lvl="5" algn="l">
              <a:lnSpc>
                <a:spcPct val="100000"/>
              </a:lnSpc>
              <a:spcBef>
                <a:spcPts val="500"/>
              </a:spcBef>
              <a:spcAft>
                <a:spcPts val="0"/>
              </a:spcAft>
              <a:buClr>
                <a:schemeClr val="dk1"/>
              </a:buClr>
              <a:buSzPts val="1600"/>
              <a:buNone/>
              <a:defRPr sz="1600"/>
            </a:lvl6pPr>
            <a:lvl7pPr lvl="6" algn="l">
              <a:lnSpc>
                <a:spcPct val="100000"/>
              </a:lnSpc>
              <a:spcBef>
                <a:spcPts val="500"/>
              </a:spcBef>
              <a:spcAft>
                <a:spcPts val="0"/>
              </a:spcAft>
              <a:buClr>
                <a:schemeClr val="dk1"/>
              </a:buClr>
              <a:buSzPts val="1600"/>
              <a:buNone/>
              <a:defRPr sz="1600"/>
            </a:lvl7pPr>
            <a:lvl8pPr lvl="7" algn="l">
              <a:lnSpc>
                <a:spcPct val="100000"/>
              </a:lnSpc>
              <a:spcBef>
                <a:spcPts val="500"/>
              </a:spcBef>
              <a:spcAft>
                <a:spcPts val="0"/>
              </a:spcAft>
              <a:buClr>
                <a:schemeClr val="dk1"/>
              </a:buClr>
              <a:buSzPts val="1600"/>
              <a:buNone/>
              <a:defRPr sz="1600"/>
            </a:lvl8pPr>
            <a:lvl9pPr lvl="8" algn="l">
              <a:lnSpc>
                <a:spcPct val="100000"/>
              </a:lnSpc>
              <a:spcBef>
                <a:spcPts val="500"/>
              </a:spcBef>
              <a:spcAft>
                <a:spcPts val="0"/>
              </a:spcAft>
              <a:buClr>
                <a:schemeClr val="accent2"/>
              </a:buClr>
              <a:buSzPts val="1600"/>
              <a:buNone/>
              <a:defRPr sz="1600">
                <a:solidFill>
                  <a:schemeClr val="accent2"/>
                </a:solidFill>
              </a:defRPr>
            </a:lvl9pPr>
          </a:lstStyle>
          <a:p/>
        </p:txBody>
      </p:sp>
      <p:sp>
        <p:nvSpPr>
          <p:cNvPr id="142" name="Google Shape;142;p3"/>
          <p:cNvSpPr txBox="1"/>
          <p:nvPr>
            <p:ph idx="2" type="body"/>
          </p:nvPr>
        </p:nvSpPr>
        <p:spPr>
          <a:xfrm>
            <a:off x="486083" y="5394944"/>
            <a:ext cx="3579152" cy="70723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1600"/>
              <a:buNone/>
              <a:defRPr b="1" sz="1600">
                <a:solidFill>
                  <a:schemeClr val="dk2"/>
                </a:solidFill>
              </a:defRPr>
            </a:lvl1pPr>
            <a:lvl2pPr indent="-228600" lvl="1" marL="914400" algn="l">
              <a:lnSpc>
                <a:spcPct val="100000"/>
              </a:lnSpc>
              <a:spcBef>
                <a:spcPts val="600"/>
              </a:spcBef>
              <a:spcAft>
                <a:spcPts val="0"/>
              </a:spcAft>
              <a:buClr>
                <a:schemeClr val="dk2"/>
              </a:buClr>
              <a:buSzPts val="1600"/>
              <a:buNone/>
              <a:defRPr sz="1600">
                <a:solidFill>
                  <a:schemeClr val="dk2"/>
                </a:solidFill>
              </a:defRPr>
            </a:lvl2pPr>
            <a:lvl3pPr indent="-228600" lvl="2" marL="1371600" algn="l">
              <a:lnSpc>
                <a:spcPct val="100000"/>
              </a:lnSpc>
              <a:spcBef>
                <a:spcPts val="0"/>
              </a:spcBef>
              <a:spcAft>
                <a:spcPts val="0"/>
              </a:spcAft>
              <a:buClr>
                <a:schemeClr val="dk2"/>
              </a:buClr>
              <a:buSzPts val="1600"/>
              <a:buNone/>
              <a:defRPr b="0" sz="1600">
                <a:solidFill>
                  <a:schemeClr val="dk2"/>
                </a:solidFill>
              </a:defRPr>
            </a:lvl3pPr>
            <a:lvl4pPr indent="-228600" lvl="3" marL="1828800" algn="l">
              <a:lnSpc>
                <a:spcPct val="100000"/>
              </a:lnSpc>
              <a:spcBef>
                <a:spcPts val="0"/>
              </a:spcBef>
              <a:spcAft>
                <a:spcPts val="0"/>
              </a:spcAft>
              <a:buClr>
                <a:schemeClr val="dk2"/>
              </a:buClr>
              <a:buSzPts val="1600"/>
              <a:buNone/>
              <a:defRPr b="0" sz="1600">
                <a:solidFill>
                  <a:schemeClr val="dk2"/>
                </a:solidFill>
              </a:defRPr>
            </a:lvl4pPr>
            <a:lvl5pPr indent="-228600" lvl="4" marL="2286000" algn="l">
              <a:lnSpc>
                <a:spcPct val="100000"/>
              </a:lnSpc>
              <a:spcBef>
                <a:spcPts val="0"/>
              </a:spcBef>
              <a:spcAft>
                <a:spcPts val="0"/>
              </a:spcAft>
              <a:buClr>
                <a:schemeClr val="dk2"/>
              </a:buClr>
              <a:buSzPts val="1600"/>
              <a:buNone/>
              <a:defRPr b="0" sz="1600">
                <a:solidFill>
                  <a:schemeClr val="dk2"/>
                </a:solidFill>
              </a:defRPr>
            </a:lvl5pPr>
            <a:lvl6pPr indent="-228600" lvl="5" marL="2743200" algn="l">
              <a:lnSpc>
                <a:spcPct val="100000"/>
              </a:lnSpc>
              <a:spcBef>
                <a:spcPts val="0"/>
              </a:spcBef>
              <a:spcAft>
                <a:spcPts val="0"/>
              </a:spcAft>
              <a:buClr>
                <a:schemeClr val="dk2"/>
              </a:buClr>
              <a:buSzPts val="1600"/>
              <a:buNone/>
              <a:defRPr b="0" sz="1600">
                <a:solidFill>
                  <a:schemeClr val="dk2"/>
                </a:solidFill>
              </a:defRPr>
            </a:lvl6pPr>
            <a:lvl7pPr indent="-228600" lvl="6" marL="3200400" algn="l">
              <a:lnSpc>
                <a:spcPct val="100000"/>
              </a:lnSpc>
              <a:spcBef>
                <a:spcPts val="0"/>
              </a:spcBef>
              <a:spcAft>
                <a:spcPts val="0"/>
              </a:spcAft>
              <a:buClr>
                <a:schemeClr val="dk2"/>
              </a:buClr>
              <a:buSzPts val="1600"/>
              <a:buNone/>
              <a:defRPr b="0" sz="1600">
                <a:solidFill>
                  <a:schemeClr val="dk2"/>
                </a:solidFill>
              </a:defRPr>
            </a:lvl7pPr>
            <a:lvl8pPr indent="-228600" lvl="7" marL="3657600" algn="l">
              <a:lnSpc>
                <a:spcPct val="100000"/>
              </a:lnSpc>
              <a:spcBef>
                <a:spcPts val="0"/>
              </a:spcBef>
              <a:spcAft>
                <a:spcPts val="0"/>
              </a:spcAft>
              <a:buClr>
                <a:schemeClr val="dk2"/>
              </a:buClr>
              <a:buSzPts val="1600"/>
              <a:buNone/>
              <a:defRPr sz="1600">
                <a:solidFill>
                  <a:schemeClr val="dk2"/>
                </a:solidFill>
              </a:defRPr>
            </a:lvl8pPr>
            <a:lvl9pPr indent="-228600" lvl="8" marL="4114800" algn="l">
              <a:lnSpc>
                <a:spcPct val="100000"/>
              </a:lnSpc>
              <a:spcBef>
                <a:spcPts val="0"/>
              </a:spcBef>
              <a:spcAft>
                <a:spcPts val="0"/>
              </a:spcAft>
              <a:buClr>
                <a:schemeClr val="dk2"/>
              </a:buClr>
              <a:buSzPts val="1600"/>
              <a:buNone/>
              <a:defRPr sz="1600">
                <a:solidFill>
                  <a:schemeClr val="dk2"/>
                </a:solidFill>
              </a:defRPr>
            </a:lvl9pPr>
          </a:lstStyle>
          <a:p/>
        </p:txBody>
      </p:sp>
      <p:sp>
        <p:nvSpPr>
          <p:cNvPr id="143" name="Google Shape;143;p3"/>
          <p:cNvSpPr txBox="1"/>
          <p:nvPr>
            <p:ph idx="3" type="body"/>
          </p:nvPr>
        </p:nvSpPr>
        <p:spPr>
          <a:xfrm>
            <a:off x="584855" y="5338960"/>
            <a:ext cx="216000" cy="10800"/>
          </a:xfrm>
          <a:prstGeom prst="rect">
            <a:avLst/>
          </a:prstGeom>
          <a:solidFill>
            <a:schemeClr val="dk2"/>
          </a:solid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accent2"/>
              </a:buClr>
              <a:buSzPts val="200"/>
              <a:buNone/>
              <a:defRPr sz="200">
                <a:solidFill>
                  <a:schemeClr val="accent2"/>
                </a:solidFill>
              </a:defRPr>
            </a:lvl1pPr>
            <a:lvl2pPr indent="-241300" lvl="1" marL="914400" algn="l">
              <a:lnSpc>
                <a:spcPct val="100000"/>
              </a:lnSpc>
              <a:spcBef>
                <a:spcPts val="500"/>
              </a:spcBef>
              <a:spcAft>
                <a:spcPts val="0"/>
              </a:spcAft>
              <a:buClr>
                <a:schemeClr val="accent2"/>
              </a:buClr>
              <a:buSzPts val="200"/>
              <a:buChar char="•"/>
              <a:defRPr sz="200">
                <a:solidFill>
                  <a:schemeClr val="accent2"/>
                </a:solidFill>
              </a:defRPr>
            </a:lvl2pPr>
            <a:lvl3pPr indent="-241300" lvl="2" marL="1371600" algn="l">
              <a:lnSpc>
                <a:spcPct val="100000"/>
              </a:lnSpc>
              <a:spcBef>
                <a:spcPts val="500"/>
              </a:spcBef>
              <a:spcAft>
                <a:spcPts val="0"/>
              </a:spcAft>
              <a:buClr>
                <a:schemeClr val="accent2"/>
              </a:buClr>
              <a:buSzPts val="200"/>
              <a:buChar char="–"/>
              <a:defRPr sz="200">
                <a:solidFill>
                  <a:schemeClr val="accent2"/>
                </a:solidFill>
              </a:defRPr>
            </a:lvl3pPr>
            <a:lvl4pPr indent="-228600" lvl="3" marL="1828800" algn="l">
              <a:lnSpc>
                <a:spcPct val="100000"/>
              </a:lnSpc>
              <a:spcBef>
                <a:spcPts val="800"/>
              </a:spcBef>
              <a:spcAft>
                <a:spcPts val="0"/>
              </a:spcAft>
              <a:buClr>
                <a:schemeClr val="accent2"/>
              </a:buClr>
              <a:buSzPts val="200"/>
              <a:buNone/>
              <a:defRPr sz="200">
                <a:solidFill>
                  <a:schemeClr val="accent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sp>
        <p:nvSpPr>
          <p:cNvPr id="144" name="Google Shape;144;p3"/>
          <p:cNvSpPr/>
          <p:nvPr>
            <p:ph idx="4" type="pic"/>
          </p:nvPr>
        </p:nvSpPr>
        <p:spPr>
          <a:xfrm>
            <a:off x="4122030" y="1032580"/>
            <a:ext cx="5030970" cy="5829165"/>
          </a:xfrm>
          <a:prstGeom prst="rect">
            <a:avLst/>
          </a:prstGeom>
          <a:noFill/>
          <a:ln>
            <a:noFill/>
          </a:ln>
        </p:spPr>
        <p:txBody>
          <a:bodyPr anchorCtr="0" anchor="t" bIns="360000" lIns="576000" spcFirstLastPara="1" rIns="360000" wrap="square" tIns="1728000">
            <a:noAutofit/>
          </a:bodyPr>
          <a:lstStyle>
            <a:lvl1pPr lvl="0" marR="0" rtl="0" algn="l">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grpSp>
        <p:nvGrpSpPr>
          <p:cNvPr id="145" name="Google Shape;145;p3"/>
          <p:cNvGrpSpPr/>
          <p:nvPr/>
        </p:nvGrpSpPr>
        <p:grpSpPr>
          <a:xfrm>
            <a:off x="607255" y="616633"/>
            <a:ext cx="1440000" cy="1443689"/>
            <a:chOff x="2864" y="1181"/>
            <a:chExt cx="1952" cy="1957"/>
          </a:xfrm>
        </p:grpSpPr>
        <p:sp>
          <p:nvSpPr>
            <p:cNvPr id="146" name="Google Shape;146;p3"/>
            <p:cNvSpPr/>
            <p:nvPr/>
          </p:nvSpPr>
          <p:spPr>
            <a:xfrm>
              <a:off x="2864" y="1182"/>
              <a:ext cx="1952" cy="19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3"/>
            <p:cNvSpPr/>
            <p:nvPr/>
          </p:nvSpPr>
          <p:spPr>
            <a:xfrm>
              <a:off x="2865" y="1181"/>
              <a:ext cx="1950" cy="1957"/>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3"/>
            <p:cNvSpPr/>
            <p:nvPr/>
          </p:nvSpPr>
          <p:spPr>
            <a:xfrm>
              <a:off x="3091" y="2463"/>
              <a:ext cx="90" cy="109"/>
            </a:xfrm>
            <a:custGeom>
              <a:rect b="b" l="l" r="r" t="t"/>
              <a:pathLst>
                <a:path extrusionOk="0" h="160" w="132">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3"/>
            <p:cNvSpPr/>
            <p:nvPr/>
          </p:nvSpPr>
          <p:spPr>
            <a:xfrm>
              <a:off x="3187" y="2465"/>
              <a:ext cx="111" cy="107"/>
            </a:xfrm>
            <a:custGeom>
              <a:rect b="b" l="l" r="r" t="t"/>
              <a:pathLst>
                <a:path extrusionOk="0" h="157" w="164">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3"/>
            <p:cNvSpPr/>
            <p:nvPr/>
          </p:nvSpPr>
          <p:spPr>
            <a:xfrm>
              <a:off x="3312" y="2464"/>
              <a:ext cx="64" cy="108"/>
            </a:xfrm>
            <a:custGeom>
              <a:rect b="b" l="l" r="r" t="t"/>
              <a:pathLst>
                <a:path extrusionOk="0" h="160" w="94">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3"/>
            <p:cNvSpPr/>
            <p:nvPr/>
          </p:nvSpPr>
          <p:spPr>
            <a:xfrm>
              <a:off x="3433" y="2465"/>
              <a:ext cx="106" cy="109"/>
            </a:xfrm>
            <a:custGeom>
              <a:rect b="b" l="l" r="r" t="t"/>
              <a:pathLst>
                <a:path extrusionOk="0" h="160" w="156">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3"/>
            <p:cNvSpPr/>
            <p:nvPr/>
          </p:nvSpPr>
          <p:spPr>
            <a:xfrm>
              <a:off x="3553" y="2463"/>
              <a:ext cx="114" cy="110"/>
            </a:xfrm>
            <a:custGeom>
              <a:rect b="b" l="l" r="r" t="t"/>
              <a:pathLst>
                <a:path extrusionOk="0" h="162" w="168">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3"/>
            <p:cNvSpPr/>
            <p:nvPr/>
          </p:nvSpPr>
          <p:spPr>
            <a:xfrm>
              <a:off x="3686" y="2465"/>
              <a:ext cx="38" cy="107"/>
            </a:xfrm>
            <a:custGeom>
              <a:rect b="b" l="l" r="r" t="t"/>
              <a:pathLst>
                <a:path extrusionOk="0" h="157" w="56">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3"/>
            <p:cNvSpPr/>
            <p:nvPr/>
          </p:nvSpPr>
          <p:spPr>
            <a:xfrm>
              <a:off x="3730" y="2465"/>
              <a:ext cx="112" cy="109"/>
            </a:xfrm>
            <a:custGeom>
              <a:rect b="b" l="l" r="r" t="t"/>
              <a:pathLst>
                <a:path extrusionOk="0" h="160" w="166">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3"/>
            <p:cNvSpPr/>
            <p:nvPr/>
          </p:nvSpPr>
          <p:spPr>
            <a:xfrm>
              <a:off x="3848" y="2464"/>
              <a:ext cx="64" cy="108"/>
            </a:xfrm>
            <a:custGeom>
              <a:rect b="b" l="l" r="r" t="t"/>
              <a:pathLst>
                <a:path extrusionOk="0" h="160" w="94">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3"/>
            <p:cNvSpPr/>
            <p:nvPr/>
          </p:nvSpPr>
          <p:spPr>
            <a:xfrm>
              <a:off x="3930" y="2465"/>
              <a:ext cx="107" cy="107"/>
            </a:xfrm>
            <a:custGeom>
              <a:rect b="b" l="l" r="r" t="t"/>
              <a:pathLst>
                <a:path extrusionOk="0" h="157" w="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3"/>
            <p:cNvSpPr/>
            <p:nvPr/>
          </p:nvSpPr>
          <p:spPr>
            <a:xfrm>
              <a:off x="4040" y="2463"/>
              <a:ext cx="55" cy="111"/>
            </a:xfrm>
            <a:custGeom>
              <a:rect b="b" l="l" r="r" t="t"/>
              <a:pathLst>
                <a:path extrusionOk="0" h="163" w="81">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3"/>
            <p:cNvSpPr/>
            <p:nvPr/>
          </p:nvSpPr>
          <p:spPr>
            <a:xfrm>
              <a:off x="4117" y="2465"/>
              <a:ext cx="37" cy="107"/>
            </a:xfrm>
            <a:custGeom>
              <a:rect b="b" l="l" r="r" t="t"/>
              <a:pathLst>
                <a:path extrusionOk="0" h="157" w="55">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3"/>
            <p:cNvSpPr/>
            <p:nvPr/>
          </p:nvSpPr>
          <p:spPr>
            <a:xfrm>
              <a:off x="4164" y="2463"/>
              <a:ext cx="89" cy="109"/>
            </a:xfrm>
            <a:custGeom>
              <a:rect b="b" l="l" r="r" t="t"/>
              <a:pathLst>
                <a:path extrusionOk="0" h="160" w="132">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3"/>
            <p:cNvSpPr/>
            <p:nvPr/>
          </p:nvSpPr>
          <p:spPr>
            <a:xfrm>
              <a:off x="4258" y="2465"/>
              <a:ext cx="102" cy="107"/>
            </a:xfrm>
            <a:custGeom>
              <a:rect b="b" l="l" r="r" t="t"/>
              <a:pathLst>
                <a:path extrusionOk="0" h="157" w="151">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3"/>
            <p:cNvSpPr/>
            <p:nvPr/>
          </p:nvSpPr>
          <p:spPr>
            <a:xfrm>
              <a:off x="4406" y="2463"/>
              <a:ext cx="111" cy="111"/>
            </a:xfrm>
            <a:custGeom>
              <a:rect b="b" l="l" r="r" t="t"/>
              <a:pathLst>
                <a:path extrusionOk="0" h="163" w="164">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3"/>
            <p:cNvSpPr/>
            <p:nvPr/>
          </p:nvSpPr>
          <p:spPr>
            <a:xfrm>
              <a:off x="4530" y="2464"/>
              <a:ext cx="62" cy="108"/>
            </a:xfrm>
            <a:custGeom>
              <a:rect b="b" l="l" r="r" t="t"/>
              <a:pathLst>
                <a:path extrusionOk="0" h="159" w="92">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3"/>
            <p:cNvSpPr/>
            <p:nvPr/>
          </p:nvSpPr>
          <p:spPr>
            <a:xfrm>
              <a:off x="3108" y="2653"/>
              <a:ext cx="1477"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3"/>
            <p:cNvSpPr/>
            <p:nvPr/>
          </p:nvSpPr>
          <p:spPr>
            <a:xfrm>
              <a:off x="3091" y="2736"/>
              <a:ext cx="222" cy="168"/>
            </a:xfrm>
            <a:custGeom>
              <a:rect b="b" l="l" r="r" t="t"/>
              <a:pathLst>
                <a:path extrusionOk="0" h="247" w="32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3"/>
            <p:cNvSpPr/>
            <p:nvPr/>
          </p:nvSpPr>
          <p:spPr>
            <a:xfrm>
              <a:off x="3324" y="2739"/>
              <a:ext cx="109" cy="165"/>
            </a:xfrm>
            <a:custGeom>
              <a:rect b="b" l="l" r="r" t="t"/>
              <a:pathLst>
                <a:path extrusionOk="0" h="243" w="161">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3"/>
            <p:cNvSpPr/>
            <p:nvPr/>
          </p:nvSpPr>
          <p:spPr>
            <a:xfrm>
              <a:off x="3460" y="2740"/>
              <a:ext cx="114" cy="164"/>
            </a:xfrm>
            <a:custGeom>
              <a:rect b="b" l="l" r="r" t="t"/>
              <a:pathLst>
                <a:path extrusionOk="0" h="241" w="167">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3"/>
            <p:cNvSpPr/>
            <p:nvPr/>
          </p:nvSpPr>
          <p:spPr>
            <a:xfrm>
              <a:off x="3589" y="2740"/>
              <a:ext cx="124" cy="164"/>
            </a:xfrm>
            <a:custGeom>
              <a:rect b="b" l="l" r="r" t="t"/>
              <a:pathLst>
                <a:path extrusionOk="0" h="241" w="183">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3"/>
            <p:cNvSpPr/>
            <p:nvPr/>
          </p:nvSpPr>
          <p:spPr>
            <a:xfrm>
              <a:off x="3734" y="2738"/>
              <a:ext cx="176" cy="169"/>
            </a:xfrm>
            <a:custGeom>
              <a:rect b="b" l="l" r="r" t="t"/>
              <a:pathLst>
                <a:path extrusionOk="0" h="249" w="25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3"/>
            <p:cNvSpPr/>
            <p:nvPr/>
          </p:nvSpPr>
          <p:spPr>
            <a:xfrm>
              <a:off x="3925" y="2740"/>
              <a:ext cx="172" cy="167"/>
            </a:xfrm>
            <a:custGeom>
              <a:rect b="b" l="l" r="r" t="t"/>
              <a:pathLst>
                <a:path extrusionOk="0" h="245" w="254">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3"/>
            <p:cNvSpPr/>
            <p:nvPr/>
          </p:nvSpPr>
          <p:spPr>
            <a:xfrm>
              <a:off x="4116" y="2740"/>
              <a:ext cx="170" cy="164"/>
            </a:xfrm>
            <a:custGeom>
              <a:rect b="b" l="l" r="r" t="t"/>
              <a:pathLst>
                <a:path extrusionOk="0" h="241" w="25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3"/>
            <p:cNvSpPr/>
            <p:nvPr/>
          </p:nvSpPr>
          <p:spPr>
            <a:xfrm>
              <a:off x="4290" y="2737"/>
              <a:ext cx="180" cy="169"/>
            </a:xfrm>
            <a:custGeom>
              <a:rect b="b" l="l" r="r" t="t"/>
              <a:pathLst>
                <a:path extrusionOk="0" h="249" w="266">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3"/>
            <p:cNvSpPr/>
            <p:nvPr/>
          </p:nvSpPr>
          <p:spPr>
            <a:xfrm>
              <a:off x="4480" y="2739"/>
              <a:ext cx="109" cy="165"/>
            </a:xfrm>
            <a:custGeom>
              <a:rect b="b" l="l" r="r" t="t"/>
              <a:pathLst>
                <a:path extrusionOk="0" h="243" w="161">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3"/>
            <p:cNvSpPr/>
            <p:nvPr/>
          </p:nvSpPr>
          <p:spPr>
            <a:xfrm>
              <a:off x="3433" y="1396"/>
              <a:ext cx="862" cy="953"/>
            </a:xfrm>
            <a:custGeom>
              <a:rect b="b" l="l" r="r" t="t"/>
              <a:pathLst>
                <a:path extrusionOk="0" h="1401" w="127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3"/>
            <p:cNvSpPr/>
            <p:nvPr/>
          </p:nvSpPr>
          <p:spPr>
            <a:xfrm>
              <a:off x="3429" y="1389"/>
              <a:ext cx="874" cy="964"/>
            </a:xfrm>
            <a:custGeom>
              <a:rect b="b" l="l" r="r" t="t"/>
              <a:pathLst>
                <a:path extrusionOk="0" h="1419" w="1290">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3"/>
            <p:cNvSpPr/>
            <p:nvPr/>
          </p:nvSpPr>
          <p:spPr>
            <a:xfrm>
              <a:off x="3372" y="2167"/>
              <a:ext cx="82" cy="78"/>
            </a:xfrm>
            <a:custGeom>
              <a:rect b="b" l="l" r="r" t="t"/>
              <a:pathLst>
                <a:path extrusionOk="0" h="115" w="121">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3"/>
            <p:cNvSpPr/>
            <p:nvPr/>
          </p:nvSpPr>
          <p:spPr>
            <a:xfrm>
              <a:off x="4222" y="2172"/>
              <a:ext cx="81" cy="75"/>
            </a:xfrm>
            <a:custGeom>
              <a:rect b="b" l="l" r="r" t="t"/>
              <a:pathLst>
                <a:path extrusionOk="0" h="111" w="120">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3"/>
            <p:cNvSpPr/>
            <p:nvPr/>
          </p:nvSpPr>
          <p:spPr>
            <a:xfrm>
              <a:off x="3269" y="2086"/>
              <a:ext cx="185" cy="119"/>
            </a:xfrm>
            <a:custGeom>
              <a:rect b="b" l="l" r="r" t="t"/>
              <a:pathLst>
                <a:path extrusionOk="0" h="175" w="273">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3"/>
            <p:cNvSpPr/>
            <p:nvPr/>
          </p:nvSpPr>
          <p:spPr>
            <a:xfrm>
              <a:off x="4222" y="2091"/>
              <a:ext cx="185" cy="118"/>
            </a:xfrm>
            <a:custGeom>
              <a:rect b="b" l="l" r="r" t="t"/>
              <a:pathLst>
                <a:path extrusionOk="0" h="173" w="274">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3"/>
            <p:cNvSpPr/>
            <p:nvPr/>
          </p:nvSpPr>
          <p:spPr>
            <a:xfrm>
              <a:off x="3350" y="2108"/>
              <a:ext cx="975" cy="256"/>
            </a:xfrm>
            <a:custGeom>
              <a:rect b="b" l="l" r="r" t="t"/>
              <a:pathLst>
                <a:path extrusionOk="0" h="376" w="1439">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3"/>
            <p:cNvSpPr/>
            <p:nvPr/>
          </p:nvSpPr>
          <p:spPr>
            <a:xfrm>
              <a:off x="3374" y="2137"/>
              <a:ext cx="925" cy="195"/>
            </a:xfrm>
            <a:custGeom>
              <a:rect b="b" l="l" r="r" t="t"/>
              <a:pathLst>
                <a:path extrusionOk="0" h="287" w="1365">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3"/>
            <p:cNvSpPr/>
            <p:nvPr/>
          </p:nvSpPr>
          <p:spPr>
            <a:xfrm>
              <a:off x="3547" y="1746"/>
              <a:ext cx="70" cy="69"/>
            </a:xfrm>
            <a:custGeom>
              <a:rect b="b" l="l" r="r" t="t"/>
              <a:pathLst>
                <a:path extrusionOk="0" h="101" w="104">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3"/>
            <p:cNvSpPr/>
            <p:nvPr/>
          </p:nvSpPr>
          <p:spPr>
            <a:xfrm>
              <a:off x="3668" y="1778"/>
              <a:ext cx="70" cy="69"/>
            </a:xfrm>
            <a:custGeom>
              <a:rect b="b" l="l" r="r" t="t"/>
              <a:pathLst>
                <a:path extrusionOk="0" h="69" w="70">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3"/>
            <p:cNvSpPr/>
            <p:nvPr/>
          </p:nvSpPr>
          <p:spPr>
            <a:xfrm>
              <a:off x="3524" y="1902"/>
              <a:ext cx="71" cy="69"/>
            </a:xfrm>
            <a:custGeom>
              <a:rect b="b" l="l" r="r" t="t"/>
              <a:pathLst>
                <a:path extrusionOk="0" h="101" w="104">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3"/>
            <p:cNvSpPr/>
            <p:nvPr/>
          </p:nvSpPr>
          <p:spPr>
            <a:xfrm>
              <a:off x="3677" y="1911"/>
              <a:ext cx="50" cy="48"/>
            </a:xfrm>
            <a:custGeom>
              <a:rect b="b" l="l" r="r" t="t"/>
              <a:pathLst>
                <a:path extrusionOk="0" h="48" w="50">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3"/>
            <p:cNvSpPr/>
            <p:nvPr/>
          </p:nvSpPr>
          <p:spPr>
            <a:xfrm>
              <a:off x="3667" y="2037"/>
              <a:ext cx="71" cy="69"/>
            </a:xfrm>
            <a:custGeom>
              <a:rect b="b" l="l" r="r" t="t"/>
              <a:pathLst>
                <a:path extrusionOk="0" h="69" w="71">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3"/>
            <p:cNvSpPr/>
            <p:nvPr/>
          </p:nvSpPr>
          <p:spPr>
            <a:xfrm>
              <a:off x="3639" y="1671"/>
              <a:ext cx="20" cy="12"/>
            </a:xfrm>
            <a:custGeom>
              <a:rect b="b" l="l" r="r" t="t"/>
              <a:pathLst>
                <a:path extrusionOk="0" h="18" w="30">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3"/>
            <p:cNvSpPr/>
            <p:nvPr/>
          </p:nvSpPr>
          <p:spPr>
            <a:xfrm>
              <a:off x="3664" y="1674"/>
              <a:ext cx="12" cy="20"/>
            </a:xfrm>
            <a:custGeom>
              <a:rect b="b" l="l" r="r" t="t"/>
              <a:pathLst>
                <a:path extrusionOk="0" h="29" w="18">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3"/>
            <p:cNvSpPr/>
            <p:nvPr/>
          </p:nvSpPr>
          <p:spPr>
            <a:xfrm>
              <a:off x="3659" y="1689"/>
              <a:ext cx="14" cy="21"/>
            </a:xfrm>
            <a:custGeom>
              <a:rect b="b" l="l" r="r" t="t"/>
              <a:pathLst>
                <a:path extrusionOk="0" h="30" w="21">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3"/>
            <p:cNvSpPr/>
            <p:nvPr/>
          </p:nvSpPr>
          <p:spPr>
            <a:xfrm>
              <a:off x="3649" y="1702"/>
              <a:ext cx="15" cy="24"/>
            </a:xfrm>
            <a:custGeom>
              <a:rect b="b" l="l" r="r" t="t"/>
              <a:pathLst>
                <a:path extrusionOk="0" h="35" w="22">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3"/>
            <p:cNvSpPr/>
            <p:nvPr/>
          </p:nvSpPr>
          <p:spPr>
            <a:xfrm>
              <a:off x="3622" y="1701"/>
              <a:ext cx="27" cy="11"/>
            </a:xfrm>
            <a:custGeom>
              <a:rect b="b" l="l" r="r" t="t"/>
              <a:pathLst>
                <a:path extrusionOk="0" h="16" w="39">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3"/>
            <p:cNvSpPr/>
            <p:nvPr/>
          </p:nvSpPr>
          <p:spPr>
            <a:xfrm>
              <a:off x="3634" y="1717"/>
              <a:ext cx="16" cy="23"/>
            </a:xfrm>
            <a:custGeom>
              <a:rect b="b" l="l" r="r" t="t"/>
              <a:pathLst>
                <a:path extrusionOk="0" h="34" w="23">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3"/>
            <p:cNvSpPr/>
            <p:nvPr/>
          </p:nvSpPr>
          <p:spPr>
            <a:xfrm>
              <a:off x="3559" y="1682"/>
              <a:ext cx="18" cy="26"/>
            </a:xfrm>
            <a:custGeom>
              <a:rect b="b" l="l" r="r" t="t"/>
              <a:pathLst>
                <a:path extrusionOk="0" h="39" w="26">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3"/>
            <p:cNvSpPr/>
            <p:nvPr/>
          </p:nvSpPr>
          <p:spPr>
            <a:xfrm>
              <a:off x="3608" y="1714"/>
              <a:ext cx="27" cy="14"/>
            </a:xfrm>
            <a:custGeom>
              <a:rect b="b" l="l" r="r" t="t"/>
              <a:pathLst>
                <a:path extrusionOk="0" h="21" w="40">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3"/>
            <p:cNvSpPr/>
            <p:nvPr/>
          </p:nvSpPr>
          <p:spPr>
            <a:xfrm>
              <a:off x="3631" y="1685"/>
              <a:ext cx="25" cy="15"/>
            </a:xfrm>
            <a:custGeom>
              <a:rect b="b" l="l" r="r" t="t"/>
              <a:pathLst>
                <a:path extrusionOk="0" h="22" w="37">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3"/>
            <p:cNvSpPr/>
            <p:nvPr/>
          </p:nvSpPr>
          <p:spPr>
            <a:xfrm>
              <a:off x="3542" y="1671"/>
              <a:ext cx="26" cy="18"/>
            </a:xfrm>
            <a:custGeom>
              <a:rect b="b" l="l" r="r" t="t"/>
              <a:pathLst>
                <a:path extrusionOk="0" h="27" w="3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3"/>
            <p:cNvSpPr/>
            <p:nvPr/>
          </p:nvSpPr>
          <p:spPr>
            <a:xfrm>
              <a:off x="3594" y="1635"/>
              <a:ext cx="22" cy="11"/>
            </a:xfrm>
            <a:custGeom>
              <a:rect b="b" l="l" r="r" t="t"/>
              <a:pathLst>
                <a:path extrusionOk="0" h="15" w="32">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3"/>
            <p:cNvSpPr/>
            <p:nvPr/>
          </p:nvSpPr>
          <p:spPr>
            <a:xfrm>
              <a:off x="3614" y="1646"/>
              <a:ext cx="13" cy="22"/>
            </a:xfrm>
            <a:custGeom>
              <a:rect b="b" l="l" r="r" t="t"/>
              <a:pathLst>
                <a:path extrusionOk="0" h="32" w="18">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3"/>
            <p:cNvSpPr/>
            <p:nvPr/>
          </p:nvSpPr>
          <p:spPr>
            <a:xfrm>
              <a:off x="3574" y="1643"/>
              <a:ext cx="26" cy="14"/>
            </a:xfrm>
            <a:custGeom>
              <a:rect b="b" l="l" r="r" t="t"/>
              <a:pathLst>
                <a:path extrusionOk="0" h="20" w="38">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3"/>
            <p:cNvSpPr/>
            <p:nvPr/>
          </p:nvSpPr>
          <p:spPr>
            <a:xfrm>
              <a:off x="3602" y="1651"/>
              <a:ext cx="14" cy="25"/>
            </a:xfrm>
            <a:custGeom>
              <a:rect b="b" l="l" r="r" t="t"/>
              <a:pathLst>
                <a:path extrusionOk="0" h="37" w="20">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3"/>
            <p:cNvSpPr/>
            <p:nvPr/>
          </p:nvSpPr>
          <p:spPr>
            <a:xfrm>
              <a:off x="3610" y="1731"/>
              <a:ext cx="21" cy="14"/>
            </a:xfrm>
            <a:custGeom>
              <a:rect b="b" l="l" r="r" t="t"/>
              <a:pathLst>
                <a:path extrusionOk="0" h="21" w="32">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3"/>
            <p:cNvSpPr/>
            <p:nvPr/>
          </p:nvSpPr>
          <p:spPr>
            <a:xfrm>
              <a:off x="3559" y="1655"/>
              <a:ext cx="24" cy="14"/>
            </a:xfrm>
            <a:custGeom>
              <a:rect b="b" l="l" r="r" t="t"/>
              <a:pathLst>
                <a:path extrusionOk="0" h="20" w="36">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3"/>
            <p:cNvSpPr/>
            <p:nvPr/>
          </p:nvSpPr>
          <p:spPr>
            <a:xfrm>
              <a:off x="3588" y="1659"/>
              <a:ext cx="15" cy="27"/>
            </a:xfrm>
            <a:custGeom>
              <a:rect b="b" l="l" r="r" t="t"/>
              <a:pathLst>
                <a:path extrusionOk="0" h="39" w="22">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3"/>
            <p:cNvSpPr/>
            <p:nvPr/>
          </p:nvSpPr>
          <p:spPr>
            <a:xfrm>
              <a:off x="3578" y="1672"/>
              <a:ext cx="9" cy="26"/>
            </a:xfrm>
            <a:custGeom>
              <a:rect b="b" l="l" r="r" t="t"/>
              <a:pathLst>
                <a:path extrusionOk="0" h="39" w="13">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spTree>
      <p:nvGrpSpPr>
        <p:cNvPr id="626" name="Shape 626"/>
        <p:cNvGrpSpPr/>
        <p:nvPr/>
      </p:nvGrpSpPr>
      <p:grpSpPr>
        <a:xfrm>
          <a:off x="0" y="0"/>
          <a:ext cx="0" cy="0"/>
          <a:chOff x="0" y="0"/>
          <a:chExt cx="0" cy="0"/>
        </a:xfrm>
      </p:grpSpPr>
      <p:sp>
        <p:nvSpPr>
          <p:cNvPr id="627" name="Google Shape;627;p21"/>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628" name="Google Shape;628;p21"/>
          <p:cNvSpPr txBox="1"/>
          <p:nvPr>
            <p:ph type="title"/>
          </p:nvPr>
        </p:nvSpPr>
        <p:spPr>
          <a:xfrm>
            <a:off x="1273572" y="395066"/>
            <a:ext cx="7520001" cy="88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C">
  <p:cSld name="Title Slide C">
    <p:spTree>
      <p:nvGrpSpPr>
        <p:cNvPr id="204" name="Shape 204"/>
        <p:cNvGrpSpPr/>
        <p:nvPr/>
      </p:nvGrpSpPr>
      <p:grpSpPr>
        <a:xfrm>
          <a:off x="0" y="0"/>
          <a:ext cx="0" cy="0"/>
          <a:chOff x="0" y="0"/>
          <a:chExt cx="0" cy="0"/>
        </a:xfrm>
      </p:grpSpPr>
      <p:sp>
        <p:nvSpPr>
          <p:cNvPr id="205" name="Google Shape;205;p4"/>
          <p:cNvSpPr/>
          <p:nvPr>
            <p:ph idx="2" type="pic"/>
          </p:nvPr>
        </p:nvSpPr>
        <p:spPr>
          <a:xfrm>
            <a:off x="1" y="1"/>
            <a:ext cx="9153000" cy="6857998"/>
          </a:xfrm>
          <a:prstGeom prst="rect">
            <a:avLst/>
          </a:prstGeom>
          <a:solidFill>
            <a:srgbClr val="D8D8D8"/>
          </a:solidFill>
          <a:ln>
            <a:noFill/>
          </a:ln>
        </p:spPr>
        <p:txBody>
          <a:bodyPr anchorCtr="0" anchor="t" bIns="360000" lIns="360000" spcFirstLastPara="1" rIns="360000" wrap="square" tIns="360000">
            <a:noAutofit/>
          </a:bodyPr>
          <a:lstStyle>
            <a:lvl1pPr lvl="0" marR="0" rtl="0" algn="r">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206" name="Google Shape;206;p4"/>
          <p:cNvSpPr txBox="1"/>
          <p:nvPr>
            <p:ph idx="1" type="subTitle"/>
          </p:nvPr>
        </p:nvSpPr>
        <p:spPr>
          <a:xfrm>
            <a:off x="0" y="0"/>
            <a:ext cx="5729283" cy="6857998"/>
          </a:xfrm>
          <a:prstGeom prst="rect">
            <a:avLst/>
          </a:prstGeom>
          <a:solidFill>
            <a:schemeClr val="lt1">
              <a:alpha val="80000"/>
            </a:schemeClr>
          </a:solidFill>
          <a:ln>
            <a:noFill/>
          </a:ln>
        </p:spPr>
        <p:txBody>
          <a:bodyPr anchorCtr="0" anchor="t" bIns="45700" lIns="576000" spcFirstLastPara="1" rIns="1404000" wrap="square" tIns="2592000">
            <a:noAutofit/>
          </a:bodyPr>
          <a:lstStyle>
            <a:lvl1pPr lvl="0" algn="l">
              <a:lnSpc>
                <a:spcPct val="100000"/>
              </a:lnSpc>
              <a:spcBef>
                <a:spcPts val="700"/>
              </a:spcBef>
              <a:spcAft>
                <a:spcPts val="0"/>
              </a:spcAft>
              <a:buClr>
                <a:schemeClr val="dk2"/>
              </a:buClr>
              <a:buSzPts val="3800"/>
              <a:buNone/>
              <a:defRPr b="1" sz="3800">
                <a:solidFill>
                  <a:schemeClr val="dk2"/>
                </a:solidFill>
                <a:latin typeface="Georgia"/>
                <a:ea typeface="Georgia"/>
                <a:cs typeface="Georgia"/>
                <a:sym typeface="Georgia"/>
              </a:defRPr>
            </a:lvl1pPr>
            <a:lvl2pPr lvl="1" algn="l">
              <a:lnSpc>
                <a:spcPct val="100000"/>
              </a:lnSpc>
              <a:spcBef>
                <a:spcPts val="2400"/>
              </a:spcBef>
              <a:spcAft>
                <a:spcPts val="0"/>
              </a:spcAft>
              <a:buClr>
                <a:schemeClr val="accent2"/>
              </a:buClr>
              <a:buSzPts val="2000"/>
              <a:buNone/>
              <a:defRPr b="1" sz="2000">
                <a:solidFill>
                  <a:schemeClr val="accent2"/>
                </a:solidFill>
              </a:defRPr>
            </a:lvl2pPr>
            <a:lvl3pPr lvl="2" algn="l">
              <a:lnSpc>
                <a:spcPct val="100000"/>
              </a:lnSpc>
              <a:spcBef>
                <a:spcPts val="500"/>
              </a:spcBef>
              <a:spcAft>
                <a:spcPts val="0"/>
              </a:spcAft>
              <a:buClr>
                <a:schemeClr val="accent2"/>
              </a:buClr>
              <a:buSzPts val="1800"/>
              <a:buNone/>
              <a:defRPr sz="1800">
                <a:solidFill>
                  <a:schemeClr val="accent2"/>
                </a:solidFill>
              </a:defRPr>
            </a:lvl3pPr>
            <a:lvl4pPr lvl="3" algn="l">
              <a:lnSpc>
                <a:spcPct val="100000"/>
              </a:lnSpc>
              <a:spcBef>
                <a:spcPts val="800"/>
              </a:spcBef>
              <a:spcAft>
                <a:spcPts val="0"/>
              </a:spcAft>
              <a:buClr>
                <a:schemeClr val="dk1"/>
              </a:buClr>
              <a:buSzPts val="1600"/>
              <a:buNone/>
              <a:defRPr b="0" sz="1600"/>
            </a:lvl4pPr>
            <a:lvl5pPr lvl="4" algn="l">
              <a:lnSpc>
                <a:spcPct val="100000"/>
              </a:lnSpc>
              <a:spcBef>
                <a:spcPts val="500"/>
              </a:spcBef>
              <a:spcAft>
                <a:spcPts val="0"/>
              </a:spcAft>
              <a:buClr>
                <a:schemeClr val="dk2"/>
              </a:buClr>
              <a:buSzPts val="1600"/>
              <a:buNone/>
              <a:defRPr sz="1600"/>
            </a:lvl5pPr>
            <a:lvl6pPr lvl="5" algn="l">
              <a:lnSpc>
                <a:spcPct val="100000"/>
              </a:lnSpc>
              <a:spcBef>
                <a:spcPts val="500"/>
              </a:spcBef>
              <a:spcAft>
                <a:spcPts val="0"/>
              </a:spcAft>
              <a:buClr>
                <a:schemeClr val="dk1"/>
              </a:buClr>
              <a:buSzPts val="1600"/>
              <a:buNone/>
              <a:defRPr sz="1600"/>
            </a:lvl6pPr>
            <a:lvl7pPr lvl="6" algn="l">
              <a:lnSpc>
                <a:spcPct val="100000"/>
              </a:lnSpc>
              <a:spcBef>
                <a:spcPts val="500"/>
              </a:spcBef>
              <a:spcAft>
                <a:spcPts val="0"/>
              </a:spcAft>
              <a:buClr>
                <a:schemeClr val="dk1"/>
              </a:buClr>
              <a:buSzPts val="1600"/>
              <a:buNone/>
              <a:defRPr sz="1600"/>
            </a:lvl7pPr>
            <a:lvl8pPr lvl="7" algn="l">
              <a:lnSpc>
                <a:spcPct val="100000"/>
              </a:lnSpc>
              <a:spcBef>
                <a:spcPts val="500"/>
              </a:spcBef>
              <a:spcAft>
                <a:spcPts val="0"/>
              </a:spcAft>
              <a:buClr>
                <a:schemeClr val="dk1"/>
              </a:buClr>
              <a:buSzPts val="1600"/>
              <a:buNone/>
              <a:defRPr sz="1600"/>
            </a:lvl8pPr>
            <a:lvl9pPr lvl="8" algn="l">
              <a:lnSpc>
                <a:spcPct val="100000"/>
              </a:lnSpc>
              <a:spcBef>
                <a:spcPts val="500"/>
              </a:spcBef>
              <a:spcAft>
                <a:spcPts val="0"/>
              </a:spcAft>
              <a:buClr>
                <a:schemeClr val="accent2"/>
              </a:buClr>
              <a:buSzPts val="1600"/>
              <a:buNone/>
              <a:defRPr sz="1600">
                <a:solidFill>
                  <a:schemeClr val="accent2"/>
                </a:solidFill>
              </a:defRPr>
            </a:lvl9pPr>
          </a:lstStyle>
          <a:p/>
        </p:txBody>
      </p:sp>
      <p:sp>
        <p:nvSpPr>
          <p:cNvPr id="207" name="Google Shape;207;p4"/>
          <p:cNvSpPr txBox="1"/>
          <p:nvPr>
            <p:ph idx="3" type="body"/>
          </p:nvPr>
        </p:nvSpPr>
        <p:spPr>
          <a:xfrm>
            <a:off x="607255" y="616633"/>
            <a:ext cx="1440000" cy="1440000"/>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dk2"/>
              </a:buClr>
              <a:buSzPts val="200"/>
              <a:buNone/>
              <a:defRPr sz="200">
                <a:solidFill>
                  <a:schemeClr val="dk2"/>
                </a:solidFill>
              </a:defRPr>
            </a:lvl1pPr>
            <a:lvl2pPr indent="-241300" lvl="1" marL="914400" algn="l">
              <a:lnSpc>
                <a:spcPct val="100000"/>
              </a:lnSpc>
              <a:spcBef>
                <a:spcPts val="500"/>
              </a:spcBef>
              <a:spcAft>
                <a:spcPts val="0"/>
              </a:spcAft>
              <a:buClr>
                <a:schemeClr val="dk2"/>
              </a:buClr>
              <a:buSzPts val="200"/>
              <a:buChar char="•"/>
              <a:defRPr sz="200">
                <a:solidFill>
                  <a:schemeClr val="dk2"/>
                </a:solidFill>
              </a:defRPr>
            </a:lvl2pPr>
            <a:lvl3pPr indent="-241300" lvl="2" marL="1371600" algn="l">
              <a:lnSpc>
                <a:spcPct val="100000"/>
              </a:lnSpc>
              <a:spcBef>
                <a:spcPts val="500"/>
              </a:spcBef>
              <a:spcAft>
                <a:spcPts val="0"/>
              </a:spcAft>
              <a:buClr>
                <a:schemeClr val="dk2"/>
              </a:buClr>
              <a:buSzPts val="200"/>
              <a:buChar char="–"/>
              <a:defRPr sz="200">
                <a:solidFill>
                  <a:schemeClr val="dk2"/>
                </a:solidFill>
              </a:defRPr>
            </a:lvl3pPr>
            <a:lvl4pPr indent="-228600" lvl="3" marL="1828800" algn="l">
              <a:lnSpc>
                <a:spcPct val="100000"/>
              </a:lnSpc>
              <a:spcBef>
                <a:spcPts val="800"/>
              </a:spcBef>
              <a:spcAft>
                <a:spcPts val="0"/>
              </a:spcAft>
              <a:buClr>
                <a:schemeClr val="dk2"/>
              </a:buClr>
              <a:buSzPts val="200"/>
              <a:buNone/>
              <a:defRPr sz="200">
                <a:solidFill>
                  <a:schemeClr val="dk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sp>
        <p:nvSpPr>
          <p:cNvPr id="208" name="Google Shape;208;p4"/>
          <p:cNvSpPr txBox="1"/>
          <p:nvPr>
            <p:ph idx="4" type="body"/>
          </p:nvPr>
        </p:nvSpPr>
        <p:spPr>
          <a:xfrm>
            <a:off x="500063" y="5265337"/>
            <a:ext cx="3567112" cy="70723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dk2"/>
              </a:buClr>
              <a:buSzPts val="1600"/>
              <a:buNone/>
              <a:defRPr b="1" sz="1600">
                <a:solidFill>
                  <a:schemeClr val="dk2"/>
                </a:solidFill>
              </a:defRPr>
            </a:lvl1pPr>
            <a:lvl2pPr indent="-228600" lvl="1" marL="914400" algn="l">
              <a:lnSpc>
                <a:spcPct val="100000"/>
              </a:lnSpc>
              <a:spcBef>
                <a:spcPts val="600"/>
              </a:spcBef>
              <a:spcAft>
                <a:spcPts val="0"/>
              </a:spcAft>
              <a:buClr>
                <a:schemeClr val="dk2"/>
              </a:buClr>
              <a:buSzPts val="1600"/>
              <a:buNone/>
              <a:defRPr sz="1600">
                <a:solidFill>
                  <a:schemeClr val="dk2"/>
                </a:solidFill>
              </a:defRPr>
            </a:lvl2pPr>
            <a:lvl3pPr indent="-228600" lvl="2" marL="1371600" algn="l">
              <a:lnSpc>
                <a:spcPct val="100000"/>
              </a:lnSpc>
              <a:spcBef>
                <a:spcPts val="0"/>
              </a:spcBef>
              <a:spcAft>
                <a:spcPts val="0"/>
              </a:spcAft>
              <a:buClr>
                <a:schemeClr val="dk2"/>
              </a:buClr>
              <a:buSzPts val="1600"/>
              <a:buNone/>
              <a:defRPr b="0" sz="1600">
                <a:solidFill>
                  <a:schemeClr val="dk2"/>
                </a:solidFill>
              </a:defRPr>
            </a:lvl3pPr>
            <a:lvl4pPr indent="-228600" lvl="3" marL="1828800" algn="l">
              <a:lnSpc>
                <a:spcPct val="100000"/>
              </a:lnSpc>
              <a:spcBef>
                <a:spcPts val="0"/>
              </a:spcBef>
              <a:spcAft>
                <a:spcPts val="0"/>
              </a:spcAft>
              <a:buClr>
                <a:schemeClr val="dk2"/>
              </a:buClr>
              <a:buSzPts val="1600"/>
              <a:buNone/>
              <a:defRPr b="0" sz="1600">
                <a:solidFill>
                  <a:schemeClr val="dk2"/>
                </a:solidFill>
              </a:defRPr>
            </a:lvl4pPr>
            <a:lvl5pPr indent="-228600" lvl="4" marL="2286000" algn="l">
              <a:lnSpc>
                <a:spcPct val="100000"/>
              </a:lnSpc>
              <a:spcBef>
                <a:spcPts val="0"/>
              </a:spcBef>
              <a:spcAft>
                <a:spcPts val="0"/>
              </a:spcAft>
              <a:buClr>
                <a:schemeClr val="dk2"/>
              </a:buClr>
              <a:buSzPts val="1600"/>
              <a:buNone/>
              <a:defRPr b="0" sz="1600">
                <a:solidFill>
                  <a:schemeClr val="dk2"/>
                </a:solidFill>
              </a:defRPr>
            </a:lvl5pPr>
            <a:lvl6pPr indent="-228600" lvl="5" marL="2743200" algn="l">
              <a:lnSpc>
                <a:spcPct val="100000"/>
              </a:lnSpc>
              <a:spcBef>
                <a:spcPts val="0"/>
              </a:spcBef>
              <a:spcAft>
                <a:spcPts val="0"/>
              </a:spcAft>
              <a:buClr>
                <a:schemeClr val="dk2"/>
              </a:buClr>
              <a:buSzPts val="1600"/>
              <a:buNone/>
              <a:defRPr b="0" sz="1600">
                <a:solidFill>
                  <a:schemeClr val="dk2"/>
                </a:solidFill>
              </a:defRPr>
            </a:lvl6pPr>
            <a:lvl7pPr indent="-228600" lvl="6" marL="3200400" algn="l">
              <a:lnSpc>
                <a:spcPct val="100000"/>
              </a:lnSpc>
              <a:spcBef>
                <a:spcPts val="0"/>
              </a:spcBef>
              <a:spcAft>
                <a:spcPts val="0"/>
              </a:spcAft>
              <a:buClr>
                <a:schemeClr val="dk2"/>
              </a:buClr>
              <a:buSzPts val="1600"/>
              <a:buNone/>
              <a:defRPr b="0" sz="1600">
                <a:solidFill>
                  <a:schemeClr val="dk2"/>
                </a:solidFill>
              </a:defRPr>
            </a:lvl7pPr>
            <a:lvl8pPr indent="-228600" lvl="7" marL="3657600" algn="l">
              <a:lnSpc>
                <a:spcPct val="100000"/>
              </a:lnSpc>
              <a:spcBef>
                <a:spcPts val="0"/>
              </a:spcBef>
              <a:spcAft>
                <a:spcPts val="0"/>
              </a:spcAft>
              <a:buClr>
                <a:schemeClr val="dk2"/>
              </a:buClr>
              <a:buSzPts val="1600"/>
              <a:buNone/>
              <a:defRPr sz="1600">
                <a:solidFill>
                  <a:schemeClr val="dk2"/>
                </a:solidFill>
              </a:defRPr>
            </a:lvl8pPr>
            <a:lvl9pPr indent="-228600" lvl="8" marL="4114800" algn="l">
              <a:lnSpc>
                <a:spcPct val="100000"/>
              </a:lnSpc>
              <a:spcBef>
                <a:spcPts val="0"/>
              </a:spcBef>
              <a:spcAft>
                <a:spcPts val="0"/>
              </a:spcAft>
              <a:buClr>
                <a:schemeClr val="dk2"/>
              </a:buClr>
              <a:buSzPts val="1600"/>
              <a:buNone/>
              <a:defRPr sz="1600">
                <a:solidFill>
                  <a:schemeClr val="dk2"/>
                </a:solidFill>
              </a:defRPr>
            </a:lvl9pPr>
          </a:lstStyle>
          <a:p/>
        </p:txBody>
      </p:sp>
      <p:sp>
        <p:nvSpPr>
          <p:cNvPr id="209" name="Google Shape;209;p4"/>
          <p:cNvSpPr txBox="1"/>
          <p:nvPr>
            <p:ph idx="5" type="body"/>
          </p:nvPr>
        </p:nvSpPr>
        <p:spPr>
          <a:xfrm>
            <a:off x="607255" y="5209360"/>
            <a:ext cx="288000" cy="10800"/>
          </a:xfrm>
          <a:prstGeom prst="rect">
            <a:avLst/>
          </a:prstGeom>
          <a:solidFill>
            <a:schemeClr val="dk2"/>
          </a:solid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accent2"/>
              </a:buClr>
              <a:buSzPts val="200"/>
              <a:buNone/>
              <a:defRPr sz="200">
                <a:solidFill>
                  <a:schemeClr val="accent2"/>
                </a:solidFill>
              </a:defRPr>
            </a:lvl1pPr>
            <a:lvl2pPr indent="-241300" lvl="1" marL="914400" algn="l">
              <a:lnSpc>
                <a:spcPct val="100000"/>
              </a:lnSpc>
              <a:spcBef>
                <a:spcPts val="500"/>
              </a:spcBef>
              <a:spcAft>
                <a:spcPts val="0"/>
              </a:spcAft>
              <a:buClr>
                <a:schemeClr val="accent2"/>
              </a:buClr>
              <a:buSzPts val="200"/>
              <a:buChar char="•"/>
              <a:defRPr sz="200">
                <a:solidFill>
                  <a:schemeClr val="accent2"/>
                </a:solidFill>
              </a:defRPr>
            </a:lvl2pPr>
            <a:lvl3pPr indent="-241300" lvl="2" marL="1371600" algn="l">
              <a:lnSpc>
                <a:spcPct val="100000"/>
              </a:lnSpc>
              <a:spcBef>
                <a:spcPts val="500"/>
              </a:spcBef>
              <a:spcAft>
                <a:spcPts val="0"/>
              </a:spcAft>
              <a:buClr>
                <a:schemeClr val="accent2"/>
              </a:buClr>
              <a:buSzPts val="200"/>
              <a:buChar char="–"/>
              <a:defRPr sz="200">
                <a:solidFill>
                  <a:schemeClr val="accent2"/>
                </a:solidFill>
              </a:defRPr>
            </a:lvl3pPr>
            <a:lvl4pPr indent="-228600" lvl="3" marL="1828800" algn="l">
              <a:lnSpc>
                <a:spcPct val="100000"/>
              </a:lnSpc>
              <a:spcBef>
                <a:spcPts val="800"/>
              </a:spcBef>
              <a:spcAft>
                <a:spcPts val="0"/>
              </a:spcAft>
              <a:buClr>
                <a:schemeClr val="accent2"/>
              </a:buClr>
              <a:buSzPts val="200"/>
              <a:buNone/>
              <a:defRPr sz="200">
                <a:solidFill>
                  <a:schemeClr val="accent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spTree>
      <p:nvGrpSpPr>
        <p:cNvPr id="210" name="Shape 210"/>
        <p:cNvGrpSpPr/>
        <p:nvPr/>
      </p:nvGrpSpPr>
      <p:grpSpPr>
        <a:xfrm>
          <a:off x="0" y="0"/>
          <a:ext cx="0" cy="0"/>
          <a:chOff x="0" y="0"/>
          <a:chExt cx="0" cy="0"/>
        </a:xfrm>
      </p:grpSpPr>
      <p:sp>
        <p:nvSpPr>
          <p:cNvPr id="211" name="Google Shape;211;p5"/>
          <p:cNvSpPr txBox="1"/>
          <p:nvPr>
            <p:ph idx="1" type="body"/>
          </p:nvPr>
        </p:nvSpPr>
        <p:spPr>
          <a:xfrm>
            <a:off x="326571" y="1532415"/>
            <a:ext cx="8467006" cy="4376944"/>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chemeClr val="dk1"/>
              </a:buClr>
              <a:buSzPts val="2000"/>
              <a:buFont typeface="Arial"/>
              <a:buNon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228600" lvl="3" marL="1828800" algn="l">
              <a:lnSpc>
                <a:spcPct val="100000"/>
              </a:lnSpc>
              <a:spcBef>
                <a:spcPts val="800"/>
              </a:spcBef>
              <a:spcAft>
                <a:spcPts val="0"/>
              </a:spcAft>
              <a:buClr>
                <a:schemeClr val="dk1"/>
              </a:buClr>
              <a:buSzPts val="1800"/>
              <a:buNone/>
              <a:defRPr/>
            </a:lvl4pPr>
            <a:lvl5pPr indent="-228600" lvl="4" marL="2286000" algn="l">
              <a:lnSpc>
                <a:spcPct val="100000"/>
              </a:lnSpc>
              <a:spcBef>
                <a:spcPts val="500"/>
              </a:spcBef>
              <a:spcAft>
                <a:spcPts val="0"/>
              </a:spcAft>
              <a:buClr>
                <a:schemeClr val="dk2"/>
              </a:buClr>
              <a:buSzPts val="1800"/>
              <a:buNone/>
              <a:defRPr/>
            </a:lvl5pPr>
            <a:lvl6pPr indent="-228600" lvl="5" marL="2743200" algn="l">
              <a:lnSpc>
                <a:spcPct val="100000"/>
              </a:lnSpc>
              <a:spcBef>
                <a:spcPts val="500"/>
              </a:spcBef>
              <a:spcAft>
                <a:spcPts val="0"/>
              </a:spcAft>
              <a:buClr>
                <a:schemeClr val="dk1"/>
              </a:buClr>
              <a:buSzPts val="1800"/>
              <a:buNone/>
              <a:defRPr/>
            </a:lvl6pPr>
            <a:lvl7pPr indent="-228600" lvl="6" marL="3200400" algn="l">
              <a:lnSpc>
                <a:spcPct val="100000"/>
              </a:lnSpc>
              <a:spcBef>
                <a:spcPts val="500"/>
              </a:spcBef>
              <a:spcAft>
                <a:spcPts val="0"/>
              </a:spcAft>
              <a:buClr>
                <a:schemeClr val="dk1"/>
              </a:buClr>
              <a:buSzPts val="1800"/>
              <a:buNone/>
              <a:defRPr/>
            </a:lvl7pPr>
            <a:lvl8pPr indent="-228600" lvl="7" marL="3657600" algn="l">
              <a:lnSpc>
                <a:spcPct val="100000"/>
              </a:lnSpc>
              <a:spcBef>
                <a:spcPts val="500"/>
              </a:spcBef>
              <a:spcAft>
                <a:spcPts val="0"/>
              </a:spcAft>
              <a:buClr>
                <a:schemeClr val="dk1"/>
              </a:buClr>
              <a:buSzPts val="1800"/>
              <a:buNone/>
              <a:defRPr/>
            </a:lvl8pPr>
            <a:lvl9pPr indent="-228600" lvl="8" marL="4114800" algn="l">
              <a:lnSpc>
                <a:spcPct val="100000"/>
              </a:lnSpc>
              <a:spcBef>
                <a:spcPts val="500"/>
              </a:spcBef>
              <a:spcAft>
                <a:spcPts val="0"/>
              </a:spcAft>
              <a:buClr>
                <a:schemeClr val="dk1"/>
              </a:buClr>
              <a:buSzPts val="1800"/>
              <a:buNone/>
              <a:defRPr/>
            </a:lvl9pPr>
          </a:lstStyle>
          <a:p/>
        </p:txBody>
      </p:sp>
      <p:sp>
        <p:nvSpPr>
          <p:cNvPr id="212" name="Google Shape;212;p5"/>
          <p:cNvSpPr txBox="1"/>
          <p:nvPr>
            <p:ph idx="10" type="dt"/>
          </p:nvPr>
        </p:nvSpPr>
        <p:spPr>
          <a:xfrm>
            <a:off x="6309737" y="6172508"/>
            <a:ext cx="1863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5"/>
          <p:cNvSpPr txBox="1"/>
          <p:nvPr>
            <p:ph idx="11" type="ftr"/>
          </p:nvPr>
        </p:nvSpPr>
        <p:spPr>
          <a:xfrm>
            <a:off x="326571" y="6172508"/>
            <a:ext cx="593585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5"/>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215" name="Google Shape;215;p5"/>
          <p:cNvSpPr txBox="1"/>
          <p:nvPr>
            <p:ph type="title"/>
          </p:nvPr>
        </p:nvSpPr>
        <p:spPr>
          <a:xfrm>
            <a:off x="1273572" y="395066"/>
            <a:ext cx="7520001" cy="88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p:cSld name="Two Content">
    <p:spTree>
      <p:nvGrpSpPr>
        <p:cNvPr id="216" name="Shape 216"/>
        <p:cNvGrpSpPr/>
        <p:nvPr/>
      </p:nvGrpSpPr>
      <p:grpSpPr>
        <a:xfrm>
          <a:off x="0" y="0"/>
          <a:ext cx="0" cy="0"/>
          <a:chOff x="0" y="0"/>
          <a:chExt cx="0" cy="0"/>
        </a:xfrm>
      </p:grpSpPr>
      <p:sp>
        <p:nvSpPr>
          <p:cNvPr id="217" name="Google Shape;217;p6"/>
          <p:cNvSpPr txBox="1"/>
          <p:nvPr>
            <p:ph idx="1" type="body"/>
          </p:nvPr>
        </p:nvSpPr>
        <p:spPr>
          <a:xfrm>
            <a:off x="326570" y="1532415"/>
            <a:ext cx="3960697" cy="4376944"/>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chemeClr val="dk1"/>
              </a:buClr>
              <a:buSzPts val="2000"/>
              <a:buFont typeface="Arial"/>
              <a:buNon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228600" lvl="3" marL="1828800" algn="l">
              <a:lnSpc>
                <a:spcPct val="100000"/>
              </a:lnSpc>
              <a:spcBef>
                <a:spcPts val="800"/>
              </a:spcBef>
              <a:spcAft>
                <a:spcPts val="0"/>
              </a:spcAft>
              <a:buClr>
                <a:schemeClr val="dk1"/>
              </a:buClr>
              <a:buSzPts val="1800"/>
              <a:buNone/>
              <a:defRPr/>
            </a:lvl4pPr>
            <a:lvl5pPr indent="-228600" lvl="4" marL="2286000" algn="l">
              <a:lnSpc>
                <a:spcPct val="100000"/>
              </a:lnSpc>
              <a:spcBef>
                <a:spcPts val="500"/>
              </a:spcBef>
              <a:spcAft>
                <a:spcPts val="0"/>
              </a:spcAft>
              <a:buClr>
                <a:schemeClr val="dk2"/>
              </a:buClr>
              <a:buSzPts val="1800"/>
              <a:buNone/>
              <a:defRPr/>
            </a:lvl5pPr>
            <a:lvl6pPr indent="-228600" lvl="5" marL="2743200" algn="l">
              <a:lnSpc>
                <a:spcPct val="100000"/>
              </a:lnSpc>
              <a:spcBef>
                <a:spcPts val="500"/>
              </a:spcBef>
              <a:spcAft>
                <a:spcPts val="0"/>
              </a:spcAft>
              <a:buClr>
                <a:schemeClr val="dk1"/>
              </a:buClr>
              <a:buSzPts val="1800"/>
              <a:buNone/>
              <a:defRPr/>
            </a:lvl6pPr>
            <a:lvl7pPr indent="-228600" lvl="6" marL="3200400" algn="l">
              <a:lnSpc>
                <a:spcPct val="100000"/>
              </a:lnSpc>
              <a:spcBef>
                <a:spcPts val="500"/>
              </a:spcBef>
              <a:spcAft>
                <a:spcPts val="0"/>
              </a:spcAft>
              <a:buClr>
                <a:schemeClr val="dk1"/>
              </a:buClr>
              <a:buSzPts val="1800"/>
              <a:buNone/>
              <a:defRPr/>
            </a:lvl7pPr>
            <a:lvl8pPr indent="-228600" lvl="7" marL="3657600" algn="l">
              <a:lnSpc>
                <a:spcPct val="100000"/>
              </a:lnSpc>
              <a:spcBef>
                <a:spcPts val="500"/>
              </a:spcBef>
              <a:spcAft>
                <a:spcPts val="0"/>
              </a:spcAft>
              <a:buClr>
                <a:schemeClr val="dk1"/>
              </a:buClr>
              <a:buSzPts val="1800"/>
              <a:buNone/>
              <a:defRPr/>
            </a:lvl8pPr>
            <a:lvl9pPr indent="-228600" lvl="8" marL="4114800" algn="l">
              <a:lnSpc>
                <a:spcPct val="100000"/>
              </a:lnSpc>
              <a:spcBef>
                <a:spcPts val="500"/>
              </a:spcBef>
              <a:spcAft>
                <a:spcPts val="0"/>
              </a:spcAft>
              <a:buClr>
                <a:schemeClr val="dk1"/>
              </a:buClr>
              <a:buSzPts val="1800"/>
              <a:buNone/>
              <a:defRPr/>
            </a:lvl9pPr>
          </a:lstStyle>
          <a:p/>
        </p:txBody>
      </p:sp>
      <p:sp>
        <p:nvSpPr>
          <p:cNvPr id="218" name="Google Shape;218;p6"/>
          <p:cNvSpPr txBox="1"/>
          <p:nvPr>
            <p:ph idx="10" type="dt"/>
          </p:nvPr>
        </p:nvSpPr>
        <p:spPr>
          <a:xfrm>
            <a:off x="6309737" y="6172508"/>
            <a:ext cx="1863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6"/>
          <p:cNvSpPr txBox="1"/>
          <p:nvPr>
            <p:ph idx="11" type="ftr"/>
          </p:nvPr>
        </p:nvSpPr>
        <p:spPr>
          <a:xfrm>
            <a:off x="326571" y="6172508"/>
            <a:ext cx="593585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6"/>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221" name="Google Shape;221;p6"/>
          <p:cNvSpPr txBox="1"/>
          <p:nvPr>
            <p:ph idx="2" type="body"/>
          </p:nvPr>
        </p:nvSpPr>
        <p:spPr>
          <a:xfrm>
            <a:off x="4743574" y="1532415"/>
            <a:ext cx="4050000" cy="4376944"/>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chemeClr val="dk1"/>
              </a:buClr>
              <a:buSzPts val="2000"/>
              <a:buFont typeface="Arial"/>
              <a:buNon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228600" lvl="3" marL="1828800" algn="l">
              <a:lnSpc>
                <a:spcPct val="100000"/>
              </a:lnSpc>
              <a:spcBef>
                <a:spcPts val="800"/>
              </a:spcBef>
              <a:spcAft>
                <a:spcPts val="0"/>
              </a:spcAft>
              <a:buClr>
                <a:schemeClr val="dk1"/>
              </a:buClr>
              <a:buSzPts val="1800"/>
              <a:buNone/>
              <a:defRPr/>
            </a:lvl4pPr>
            <a:lvl5pPr indent="-228600" lvl="4" marL="2286000" algn="l">
              <a:lnSpc>
                <a:spcPct val="100000"/>
              </a:lnSpc>
              <a:spcBef>
                <a:spcPts val="500"/>
              </a:spcBef>
              <a:spcAft>
                <a:spcPts val="0"/>
              </a:spcAft>
              <a:buClr>
                <a:schemeClr val="dk2"/>
              </a:buClr>
              <a:buSzPts val="1800"/>
              <a:buNone/>
              <a:defRPr/>
            </a:lvl5pPr>
            <a:lvl6pPr indent="-228600" lvl="5" marL="2743200" algn="l">
              <a:lnSpc>
                <a:spcPct val="100000"/>
              </a:lnSpc>
              <a:spcBef>
                <a:spcPts val="500"/>
              </a:spcBef>
              <a:spcAft>
                <a:spcPts val="0"/>
              </a:spcAft>
              <a:buClr>
                <a:schemeClr val="dk1"/>
              </a:buClr>
              <a:buSzPts val="1800"/>
              <a:buNone/>
              <a:defRPr/>
            </a:lvl6pPr>
            <a:lvl7pPr indent="-228600" lvl="6" marL="3200400" algn="l">
              <a:lnSpc>
                <a:spcPct val="100000"/>
              </a:lnSpc>
              <a:spcBef>
                <a:spcPts val="500"/>
              </a:spcBef>
              <a:spcAft>
                <a:spcPts val="0"/>
              </a:spcAft>
              <a:buClr>
                <a:schemeClr val="dk1"/>
              </a:buClr>
              <a:buSzPts val="1800"/>
              <a:buNone/>
              <a:defRPr/>
            </a:lvl7pPr>
            <a:lvl8pPr indent="-228600" lvl="7" marL="3657600" algn="l">
              <a:lnSpc>
                <a:spcPct val="100000"/>
              </a:lnSpc>
              <a:spcBef>
                <a:spcPts val="500"/>
              </a:spcBef>
              <a:spcAft>
                <a:spcPts val="0"/>
              </a:spcAft>
              <a:buClr>
                <a:schemeClr val="dk1"/>
              </a:buClr>
              <a:buSzPts val="1800"/>
              <a:buNone/>
              <a:defRPr/>
            </a:lvl8pPr>
            <a:lvl9pPr indent="-228600" lvl="8" marL="4114800" algn="l">
              <a:lnSpc>
                <a:spcPct val="100000"/>
              </a:lnSpc>
              <a:spcBef>
                <a:spcPts val="500"/>
              </a:spcBef>
              <a:spcAft>
                <a:spcPts val="0"/>
              </a:spcAft>
              <a:buClr>
                <a:schemeClr val="dk1"/>
              </a:buClr>
              <a:buSzPts val="1800"/>
              <a:buNone/>
              <a:defRPr/>
            </a:lvl9pPr>
          </a:lstStyle>
          <a:p/>
        </p:txBody>
      </p:sp>
      <p:sp>
        <p:nvSpPr>
          <p:cNvPr id="222" name="Google Shape;222;p6"/>
          <p:cNvSpPr txBox="1"/>
          <p:nvPr>
            <p:ph type="title"/>
          </p:nvPr>
        </p:nvSpPr>
        <p:spPr>
          <a:xfrm>
            <a:off x="1273572" y="395066"/>
            <a:ext cx="7520001" cy="88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lumn text">
  <p:cSld name="Two column text">
    <p:spTree>
      <p:nvGrpSpPr>
        <p:cNvPr id="223" name="Shape 223"/>
        <p:cNvGrpSpPr/>
        <p:nvPr/>
      </p:nvGrpSpPr>
      <p:grpSpPr>
        <a:xfrm>
          <a:off x="0" y="0"/>
          <a:ext cx="0" cy="0"/>
          <a:chOff x="0" y="0"/>
          <a:chExt cx="0" cy="0"/>
        </a:xfrm>
      </p:grpSpPr>
      <p:sp>
        <p:nvSpPr>
          <p:cNvPr id="224" name="Google Shape;224;p7"/>
          <p:cNvSpPr txBox="1"/>
          <p:nvPr>
            <p:ph idx="10" type="dt"/>
          </p:nvPr>
        </p:nvSpPr>
        <p:spPr>
          <a:xfrm>
            <a:off x="6309737" y="6172508"/>
            <a:ext cx="1863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7"/>
          <p:cNvSpPr txBox="1"/>
          <p:nvPr>
            <p:ph idx="11" type="ftr"/>
          </p:nvPr>
        </p:nvSpPr>
        <p:spPr>
          <a:xfrm>
            <a:off x="326571" y="6172508"/>
            <a:ext cx="593585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7"/>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227" name="Google Shape;227;p7"/>
          <p:cNvSpPr txBox="1"/>
          <p:nvPr>
            <p:ph idx="1" type="body"/>
          </p:nvPr>
        </p:nvSpPr>
        <p:spPr>
          <a:xfrm>
            <a:off x="326570" y="1532415"/>
            <a:ext cx="8467003" cy="445919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dk1"/>
              </a:buClr>
              <a:buSzPts val="2000"/>
              <a:buNon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228600" lvl="3" marL="1828800" algn="l">
              <a:lnSpc>
                <a:spcPct val="100000"/>
              </a:lnSpc>
              <a:spcBef>
                <a:spcPts val="800"/>
              </a:spcBef>
              <a:spcAft>
                <a:spcPts val="0"/>
              </a:spcAft>
              <a:buClr>
                <a:schemeClr val="dk1"/>
              </a:buClr>
              <a:buSzPts val="1800"/>
              <a:buNone/>
              <a:defRPr/>
            </a:lvl4pPr>
            <a:lvl5pPr indent="-228600" lvl="4" marL="2286000" algn="l">
              <a:lnSpc>
                <a:spcPct val="100000"/>
              </a:lnSpc>
              <a:spcBef>
                <a:spcPts val="500"/>
              </a:spcBef>
              <a:spcAft>
                <a:spcPts val="0"/>
              </a:spcAft>
              <a:buClr>
                <a:schemeClr val="dk2"/>
              </a:buClr>
              <a:buSzPts val="1800"/>
              <a:buNone/>
              <a:defRPr/>
            </a:lvl5pPr>
            <a:lvl6pPr indent="-228600" lvl="5" marL="2743200" algn="l">
              <a:lnSpc>
                <a:spcPct val="100000"/>
              </a:lnSpc>
              <a:spcBef>
                <a:spcPts val="500"/>
              </a:spcBef>
              <a:spcAft>
                <a:spcPts val="0"/>
              </a:spcAft>
              <a:buClr>
                <a:schemeClr val="dk1"/>
              </a:buClr>
              <a:buSzPts val="1800"/>
              <a:buNone/>
              <a:defRPr/>
            </a:lvl6pPr>
            <a:lvl7pPr indent="-228600" lvl="6" marL="3200400" algn="l">
              <a:lnSpc>
                <a:spcPct val="100000"/>
              </a:lnSpc>
              <a:spcBef>
                <a:spcPts val="500"/>
              </a:spcBef>
              <a:spcAft>
                <a:spcPts val="0"/>
              </a:spcAft>
              <a:buClr>
                <a:schemeClr val="dk1"/>
              </a:buClr>
              <a:buSzPts val="1800"/>
              <a:buNone/>
              <a:defRPr/>
            </a:lvl7pPr>
            <a:lvl8pPr indent="-228600" lvl="7" marL="3657600" algn="l">
              <a:lnSpc>
                <a:spcPct val="100000"/>
              </a:lnSpc>
              <a:spcBef>
                <a:spcPts val="500"/>
              </a:spcBef>
              <a:spcAft>
                <a:spcPts val="0"/>
              </a:spcAft>
              <a:buClr>
                <a:schemeClr val="dk1"/>
              </a:buClr>
              <a:buSzPts val="1800"/>
              <a:buNone/>
              <a:defRPr/>
            </a:lvl8pPr>
            <a:lvl9pPr indent="-228600" lvl="8" marL="4114800" algn="l">
              <a:lnSpc>
                <a:spcPct val="100000"/>
              </a:lnSpc>
              <a:spcBef>
                <a:spcPts val="500"/>
              </a:spcBef>
              <a:spcAft>
                <a:spcPts val="0"/>
              </a:spcAft>
              <a:buClr>
                <a:schemeClr val="dk1"/>
              </a:buClr>
              <a:buSzPts val="1800"/>
              <a:buNone/>
              <a:defRPr/>
            </a:lvl9pPr>
          </a:lstStyle>
          <a:p/>
        </p:txBody>
      </p:sp>
      <p:sp>
        <p:nvSpPr>
          <p:cNvPr id="228" name="Google Shape;228;p7"/>
          <p:cNvSpPr txBox="1"/>
          <p:nvPr>
            <p:ph type="title"/>
          </p:nvPr>
        </p:nvSpPr>
        <p:spPr>
          <a:xfrm>
            <a:off x="1273572" y="395066"/>
            <a:ext cx="7520001" cy="88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 text">
  <p:cSld name="Three column text">
    <p:spTree>
      <p:nvGrpSpPr>
        <p:cNvPr id="229" name="Shape 229"/>
        <p:cNvGrpSpPr/>
        <p:nvPr/>
      </p:nvGrpSpPr>
      <p:grpSpPr>
        <a:xfrm>
          <a:off x="0" y="0"/>
          <a:ext cx="0" cy="0"/>
          <a:chOff x="0" y="0"/>
          <a:chExt cx="0" cy="0"/>
        </a:xfrm>
      </p:grpSpPr>
      <p:sp>
        <p:nvSpPr>
          <p:cNvPr id="230" name="Google Shape;230;p8"/>
          <p:cNvSpPr txBox="1"/>
          <p:nvPr>
            <p:ph idx="10" type="dt"/>
          </p:nvPr>
        </p:nvSpPr>
        <p:spPr>
          <a:xfrm>
            <a:off x="6309737" y="6172508"/>
            <a:ext cx="1863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8"/>
          <p:cNvSpPr txBox="1"/>
          <p:nvPr>
            <p:ph idx="11" type="ftr"/>
          </p:nvPr>
        </p:nvSpPr>
        <p:spPr>
          <a:xfrm>
            <a:off x="326571" y="6172508"/>
            <a:ext cx="593585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8"/>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AU"/>
              <a:t>‹#›</a:t>
            </a:fld>
            <a:endParaRPr/>
          </a:p>
        </p:txBody>
      </p:sp>
      <p:sp>
        <p:nvSpPr>
          <p:cNvPr id="233" name="Google Shape;233;p8"/>
          <p:cNvSpPr txBox="1"/>
          <p:nvPr>
            <p:ph idx="1" type="body"/>
          </p:nvPr>
        </p:nvSpPr>
        <p:spPr>
          <a:xfrm>
            <a:off x="326570" y="1532415"/>
            <a:ext cx="8467003" cy="445918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dk1"/>
              </a:buClr>
              <a:buSzPts val="1800"/>
              <a:buNone/>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228600" lvl="3" marL="1828800" algn="l">
              <a:lnSpc>
                <a:spcPct val="100000"/>
              </a:lnSpc>
              <a:spcBef>
                <a:spcPts val="800"/>
              </a:spcBef>
              <a:spcAft>
                <a:spcPts val="0"/>
              </a:spcAft>
              <a:buClr>
                <a:schemeClr val="dk1"/>
              </a:buClr>
              <a:buSzPts val="1800"/>
              <a:buNone/>
              <a:defRPr/>
            </a:lvl4pPr>
            <a:lvl5pPr indent="-228600" lvl="4" marL="2286000" algn="l">
              <a:lnSpc>
                <a:spcPct val="100000"/>
              </a:lnSpc>
              <a:spcBef>
                <a:spcPts val="500"/>
              </a:spcBef>
              <a:spcAft>
                <a:spcPts val="0"/>
              </a:spcAft>
              <a:buClr>
                <a:schemeClr val="dk2"/>
              </a:buClr>
              <a:buSzPts val="1800"/>
              <a:buNone/>
              <a:defRPr/>
            </a:lvl5pPr>
            <a:lvl6pPr indent="-228600" lvl="5" marL="2743200" algn="l">
              <a:lnSpc>
                <a:spcPct val="100000"/>
              </a:lnSpc>
              <a:spcBef>
                <a:spcPts val="500"/>
              </a:spcBef>
              <a:spcAft>
                <a:spcPts val="0"/>
              </a:spcAft>
              <a:buClr>
                <a:schemeClr val="dk1"/>
              </a:buClr>
              <a:buSzPts val="1800"/>
              <a:buNone/>
              <a:defRPr/>
            </a:lvl6pPr>
            <a:lvl7pPr indent="-228600" lvl="6" marL="3200400" algn="l">
              <a:lnSpc>
                <a:spcPct val="100000"/>
              </a:lnSpc>
              <a:spcBef>
                <a:spcPts val="500"/>
              </a:spcBef>
              <a:spcAft>
                <a:spcPts val="0"/>
              </a:spcAft>
              <a:buClr>
                <a:schemeClr val="dk1"/>
              </a:buClr>
              <a:buSzPts val="1800"/>
              <a:buNone/>
              <a:defRPr/>
            </a:lvl7pPr>
            <a:lvl8pPr indent="-228600" lvl="7" marL="3657600" algn="l">
              <a:lnSpc>
                <a:spcPct val="100000"/>
              </a:lnSpc>
              <a:spcBef>
                <a:spcPts val="500"/>
              </a:spcBef>
              <a:spcAft>
                <a:spcPts val="0"/>
              </a:spcAft>
              <a:buClr>
                <a:schemeClr val="dk1"/>
              </a:buClr>
              <a:buSzPts val="1800"/>
              <a:buNone/>
              <a:defRPr/>
            </a:lvl8pPr>
            <a:lvl9pPr indent="-228600" lvl="8" marL="4114800" algn="l">
              <a:lnSpc>
                <a:spcPct val="100000"/>
              </a:lnSpc>
              <a:spcBef>
                <a:spcPts val="500"/>
              </a:spcBef>
              <a:spcAft>
                <a:spcPts val="0"/>
              </a:spcAft>
              <a:buClr>
                <a:schemeClr val="dk1"/>
              </a:buClr>
              <a:buSzPts val="1800"/>
              <a:buNone/>
              <a:defRPr/>
            </a:lvl9pPr>
          </a:lstStyle>
          <a:p/>
        </p:txBody>
      </p:sp>
      <p:sp>
        <p:nvSpPr>
          <p:cNvPr id="234" name="Google Shape;234;p8"/>
          <p:cNvSpPr txBox="1"/>
          <p:nvPr>
            <p:ph type="title"/>
          </p:nvPr>
        </p:nvSpPr>
        <p:spPr>
          <a:xfrm>
            <a:off x="1273572" y="395066"/>
            <a:ext cx="7520001" cy="88736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p:cSld name="Section Header">
    <p:spTree>
      <p:nvGrpSpPr>
        <p:cNvPr id="235" name="Shape 235"/>
        <p:cNvGrpSpPr/>
        <p:nvPr/>
      </p:nvGrpSpPr>
      <p:grpSpPr>
        <a:xfrm>
          <a:off x="0" y="0"/>
          <a:ext cx="0" cy="0"/>
          <a:chOff x="0" y="0"/>
          <a:chExt cx="0" cy="0"/>
        </a:xfrm>
      </p:grpSpPr>
      <p:sp>
        <p:nvSpPr>
          <p:cNvPr id="236" name="Google Shape;236;p9"/>
          <p:cNvSpPr/>
          <p:nvPr>
            <p:ph idx="2" type="pic"/>
          </p:nvPr>
        </p:nvSpPr>
        <p:spPr>
          <a:xfrm>
            <a:off x="1" y="1"/>
            <a:ext cx="4903986" cy="6857998"/>
          </a:xfrm>
          <a:prstGeom prst="rect">
            <a:avLst/>
          </a:prstGeom>
          <a:solidFill>
            <a:srgbClr val="D8D8D8"/>
          </a:solidFill>
          <a:ln>
            <a:noFill/>
          </a:ln>
        </p:spPr>
        <p:txBody>
          <a:bodyPr anchorCtr="0" anchor="t" bIns="360000" lIns="360000" spcFirstLastPara="1" rIns="720000" wrap="square" tIns="360000">
            <a:noAutofit/>
          </a:bodyPr>
          <a:lstStyle>
            <a:lvl1pPr lvl="0" marR="0" rtl="0" algn="r">
              <a:lnSpc>
                <a:spcPct val="10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237" name="Google Shape;237;p9"/>
          <p:cNvSpPr/>
          <p:nvPr/>
        </p:nvSpPr>
        <p:spPr>
          <a:xfrm>
            <a:off x="3611168" y="0"/>
            <a:ext cx="5542359"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9"/>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
        <p:nvSpPr>
          <p:cNvPr id="239" name="Google Shape;239;p9"/>
          <p:cNvSpPr/>
          <p:nvPr/>
        </p:nvSpPr>
        <p:spPr>
          <a:xfrm>
            <a:off x="3197229" y="1167586"/>
            <a:ext cx="3412331" cy="42195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9"/>
          <p:cNvSpPr txBox="1"/>
          <p:nvPr>
            <p:ph idx="1" type="body"/>
          </p:nvPr>
        </p:nvSpPr>
        <p:spPr>
          <a:xfrm>
            <a:off x="375048" y="5394944"/>
            <a:ext cx="2086868" cy="70723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600"/>
              <a:buNone/>
              <a:defRPr b="1" sz="1600">
                <a:solidFill>
                  <a:schemeClr val="lt1"/>
                </a:solidFill>
              </a:defRPr>
            </a:lvl1pPr>
            <a:lvl2pPr indent="-228600" lvl="1" marL="914400" algn="l">
              <a:lnSpc>
                <a:spcPct val="100000"/>
              </a:lnSpc>
              <a:spcBef>
                <a:spcPts val="600"/>
              </a:spcBef>
              <a:spcAft>
                <a:spcPts val="0"/>
              </a:spcAft>
              <a:buClr>
                <a:schemeClr val="lt1"/>
              </a:buClr>
              <a:buSzPts val="1600"/>
              <a:buNone/>
              <a:defRPr sz="1600">
                <a:solidFill>
                  <a:schemeClr val="lt1"/>
                </a:solidFill>
              </a:defRPr>
            </a:lvl2pPr>
            <a:lvl3pPr indent="-228600" lvl="2" marL="1371600" algn="l">
              <a:lnSpc>
                <a:spcPct val="100000"/>
              </a:lnSpc>
              <a:spcBef>
                <a:spcPts val="0"/>
              </a:spcBef>
              <a:spcAft>
                <a:spcPts val="0"/>
              </a:spcAft>
              <a:buClr>
                <a:schemeClr val="lt1"/>
              </a:buClr>
              <a:buSzPts val="1600"/>
              <a:buNone/>
              <a:defRPr b="0" sz="1600">
                <a:solidFill>
                  <a:schemeClr val="lt1"/>
                </a:solidFill>
              </a:defRPr>
            </a:lvl3pPr>
            <a:lvl4pPr indent="-228600" lvl="3" marL="1828800" algn="l">
              <a:lnSpc>
                <a:spcPct val="100000"/>
              </a:lnSpc>
              <a:spcBef>
                <a:spcPts val="0"/>
              </a:spcBef>
              <a:spcAft>
                <a:spcPts val="0"/>
              </a:spcAft>
              <a:buClr>
                <a:schemeClr val="lt1"/>
              </a:buClr>
              <a:buSzPts val="1600"/>
              <a:buNone/>
              <a:defRPr b="0" sz="1600">
                <a:solidFill>
                  <a:schemeClr val="lt1"/>
                </a:solidFill>
              </a:defRPr>
            </a:lvl4pPr>
            <a:lvl5pPr indent="-228600" lvl="4" marL="2286000" algn="l">
              <a:lnSpc>
                <a:spcPct val="100000"/>
              </a:lnSpc>
              <a:spcBef>
                <a:spcPts val="0"/>
              </a:spcBef>
              <a:spcAft>
                <a:spcPts val="0"/>
              </a:spcAft>
              <a:buClr>
                <a:schemeClr val="lt1"/>
              </a:buClr>
              <a:buSzPts val="1600"/>
              <a:buNone/>
              <a:defRPr b="0" sz="1600">
                <a:solidFill>
                  <a:schemeClr val="lt1"/>
                </a:solidFill>
              </a:defRPr>
            </a:lvl5pPr>
            <a:lvl6pPr indent="-228600" lvl="5" marL="2743200" algn="l">
              <a:lnSpc>
                <a:spcPct val="100000"/>
              </a:lnSpc>
              <a:spcBef>
                <a:spcPts val="0"/>
              </a:spcBef>
              <a:spcAft>
                <a:spcPts val="0"/>
              </a:spcAft>
              <a:buClr>
                <a:schemeClr val="lt1"/>
              </a:buClr>
              <a:buSzPts val="1600"/>
              <a:buNone/>
              <a:defRPr b="0" sz="1600">
                <a:solidFill>
                  <a:schemeClr val="lt1"/>
                </a:solidFill>
              </a:defRPr>
            </a:lvl6pPr>
            <a:lvl7pPr indent="-228600" lvl="6" marL="3200400" algn="l">
              <a:lnSpc>
                <a:spcPct val="100000"/>
              </a:lnSpc>
              <a:spcBef>
                <a:spcPts val="0"/>
              </a:spcBef>
              <a:spcAft>
                <a:spcPts val="0"/>
              </a:spcAft>
              <a:buClr>
                <a:schemeClr val="lt1"/>
              </a:buClr>
              <a:buSzPts val="1600"/>
              <a:buNone/>
              <a:defRPr b="0" sz="1600">
                <a:solidFill>
                  <a:schemeClr val="lt1"/>
                </a:solidFill>
              </a:defRPr>
            </a:lvl7pPr>
            <a:lvl8pPr indent="-228600" lvl="7" marL="3657600" algn="l">
              <a:lnSpc>
                <a:spcPct val="100000"/>
              </a:lnSpc>
              <a:spcBef>
                <a:spcPts val="0"/>
              </a:spcBef>
              <a:spcAft>
                <a:spcPts val="0"/>
              </a:spcAft>
              <a:buClr>
                <a:schemeClr val="lt1"/>
              </a:buClr>
              <a:buSzPts val="1600"/>
              <a:buNone/>
              <a:defRPr sz="1600">
                <a:solidFill>
                  <a:schemeClr val="lt1"/>
                </a:solidFill>
              </a:defRPr>
            </a:lvl8pPr>
            <a:lvl9pPr indent="-228600" lvl="8" marL="4114800" algn="l">
              <a:lnSpc>
                <a:spcPct val="100000"/>
              </a:lnSpc>
              <a:spcBef>
                <a:spcPts val="0"/>
              </a:spcBef>
              <a:spcAft>
                <a:spcPts val="0"/>
              </a:spcAft>
              <a:buClr>
                <a:schemeClr val="lt1"/>
              </a:buClr>
              <a:buSzPts val="1600"/>
              <a:buNone/>
              <a:defRPr sz="1600">
                <a:solidFill>
                  <a:schemeClr val="lt1"/>
                </a:solidFill>
              </a:defRPr>
            </a:lvl9pPr>
          </a:lstStyle>
          <a:p/>
        </p:txBody>
      </p:sp>
      <p:sp>
        <p:nvSpPr>
          <p:cNvPr id="241" name="Google Shape;241;p9"/>
          <p:cNvSpPr txBox="1"/>
          <p:nvPr>
            <p:ph idx="3" type="body"/>
          </p:nvPr>
        </p:nvSpPr>
        <p:spPr>
          <a:xfrm>
            <a:off x="455441" y="5338960"/>
            <a:ext cx="216000" cy="10800"/>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accent2"/>
              </a:buClr>
              <a:buSzPts val="200"/>
              <a:buNone/>
              <a:defRPr sz="200">
                <a:solidFill>
                  <a:schemeClr val="accent2"/>
                </a:solidFill>
              </a:defRPr>
            </a:lvl1pPr>
            <a:lvl2pPr indent="-241300" lvl="1" marL="914400" algn="l">
              <a:lnSpc>
                <a:spcPct val="100000"/>
              </a:lnSpc>
              <a:spcBef>
                <a:spcPts val="500"/>
              </a:spcBef>
              <a:spcAft>
                <a:spcPts val="0"/>
              </a:spcAft>
              <a:buClr>
                <a:schemeClr val="accent2"/>
              </a:buClr>
              <a:buSzPts val="200"/>
              <a:buChar char="•"/>
              <a:defRPr sz="200">
                <a:solidFill>
                  <a:schemeClr val="accent2"/>
                </a:solidFill>
              </a:defRPr>
            </a:lvl2pPr>
            <a:lvl3pPr indent="-241300" lvl="2" marL="1371600" algn="l">
              <a:lnSpc>
                <a:spcPct val="100000"/>
              </a:lnSpc>
              <a:spcBef>
                <a:spcPts val="500"/>
              </a:spcBef>
              <a:spcAft>
                <a:spcPts val="0"/>
              </a:spcAft>
              <a:buClr>
                <a:schemeClr val="accent2"/>
              </a:buClr>
              <a:buSzPts val="200"/>
              <a:buChar char="–"/>
              <a:defRPr sz="200">
                <a:solidFill>
                  <a:schemeClr val="accent2"/>
                </a:solidFill>
              </a:defRPr>
            </a:lvl3pPr>
            <a:lvl4pPr indent="-228600" lvl="3" marL="1828800" algn="l">
              <a:lnSpc>
                <a:spcPct val="100000"/>
              </a:lnSpc>
              <a:spcBef>
                <a:spcPts val="800"/>
              </a:spcBef>
              <a:spcAft>
                <a:spcPts val="0"/>
              </a:spcAft>
              <a:buClr>
                <a:schemeClr val="accent2"/>
              </a:buClr>
              <a:buSzPts val="200"/>
              <a:buNone/>
              <a:defRPr sz="200">
                <a:solidFill>
                  <a:schemeClr val="accent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sp>
        <p:nvSpPr>
          <p:cNvPr id="242" name="Google Shape;242;p9"/>
          <p:cNvSpPr txBox="1"/>
          <p:nvPr>
            <p:ph idx="4" type="body"/>
          </p:nvPr>
        </p:nvSpPr>
        <p:spPr>
          <a:xfrm>
            <a:off x="607255" y="616633"/>
            <a:ext cx="1260000" cy="1260000"/>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dk2"/>
              </a:buClr>
              <a:buSzPts val="200"/>
              <a:buNone/>
              <a:defRPr sz="200">
                <a:solidFill>
                  <a:schemeClr val="dk2"/>
                </a:solidFill>
              </a:defRPr>
            </a:lvl1pPr>
            <a:lvl2pPr indent="-241300" lvl="1" marL="914400" algn="l">
              <a:lnSpc>
                <a:spcPct val="100000"/>
              </a:lnSpc>
              <a:spcBef>
                <a:spcPts val="500"/>
              </a:spcBef>
              <a:spcAft>
                <a:spcPts val="0"/>
              </a:spcAft>
              <a:buClr>
                <a:schemeClr val="dk2"/>
              </a:buClr>
              <a:buSzPts val="200"/>
              <a:buChar char="•"/>
              <a:defRPr sz="200">
                <a:solidFill>
                  <a:schemeClr val="dk2"/>
                </a:solidFill>
              </a:defRPr>
            </a:lvl2pPr>
            <a:lvl3pPr indent="-241300" lvl="2" marL="1371600" algn="l">
              <a:lnSpc>
                <a:spcPct val="100000"/>
              </a:lnSpc>
              <a:spcBef>
                <a:spcPts val="500"/>
              </a:spcBef>
              <a:spcAft>
                <a:spcPts val="0"/>
              </a:spcAft>
              <a:buClr>
                <a:schemeClr val="dk2"/>
              </a:buClr>
              <a:buSzPts val="200"/>
              <a:buChar char="–"/>
              <a:defRPr sz="200">
                <a:solidFill>
                  <a:schemeClr val="dk2"/>
                </a:solidFill>
              </a:defRPr>
            </a:lvl3pPr>
            <a:lvl4pPr indent="-228600" lvl="3" marL="1828800" algn="l">
              <a:lnSpc>
                <a:spcPct val="100000"/>
              </a:lnSpc>
              <a:spcBef>
                <a:spcPts val="800"/>
              </a:spcBef>
              <a:spcAft>
                <a:spcPts val="0"/>
              </a:spcAft>
              <a:buClr>
                <a:schemeClr val="dk2"/>
              </a:buClr>
              <a:buSzPts val="200"/>
              <a:buNone/>
              <a:defRPr sz="200">
                <a:solidFill>
                  <a:schemeClr val="dk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sp>
        <p:nvSpPr>
          <p:cNvPr id="243" name="Google Shape;243;p9"/>
          <p:cNvSpPr txBox="1"/>
          <p:nvPr>
            <p:ph idx="5" type="subTitle"/>
          </p:nvPr>
        </p:nvSpPr>
        <p:spPr>
          <a:xfrm>
            <a:off x="3069170" y="0"/>
            <a:ext cx="6084357" cy="6879660"/>
          </a:xfrm>
          <a:prstGeom prst="rect">
            <a:avLst/>
          </a:prstGeom>
          <a:solidFill>
            <a:schemeClr val="dk2"/>
          </a:solidFill>
          <a:ln>
            <a:noFill/>
          </a:ln>
        </p:spPr>
        <p:txBody>
          <a:bodyPr anchorCtr="0" anchor="t" bIns="180000" lIns="2304000" spcFirstLastPara="1" rIns="720000" wrap="square" tIns="2700000">
            <a:noAutofit/>
          </a:bodyPr>
          <a:lstStyle>
            <a:lvl1pPr lvl="0" algn="l">
              <a:lnSpc>
                <a:spcPct val="100000"/>
              </a:lnSpc>
              <a:spcBef>
                <a:spcPts val="500"/>
              </a:spcBef>
              <a:spcAft>
                <a:spcPts val="0"/>
              </a:spcAft>
              <a:buClr>
                <a:schemeClr val="lt1"/>
              </a:buClr>
              <a:buSzPts val="3800"/>
              <a:buNone/>
              <a:defRPr b="1" sz="3800">
                <a:solidFill>
                  <a:schemeClr val="lt1"/>
                </a:solidFill>
                <a:latin typeface="Georgia"/>
                <a:ea typeface="Georgia"/>
                <a:cs typeface="Georgia"/>
                <a:sym typeface="Georgia"/>
              </a:defRPr>
            </a:lvl1pPr>
            <a:lvl2pPr lvl="1" algn="l">
              <a:lnSpc>
                <a:spcPct val="100000"/>
              </a:lnSpc>
              <a:spcBef>
                <a:spcPts val="2400"/>
              </a:spcBef>
              <a:spcAft>
                <a:spcPts val="0"/>
              </a:spcAft>
              <a:buClr>
                <a:schemeClr val="accent2"/>
              </a:buClr>
              <a:buSzPts val="2000"/>
              <a:buNone/>
              <a:defRPr b="1" sz="2000">
                <a:solidFill>
                  <a:schemeClr val="accent2"/>
                </a:solidFill>
              </a:defRPr>
            </a:lvl2pPr>
            <a:lvl3pPr lvl="2" algn="l">
              <a:lnSpc>
                <a:spcPct val="100000"/>
              </a:lnSpc>
              <a:spcBef>
                <a:spcPts val="500"/>
              </a:spcBef>
              <a:spcAft>
                <a:spcPts val="0"/>
              </a:spcAft>
              <a:buClr>
                <a:schemeClr val="accent2"/>
              </a:buClr>
              <a:buSzPts val="1800"/>
              <a:buNone/>
              <a:defRPr sz="1800">
                <a:solidFill>
                  <a:schemeClr val="accent2"/>
                </a:solidFill>
              </a:defRPr>
            </a:lvl3pPr>
            <a:lvl4pPr lvl="3" algn="l">
              <a:lnSpc>
                <a:spcPct val="100000"/>
              </a:lnSpc>
              <a:spcBef>
                <a:spcPts val="800"/>
              </a:spcBef>
              <a:spcAft>
                <a:spcPts val="0"/>
              </a:spcAft>
              <a:buClr>
                <a:schemeClr val="dk1"/>
              </a:buClr>
              <a:buSzPts val="1600"/>
              <a:buNone/>
              <a:defRPr b="0" sz="1600"/>
            </a:lvl4pPr>
            <a:lvl5pPr lvl="4" algn="l">
              <a:lnSpc>
                <a:spcPct val="100000"/>
              </a:lnSpc>
              <a:spcBef>
                <a:spcPts val="500"/>
              </a:spcBef>
              <a:spcAft>
                <a:spcPts val="0"/>
              </a:spcAft>
              <a:buClr>
                <a:schemeClr val="dk2"/>
              </a:buClr>
              <a:buSzPts val="1600"/>
              <a:buNone/>
              <a:defRPr sz="1600"/>
            </a:lvl5pPr>
            <a:lvl6pPr lvl="5" algn="l">
              <a:lnSpc>
                <a:spcPct val="100000"/>
              </a:lnSpc>
              <a:spcBef>
                <a:spcPts val="500"/>
              </a:spcBef>
              <a:spcAft>
                <a:spcPts val="0"/>
              </a:spcAft>
              <a:buClr>
                <a:schemeClr val="dk1"/>
              </a:buClr>
              <a:buSzPts val="1600"/>
              <a:buNone/>
              <a:defRPr sz="1600"/>
            </a:lvl6pPr>
            <a:lvl7pPr lvl="6" algn="l">
              <a:lnSpc>
                <a:spcPct val="100000"/>
              </a:lnSpc>
              <a:spcBef>
                <a:spcPts val="500"/>
              </a:spcBef>
              <a:spcAft>
                <a:spcPts val="0"/>
              </a:spcAft>
              <a:buClr>
                <a:schemeClr val="dk1"/>
              </a:buClr>
              <a:buSzPts val="1600"/>
              <a:buNone/>
              <a:defRPr sz="1600"/>
            </a:lvl7pPr>
            <a:lvl8pPr lvl="7" algn="l">
              <a:lnSpc>
                <a:spcPct val="100000"/>
              </a:lnSpc>
              <a:spcBef>
                <a:spcPts val="500"/>
              </a:spcBef>
              <a:spcAft>
                <a:spcPts val="0"/>
              </a:spcAft>
              <a:buClr>
                <a:schemeClr val="dk1"/>
              </a:buClr>
              <a:buSzPts val="1600"/>
              <a:buNone/>
              <a:defRPr sz="1600"/>
            </a:lvl8pPr>
            <a:lvl9pPr lvl="8" algn="l">
              <a:lnSpc>
                <a:spcPct val="100000"/>
              </a:lnSpc>
              <a:spcBef>
                <a:spcPts val="500"/>
              </a:spcBef>
              <a:spcAft>
                <a:spcPts val="0"/>
              </a:spcAft>
              <a:buClr>
                <a:schemeClr val="accent2"/>
              </a:buClr>
              <a:buSzPts val="1600"/>
              <a:buNone/>
              <a:defRPr sz="1600">
                <a:solidFill>
                  <a:schemeClr val="accent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B">
  <p:cSld name="Section Header B">
    <p:spTree>
      <p:nvGrpSpPr>
        <p:cNvPr id="244" name="Shape 244"/>
        <p:cNvGrpSpPr/>
        <p:nvPr/>
      </p:nvGrpSpPr>
      <p:grpSpPr>
        <a:xfrm>
          <a:off x="0" y="0"/>
          <a:ext cx="0" cy="0"/>
          <a:chOff x="0" y="0"/>
          <a:chExt cx="0" cy="0"/>
        </a:xfrm>
      </p:grpSpPr>
      <p:sp>
        <p:nvSpPr>
          <p:cNvPr id="245" name="Google Shape;245;p10"/>
          <p:cNvSpPr/>
          <p:nvPr/>
        </p:nvSpPr>
        <p:spPr>
          <a:xfrm>
            <a:off x="0" y="-1"/>
            <a:ext cx="9153002" cy="685800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6" name="Google Shape;246;p10"/>
          <p:cNvGrpSpPr/>
          <p:nvPr/>
        </p:nvGrpSpPr>
        <p:grpSpPr>
          <a:xfrm>
            <a:off x="421066" y="453777"/>
            <a:ext cx="1662286" cy="1666547"/>
            <a:chOff x="2864" y="1181"/>
            <a:chExt cx="1952" cy="1957"/>
          </a:xfrm>
        </p:grpSpPr>
        <p:sp>
          <p:nvSpPr>
            <p:cNvPr id="247" name="Google Shape;247;p10"/>
            <p:cNvSpPr/>
            <p:nvPr/>
          </p:nvSpPr>
          <p:spPr>
            <a:xfrm>
              <a:off x="2864" y="1182"/>
              <a:ext cx="1952" cy="19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0"/>
            <p:cNvSpPr/>
            <p:nvPr/>
          </p:nvSpPr>
          <p:spPr>
            <a:xfrm>
              <a:off x="2865" y="1181"/>
              <a:ext cx="1950" cy="1957"/>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0"/>
            <p:cNvSpPr/>
            <p:nvPr/>
          </p:nvSpPr>
          <p:spPr>
            <a:xfrm>
              <a:off x="3091" y="2463"/>
              <a:ext cx="90" cy="109"/>
            </a:xfrm>
            <a:custGeom>
              <a:rect b="b" l="l" r="r" t="t"/>
              <a:pathLst>
                <a:path extrusionOk="0" h="160" w="132">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0"/>
            <p:cNvSpPr/>
            <p:nvPr/>
          </p:nvSpPr>
          <p:spPr>
            <a:xfrm>
              <a:off x="3187" y="2465"/>
              <a:ext cx="111" cy="107"/>
            </a:xfrm>
            <a:custGeom>
              <a:rect b="b" l="l" r="r" t="t"/>
              <a:pathLst>
                <a:path extrusionOk="0" h="157" w="164">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0"/>
            <p:cNvSpPr/>
            <p:nvPr/>
          </p:nvSpPr>
          <p:spPr>
            <a:xfrm>
              <a:off x="3312" y="2464"/>
              <a:ext cx="64" cy="108"/>
            </a:xfrm>
            <a:custGeom>
              <a:rect b="b" l="l" r="r" t="t"/>
              <a:pathLst>
                <a:path extrusionOk="0" h="160" w="94">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0"/>
            <p:cNvSpPr/>
            <p:nvPr/>
          </p:nvSpPr>
          <p:spPr>
            <a:xfrm>
              <a:off x="3433" y="2465"/>
              <a:ext cx="106" cy="109"/>
            </a:xfrm>
            <a:custGeom>
              <a:rect b="b" l="l" r="r" t="t"/>
              <a:pathLst>
                <a:path extrusionOk="0" h="160" w="156">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10"/>
            <p:cNvSpPr/>
            <p:nvPr/>
          </p:nvSpPr>
          <p:spPr>
            <a:xfrm>
              <a:off x="3553" y="2463"/>
              <a:ext cx="114" cy="110"/>
            </a:xfrm>
            <a:custGeom>
              <a:rect b="b" l="l" r="r" t="t"/>
              <a:pathLst>
                <a:path extrusionOk="0" h="162" w="168">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0"/>
            <p:cNvSpPr/>
            <p:nvPr/>
          </p:nvSpPr>
          <p:spPr>
            <a:xfrm>
              <a:off x="3686" y="2465"/>
              <a:ext cx="38" cy="107"/>
            </a:xfrm>
            <a:custGeom>
              <a:rect b="b" l="l" r="r" t="t"/>
              <a:pathLst>
                <a:path extrusionOk="0" h="157" w="56">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0"/>
            <p:cNvSpPr/>
            <p:nvPr/>
          </p:nvSpPr>
          <p:spPr>
            <a:xfrm>
              <a:off x="3730" y="2465"/>
              <a:ext cx="112" cy="109"/>
            </a:xfrm>
            <a:custGeom>
              <a:rect b="b" l="l" r="r" t="t"/>
              <a:pathLst>
                <a:path extrusionOk="0" h="160" w="166">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0"/>
            <p:cNvSpPr/>
            <p:nvPr/>
          </p:nvSpPr>
          <p:spPr>
            <a:xfrm>
              <a:off x="3848" y="2464"/>
              <a:ext cx="64" cy="108"/>
            </a:xfrm>
            <a:custGeom>
              <a:rect b="b" l="l" r="r" t="t"/>
              <a:pathLst>
                <a:path extrusionOk="0" h="160" w="94">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0"/>
            <p:cNvSpPr/>
            <p:nvPr/>
          </p:nvSpPr>
          <p:spPr>
            <a:xfrm>
              <a:off x="3930" y="2465"/>
              <a:ext cx="107" cy="107"/>
            </a:xfrm>
            <a:custGeom>
              <a:rect b="b" l="l" r="r" t="t"/>
              <a:pathLst>
                <a:path extrusionOk="0" h="157" w="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0"/>
            <p:cNvSpPr/>
            <p:nvPr/>
          </p:nvSpPr>
          <p:spPr>
            <a:xfrm>
              <a:off x="4040" y="2463"/>
              <a:ext cx="55" cy="111"/>
            </a:xfrm>
            <a:custGeom>
              <a:rect b="b" l="l" r="r" t="t"/>
              <a:pathLst>
                <a:path extrusionOk="0" h="163" w="81">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0"/>
            <p:cNvSpPr/>
            <p:nvPr/>
          </p:nvSpPr>
          <p:spPr>
            <a:xfrm>
              <a:off x="4117" y="2465"/>
              <a:ext cx="37" cy="107"/>
            </a:xfrm>
            <a:custGeom>
              <a:rect b="b" l="l" r="r" t="t"/>
              <a:pathLst>
                <a:path extrusionOk="0" h="157" w="55">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0"/>
            <p:cNvSpPr/>
            <p:nvPr/>
          </p:nvSpPr>
          <p:spPr>
            <a:xfrm>
              <a:off x="4164" y="2463"/>
              <a:ext cx="89" cy="109"/>
            </a:xfrm>
            <a:custGeom>
              <a:rect b="b" l="l" r="r" t="t"/>
              <a:pathLst>
                <a:path extrusionOk="0" h="160" w="132">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0"/>
            <p:cNvSpPr/>
            <p:nvPr/>
          </p:nvSpPr>
          <p:spPr>
            <a:xfrm>
              <a:off x="4258" y="2465"/>
              <a:ext cx="102" cy="107"/>
            </a:xfrm>
            <a:custGeom>
              <a:rect b="b" l="l" r="r" t="t"/>
              <a:pathLst>
                <a:path extrusionOk="0" h="157" w="151">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0"/>
            <p:cNvSpPr/>
            <p:nvPr/>
          </p:nvSpPr>
          <p:spPr>
            <a:xfrm>
              <a:off x="4406" y="2463"/>
              <a:ext cx="111" cy="111"/>
            </a:xfrm>
            <a:custGeom>
              <a:rect b="b" l="l" r="r" t="t"/>
              <a:pathLst>
                <a:path extrusionOk="0" h="163" w="164">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0"/>
            <p:cNvSpPr/>
            <p:nvPr/>
          </p:nvSpPr>
          <p:spPr>
            <a:xfrm>
              <a:off x="4530" y="2464"/>
              <a:ext cx="62" cy="108"/>
            </a:xfrm>
            <a:custGeom>
              <a:rect b="b" l="l" r="r" t="t"/>
              <a:pathLst>
                <a:path extrusionOk="0" h="159" w="92">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0"/>
            <p:cNvSpPr/>
            <p:nvPr/>
          </p:nvSpPr>
          <p:spPr>
            <a:xfrm>
              <a:off x="3108" y="2653"/>
              <a:ext cx="1477"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0"/>
            <p:cNvSpPr/>
            <p:nvPr/>
          </p:nvSpPr>
          <p:spPr>
            <a:xfrm>
              <a:off x="3091" y="2736"/>
              <a:ext cx="222" cy="168"/>
            </a:xfrm>
            <a:custGeom>
              <a:rect b="b" l="l" r="r" t="t"/>
              <a:pathLst>
                <a:path extrusionOk="0" h="247" w="32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0"/>
            <p:cNvSpPr/>
            <p:nvPr/>
          </p:nvSpPr>
          <p:spPr>
            <a:xfrm>
              <a:off x="3324" y="2739"/>
              <a:ext cx="109" cy="165"/>
            </a:xfrm>
            <a:custGeom>
              <a:rect b="b" l="l" r="r" t="t"/>
              <a:pathLst>
                <a:path extrusionOk="0" h="243" w="161">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0"/>
            <p:cNvSpPr/>
            <p:nvPr/>
          </p:nvSpPr>
          <p:spPr>
            <a:xfrm>
              <a:off x="3460" y="2740"/>
              <a:ext cx="114" cy="164"/>
            </a:xfrm>
            <a:custGeom>
              <a:rect b="b" l="l" r="r" t="t"/>
              <a:pathLst>
                <a:path extrusionOk="0" h="241" w="167">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0"/>
            <p:cNvSpPr/>
            <p:nvPr/>
          </p:nvSpPr>
          <p:spPr>
            <a:xfrm>
              <a:off x="3589" y="2740"/>
              <a:ext cx="124" cy="164"/>
            </a:xfrm>
            <a:custGeom>
              <a:rect b="b" l="l" r="r" t="t"/>
              <a:pathLst>
                <a:path extrusionOk="0" h="241" w="183">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0"/>
            <p:cNvSpPr/>
            <p:nvPr/>
          </p:nvSpPr>
          <p:spPr>
            <a:xfrm>
              <a:off x="3734" y="2738"/>
              <a:ext cx="176" cy="169"/>
            </a:xfrm>
            <a:custGeom>
              <a:rect b="b" l="l" r="r" t="t"/>
              <a:pathLst>
                <a:path extrusionOk="0" h="249" w="25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0"/>
            <p:cNvSpPr/>
            <p:nvPr/>
          </p:nvSpPr>
          <p:spPr>
            <a:xfrm>
              <a:off x="3925" y="2740"/>
              <a:ext cx="172" cy="167"/>
            </a:xfrm>
            <a:custGeom>
              <a:rect b="b" l="l" r="r" t="t"/>
              <a:pathLst>
                <a:path extrusionOk="0" h="245" w="254">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0"/>
            <p:cNvSpPr/>
            <p:nvPr/>
          </p:nvSpPr>
          <p:spPr>
            <a:xfrm>
              <a:off x="4116" y="2740"/>
              <a:ext cx="170" cy="164"/>
            </a:xfrm>
            <a:custGeom>
              <a:rect b="b" l="l" r="r" t="t"/>
              <a:pathLst>
                <a:path extrusionOk="0" h="241" w="25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0"/>
            <p:cNvSpPr/>
            <p:nvPr/>
          </p:nvSpPr>
          <p:spPr>
            <a:xfrm>
              <a:off x="4290" y="2737"/>
              <a:ext cx="180" cy="169"/>
            </a:xfrm>
            <a:custGeom>
              <a:rect b="b" l="l" r="r" t="t"/>
              <a:pathLst>
                <a:path extrusionOk="0" h="249" w="266">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0"/>
            <p:cNvSpPr/>
            <p:nvPr/>
          </p:nvSpPr>
          <p:spPr>
            <a:xfrm>
              <a:off x="4480" y="2739"/>
              <a:ext cx="109" cy="165"/>
            </a:xfrm>
            <a:custGeom>
              <a:rect b="b" l="l" r="r" t="t"/>
              <a:pathLst>
                <a:path extrusionOk="0" h="243" w="161">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0"/>
            <p:cNvSpPr/>
            <p:nvPr/>
          </p:nvSpPr>
          <p:spPr>
            <a:xfrm>
              <a:off x="3433" y="1396"/>
              <a:ext cx="862" cy="953"/>
            </a:xfrm>
            <a:custGeom>
              <a:rect b="b" l="l" r="r" t="t"/>
              <a:pathLst>
                <a:path extrusionOk="0" h="1401" w="127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0"/>
            <p:cNvSpPr/>
            <p:nvPr/>
          </p:nvSpPr>
          <p:spPr>
            <a:xfrm>
              <a:off x="3429" y="1389"/>
              <a:ext cx="874" cy="964"/>
            </a:xfrm>
            <a:custGeom>
              <a:rect b="b" l="l" r="r" t="t"/>
              <a:pathLst>
                <a:path extrusionOk="0" h="1419" w="1290">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0"/>
            <p:cNvSpPr/>
            <p:nvPr/>
          </p:nvSpPr>
          <p:spPr>
            <a:xfrm>
              <a:off x="3372" y="2167"/>
              <a:ext cx="82" cy="78"/>
            </a:xfrm>
            <a:custGeom>
              <a:rect b="b" l="l" r="r" t="t"/>
              <a:pathLst>
                <a:path extrusionOk="0" h="115" w="121">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0"/>
            <p:cNvSpPr/>
            <p:nvPr/>
          </p:nvSpPr>
          <p:spPr>
            <a:xfrm>
              <a:off x="4222" y="2172"/>
              <a:ext cx="81" cy="75"/>
            </a:xfrm>
            <a:custGeom>
              <a:rect b="b" l="l" r="r" t="t"/>
              <a:pathLst>
                <a:path extrusionOk="0" h="111" w="120">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0"/>
            <p:cNvSpPr/>
            <p:nvPr/>
          </p:nvSpPr>
          <p:spPr>
            <a:xfrm>
              <a:off x="3269" y="2086"/>
              <a:ext cx="185" cy="119"/>
            </a:xfrm>
            <a:custGeom>
              <a:rect b="b" l="l" r="r" t="t"/>
              <a:pathLst>
                <a:path extrusionOk="0" h="175" w="273">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0"/>
            <p:cNvSpPr/>
            <p:nvPr/>
          </p:nvSpPr>
          <p:spPr>
            <a:xfrm>
              <a:off x="4222" y="2091"/>
              <a:ext cx="185" cy="118"/>
            </a:xfrm>
            <a:custGeom>
              <a:rect b="b" l="l" r="r" t="t"/>
              <a:pathLst>
                <a:path extrusionOk="0" h="173" w="274">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0"/>
            <p:cNvSpPr/>
            <p:nvPr/>
          </p:nvSpPr>
          <p:spPr>
            <a:xfrm>
              <a:off x="3350" y="2108"/>
              <a:ext cx="975" cy="256"/>
            </a:xfrm>
            <a:custGeom>
              <a:rect b="b" l="l" r="r" t="t"/>
              <a:pathLst>
                <a:path extrusionOk="0" h="376" w="1439">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0"/>
            <p:cNvSpPr/>
            <p:nvPr/>
          </p:nvSpPr>
          <p:spPr>
            <a:xfrm>
              <a:off x="3374" y="2137"/>
              <a:ext cx="925" cy="195"/>
            </a:xfrm>
            <a:custGeom>
              <a:rect b="b" l="l" r="r" t="t"/>
              <a:pathLst>
                <a:path extrusionOk="0" h="287" w="1365">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0"/>
            <p:cNvSpPr/>
            <p:nvPr/>
          </p:nvSpPr>
          <p:spPr>
            <a:xfrm>
              <a:off x="3547" y="1746"/>
              <a:ext cx="70" cy="69"/>
            </a:xfrm>
            <a:custGeom>
              <a:rect b="b" l="l" r="r" t="t"/>
              <a:pathLst>
                <a:path extrusionOk="0" h="101" w="104">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10"/>
            <p:cNvSpPr/>
            <p:nvPr/>
          </p:nvSpPr>
          <p:spPr>
            <a:xfrm>
              <a:off x="3668" y="1778"/>
              <a:ext cx="70" cy="69"/>
            </a:xfrm>
            <a:custGeom>
              <a:rect b="b" l="l" r="r" t="t"/>
              <a:pathLst>
                <a:path extrusionOk="0" h="69" w="70">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0"/>
            <p:cNvSpPr/>
            <p:nvPr/>
          </p:nvSpPr>
          <p:spPr>
            <a:xfrm>
              <a:off x="3524" y="1902"/>
              <a:ext cx="71" cy="69"/>
            </a:xfrm>
            <a:custGeom>
              <a:rect b="b" l="l" r="r" t="t"/>
              <a:pathLst>
                <a:path extrusionOk="0" h="101" w="104">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0"/>
            <p:cNvSpPr/>
            <p:nvPr/>
          </p:nvSpPr>
          <p:spPr>
            <a:xfrm>
              <a:off x="3677" y="1911"/>
              <a:ext cx="50" cy="48"/>
            </a:xfrm>
            <a:custGeom>
              <a:rect b="b" l="l" r="r" t="t"/>
              <a:pathLst>
                <a:path extrusionOk="0" h="48" w="50">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0"/>
            <p:cNvSpPr/>
            <p:nvPr/>
          </p:nvSpPr>
          <p:spPr>
            <a:xfrm>
              <a:off x="3667" y="2037"/>
              <a:ext cx="71" cy="69"/>
            </a:xfrm>
            <a:custGeom>
              <a:rect b="b" l="l" r="r" t="t"/>
              <a:pathLst>
                <a:path extrusionOk="0" h="69" w="71">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0"/>
            <p:cNvSpPr/>
            <p:nvPr/>
          </p:nvSpPr>
          <p:spPr>
            <a:xfrm>
              <a:off x="3639" y="1671"/>
              <a:ext cx="20" cy="12"/>
            </a:xfrm>
            <a:custGeom>
              <a:rect b="b" l="l" r="r" t="t"/>
              <a:pathLst>
                <a:path extrusionOk="0" h="18" w="30">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0"/>
            <p:cNvSpPr/>
            <p:nvPr/>
          </p:nvSpPr>
          <p:spPr>
            <a:xfrm>
              <a:off x="3664" y="1674"/>
              <a:ext cx="12" cy="20"/>
            </a:xfrm>
            <a:custGeom>
              <a:rect b="b" l="l" r="r" t="t"/>
              <a:pathLst>
                <a:path extrusionOk="0" h="29" w="18">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0"/>
            <p:cNvSpPr/>
            <p:nvPr/>
          </p:nvSpPr>
          <p:spPr>
            <a:xfrm>
              <a:off x="3659" y="1689"/>
              <a:ext cx="14" cy="21"/>
            </a:xfrm>
            <a:custGeom>
              <a:rect b="b" l="l" r="r" t="t"/>
              <a:pathLst>
                <a:path extrusionOk="0" h="30" w="21">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0"/>
            <p:cNvSpPr/>
            <p:nvPr/>
          </p:nvSpPr>
          <p:spPr>
            <a:xfrm>
              <a:off x="3649" y="1702"/>
              <a:ext cx="15" cy="24"/>
            </a:xfrm>
            <a:custGeom>
              <a:rect b="b" l="l" r="r" t="t"/>
              <a:pathLst>
                <a:path extrusionOk="0" h="35" w="22">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10"/>
            <p:cNvSpPr/>
            <p:nvPr/>
          </p:nvSpPr>
          <p:spPr>
            <a:xfrm>
              <a:off x="3622" y="1701"/>
              <a:ext cx="27" cy="11"/>
            </a:xfrm>
            <a:custGeom>
              <a:rect b="b" l="l" r="r" t="t"/>
              <a:pathLst>
                <a:path extrusionOk="0" h="16" w="39">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10"/>
            <p:cNvSpPr/>
            <p:nvPr/>
          </p:nvSpPr>
          <p:spPr>
            <a:xfrm>
              <a:off x="3634" y="1717"/>
              <a:ext cx="16" cy="23"/>
            </a:xfrm>
            <a:custGeom>
              <a:rect b="b" l="l" r="r" t="t"/>
              <a:pathLst>
                <a:path extrusionOk="0" h="34" w="23">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0"/>
            <p:cNvSpPr/>
            <p:nvPr/>
          </p:nvSpPr>
          <p:spPr>
            <a:xfrm>
              <a:off x="3559" y="1682"/>
              <a:ext cx="18" cy="26"/>
            </a:xfrm>
            <a:custGeom>
              <a:rect b="b" l="l" r="r" t="t"/>
              <a:pathLst>
                <a:path extrusionOk="0" h="39" w="26">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0"/>
            <p:cNvSpPr/>
            <p:nvPr/>
          </p:nvSpPr>
          <p:spPr>
            <a:xfrm>
              <a:off x="3608" y="1714"/>
              <a:ext cx="27" cy="14"/>
            </a:xfrm>
            <a:custGeom>
              <a:rect b="b" l="l" r="r" t="t"/>
              <a:pathLst>
                <a:path extrusionOk="0" h="21" w="40">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0"/>
            <p:cNvSpPr/>
            <p:nvPr/>
          </p:nvSpPr>
          <p:spPr>
            <a:xfrm>
              <a:off x="3631" y="1685"/>
              <a:ext cx="25" cy="15"/>
            </a:xfrm>
            <a:custGeom>
              <a:rect b="b" l="l" r="r" t="t"/>
              <a:pathLst>
                <a:path extrusionOk="0" h="22" w="37">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0"/>
            <p:cNvSpPr/>
            <p:nvPr/>
          </p:nvSpPr>
          <p:spPr>
            <a:xfrm>
              <a:off x="3542" y="1671"/>
              <a:ext cx="26" cy="18"/>
            </a:xfrm>
            <a:custGeom>
              <a:rect b="b" l="l" r="r" t="t"/>
              <a:pathLst>
                <a:path extrusionOk="0" h="27" w="3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0"/>
            <p:cNvSpPr/>
            <p:nvPr/>
          </p:nvSpPr>
          <p:spPr>
            <a:xfrm>
              <a:off x="3594" y="1635"/>
              <a:ext cx="22" cy="11"/>
            </a:xfrm>
            <a:custGeom>
              <a:rect b="b" l="l" r="r" t="t"/>
              <a:pathLst>
                <a:path extrusionOk="0" h="15" w="32">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0"/>
            <p:cNvSpPr/>
            <p:nvPr/>
          </p:nvSpPr>
          <p:spPr>
            <a:xfrm>
              <a:off x="3614" y="1646"/>
              <a:ext cx="13" cy="22"/>
            </a:xfrm>
            <a:custGeom>
              <a:rect b="b" l="l" r="r" t="t"/>
              <a:pathLst>
                <a:path extrusionOk="0" h="32" w="18">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10"/>
            <p:cNvSpPr/>
            <p:nvPr/>
          </p:nvSpPr>
          <p:spPr>
            <a:xfrm>
              <a:off x="3574" y="1643"/>
              <a:ext cx="26" cy="14"/>
            </a:xfrm>
            <a:custGeom>
              <a:rect b="b" l="l" r="r" t="t"/>
              <a:pathLst>
                <a:path extrusionOk="0" h="20" w="38">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10"/>
            <p:cNvSpPr/>
            <p:nvPr/>
          </p:nvSpPr>
          <p:spPr>
            <a:xfrm>
              <a:off x="3602" y="1651"/>
              <a:ext cx="14" cy="25"/>
            </a:xfrm>
            <a:custGeom>
              <a:rect b="b" l="l" r="r" t="t"/>
              <a:pathLst>
                <a:path extrusionOk="0" h="37" w="20">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0"/>
            <p:cNvSpPr/>
            <p:nvPr/>
          </p:nvSpPr>
          <p:spPr>
            <a:xfrm>
              <a:off x="3610" y="1731"/>
              <a:ext cx="21" cy="14"/>
            </a:xfrm>
            <a:custGeom>
              <a:rect b="b" l="l" r="r" t="t"/>
              <a:pathLst>
                <a:path extrusionOk="0" h="21" w="32">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0"/>
            <p:cNvSpPr/>
            <p:nvPr/>
          </p:nvSpPr>
          <p:spPr>
            <a:xfrm>
              <a:off x="3559" y="1655"/>
              <a:ext cx="24" cy="14"/>
            </a:xfrm>
            <a:custGeom>
              <a:rect b="b" l="l" r="r" t="t"/>
              <a:pathLst>
                <a:path extrusionOk="0" h="20" w="36">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0"/>
            <p:cNvSpPr/>
            <p:nvPr/>
          </p:nvSpPr>
          <p:spPr>
            <a:xfrm>
              <a:off x="3588" y="1659"/>
              <a:ext cx="15" cy="27"/>
            </a:xfrm>
            <a:custGeom>
              <a:rect b="b" l="l" r="r" t="t"/>
              <a:pathLst>
                <a:path extrusionOk="0" h="39" w="22">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0"/>
            <p:cNvSpPr/>
            <p:nvPr/>
          </p:nvSpPr>
          <p:spPr>
            <a:xfrm>
              <a:off x="3578" y="1672"/>
              <a:ext cx="9" cy="26"/>
            </a:xfrm>
            <a:custGeom>
              <a:rect b="b" l="l" r="r" t="t"/>
              <a:pathLst>
                <a:path extrusionOk="0" h="39" w="13">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5" name="Google Shape;305;p10"/>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lt1"/>
                </a:solidFill>
                <a:latin typeface="Calibri"/>
                <a:ea typeface="Calibri"/>
                <a:cs typeface="Calibri"/>
                <a:sym typeface="Calibri"/>
              </a:defRPr>
            </a:lvl1pPr>
            <a:lvl2pPr indent="0" lvl="1" marL="0" algn="r">
              <a:spcBef>
                <a:spcPts val="0"/>
              </a:spcBef>
              <a:buNone/>
              <a:defRPr sz="1200">
                <a:solidFill>
                  <a:schemeClr val="lt1"/>
                </a:solidFill>
                <a:latin typeface="Calibri"/>
                <a:ea typeface="Calibri"/>
                <a:cs typeface="Calibri"/>
                <a:sym typeface="Calibri"/>
              </a:defRPr>
            </a:lvl2pPr>
            <a:lvl3pPr indent="0" lvl="2" marL="0" algn="r">
              <a:spcBef>
                <a:spcPts val="0"/>
              </a:spcBef>
              <a:buNone/>
              <a:defRPr sz="1200">
                <a:solidFill>
                  <a:schemeClr val="lt1"/>
                </a:solidFill>
                <a:latin typeface="Calibri"/>
                <a:ea typeface="Calibri"/>
                <a:cs typeface="Calibri"/>
                <a:sym typeface="Calibri"/>
              </a:defRPr>
            </a:lvl3pPr>
            <a:lvl4pPr indent="0" lvl="3" marL="0" algn="r">
              <a:spcBef>
                <a:spcPts val="0"/>
              </a:spcBef>
              <a:buNone/>
              <a:defRPr sz="1200">
                <a:solidFill>
                  <a:schemeClr val="lt1"/>
                </a:solidFill>
                <a:latin typeface="Calibri"/>
                <a:ea typeface="Calibri"/>
                <a:cs typeface="Calibri"/>
                <a:sym typeface="Calibri"/>
              </a:defRPr>
            </a:lvl4pPr>
            <a:lvl5pPr indent="0" lvl="4" marL="0" algn="r">
              <a:spcBef>
                <a:spcPts val="0"/>
              </a:spcBef>
              <a:buNone/>
              <a:defRPr sz="1200">
                <a:solidFill>
                  <a:schemeClr val="lt1"/>
                </a:solidFill>
                <a:latin typeface="Calibri"/>
                <a:ea typeface="Calibri"/>
                <a:cs typeface="Calibri"/>
                <a:sym typeface="Calibri"/>
              </a:defRPr>
            </a:lvl5pPr>
            <a:lvl6pPr indent="0" lvl="5" marL="0" algn="r">
              <a:spcBef>
                <a:spcPts val="0"/>
              </a:spcBef>
              <a:buNone/>
              <a:defRPr sz="1200">
                <a:solidFill>
                  <a:schemeClr val="lt1"/>
                </a:solidFill>
                <a:latin typeface="Calibri"/>
                <a:ea typeface="Calibri"/>
                <a:cs typeface="Calibri"/>
                <a:sym typeface="Calibri"/>
              </a:defRPr>
            </a:lvl6pPr>
            <a:lvl7pPr indent="0" lvl="6" marL="0" algn="r">
              <a:spcBef>
                <a:spcPts val="0"/>
              </a:spcBef>
              <a:buNone/>
              <a:defRPr sz="1200">
                <a:solidFill>
                  <a:schemeClr val="lt1"/>
                </a:solidFill>
                <a:latin typeface="Calibri"/>
                <a:ea typeface="Calibri"/>
                <a:cs typeface="Calibri"/>
                <a:sym typeface="Calibri"/>
              </a:defRPr>
            </a:lvl7pPr>
            <a:lvl8pPr indent="0" lvl="7" marL="0" algn="r">
              <a:spcBef>
                <a:spcPts val="0"/>
              </a:spcBef>
              <a:buNone/>
              <a:defRPr sz="1200">
                <a:solidFill>
                  <a:schemeClr val="lt1"/>
                </a:solidFill>
                <a:latin typeface="Calibri"/>
                <a:ea typeface="Calibri"/>
                <a:cs typeface="Calibri"/>
                <a:sym typeface="Calibri"/>
              </a:defRPr>
            </a:lvl8pPr>
            <a:lvl9pPr indent="0" lvl="8" mar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sp>
        <p:nvSpPr>
          <p:cNvPr id="306" name="Google Shape;306;p10"/>
          <p:cNvSpPr txBox="1"/>
          <p:nvPr>
            <p:ph idx="1" type="subTitle"/>
          </p:nvPr>
        </p:nvSpPr>
        <p:spPr>
          <a:xfrm>
            <a:off x="487475" y="2487775"/>
            <a:ext cx="3579152" cy="2272930"/>
          </a:xfrm>
          <a:prstGeom prst="rect">
            <a:avLst/>
          </a:prstGeom>
          <a:noFill/>
          <a:ln>
            <a:noFill/>
          </a:ln>
        </p:spPr>
        <p:txBody>
          <a:bodyPr anchorCtr="0" anchor="t" bIns="90000" lIns="90000" spcFirstLastPara="1" rIns="90000" wrap="square" tIns="90000">
            <a:noAutofit/>
          </a:bodyPr>
          <a:lstStyle>
            <a:lvl1pPr lvl="0" algn="l">
              <a:lnSpc>
                <a:spcPct val="100000"/>
              </a:lnSpc>
              <a:spcBef>
                <a:spcPts val="500"/>
              </a:spcBef>
              <a:spcAft>
                <a:spcPts val="0"/>
              </a:spcAft>
              <a:buClr>
                <a:schemeClr val="lt1"/>
              </a:buClr>
              <a:buSzPts val="3800"/>
              <a:buNone/>
              <a:defRPr b="1" sz="3800">
                <a:solidFill>
                  <a:schemeClr val="lt1"/>
                </a:solidFill>
                <a:latin typeface="Georgia"/>
                <a:ea typeface="Georgia"/>
                <a:cs typeface="Georgia"/>
                <a:sym typeface="Georgia"/>
              </a:defRPr>
            </a:lvl1pPr>
            <a:lvl2pPr lvl="1" algn="l">
              <a:lnSpc>
                <a:spcPct val="100000"/>
              </a:lnSpc>
              <a:spcBef>
                <a:spcPts val="2400"/>
              </a:spcBef>
              <a:spcAft>
                <a:spcPts val="0"/>
              </a:spcAft>
              <a:buClr>
                <a:schemeClr val="accent2"/>
              </a:buClr>
              <a:buSzPts val="2000"/>
              <a:buNone/>
              <a:defRPr b="1" sz="2000">
                <a:solidFill>
                  <a:schemeClr val="accent2"/>
                </a:solidFill>
              </a:defRPr>
            </a:lvl2pPr>
            <a:lvl3pPr lvl="2" algn="l">
              <a:lnSpc>
                <a:spcPct val="100000"/>
              </a:lnSpc>
              <a:spcBef>
                <a:spcPts val="500"/>
              </a:spcBef>
              <a:spcAft>
                <a:spcPts val="0"/>
              </a:spcAft>
              <a:buClr>
                <a:schemeClr val="accent2"/>
              </a:buClr>
              <a:buSzPts val="1800"/>
              <a:buNone/>
              <a:defRPr sz="1800">
                <a:solidFill>
                  <a:schemeClr val="accent2"/>
                </a:solidFill>
              </a:defRPr>
            </a:lvl3pPr>
            <a:lvl4pPr lvl="3" algn="l">
              <a:lnSpc>
                <a:spcPct val="100000"/>
              </a:lnSpc>
              <a:spcBef>
                <a:spcPts val="800"/>
              </a:spcBef>
              <a:spcAft>
                <a:spcPts val="0"/>
              </a:spcAft>
              <a:buClr>
                <a:schemeClr val="dk1"/>
              </a:buClr>
              <a:buSzPts val="1600"/>
              <a:buNone/>
              <a:defRPr b="0" sz="1600"/>
            </a:lvl4pPr>
            <a:lvl5pPr lvl="4" algn="l">
              <a:lnSpc>
                <a:spcPct val="100000"/>
              </a:lnSpc>
              <a:spcBef>
                <a:spcPts val="500"/>
              </a:spcBef>
              <a:spcAft>
                <a:spcPts val="0"/>
              </a:spcAft>
              <a:buClr>
                <a:schemeClr val="dk2"/>
              </a:buClr>
              <a:buSzPts val="1600"/>
              <a:buNone/>
              <a:defRPr sz="1600"/>
            </a:lvl5pPr>
            <a:lvl6pPr lvl="5" algn="l">
              <a:lnSpc>
                <a:spcPct val="100000"/>
              </a:lnSpc>
              <a:spcBef>
                <a:spcPts val="500"/>
              </a:spcBef>
              <a:spcAft>
                <a:spcPts val="0"/>
              </a:spcAft>
              <a:buClr>
                <a:schemeClr val="dk1"/>
              </a:buClr>
              <a:buSzPts val="1600"/>
              <a:buNone/>
              <a:defRPr sz="1600"/>
            </a:lvl6pPr>
            <a:lvl7pPr lvl="6" algn="l">
              <a:lnSpc>
                <a:spcPct val="100000"/>
              </a:lnSpc>
              <a:spcBef>
                <a:spcPts val="500"/>
              </a:spcBef>
              <a:spcAft>
                <a:spcPts val="0"/>
              </a:spcAft>
              <a:buClr>
                <a:schemeClr val="dk1"/>
              </a:buClr>
              <a:buSzPts val="1600"/>
              <a:buNone/>
              <a:defRPr sz="1600"/>
            </a:lvl7pPr>
            <a:lvl8pPr lvl="7" algn="l">
              <a:lnSpc>
                <a:spcPct val="100000"/>
              </a:lnSpc>
              <a:spcBef>
                <a:spcPts val="500"/>
              </a:spcBef>
              <a:spcAft>
                <a:spcPts val="0"/>
              </a:spcAft>
              <a:buClr>
                <a:schemeClr val="dk1"/>
              </a:buClr>
              <a:buSzPts val="1600"/>
              <a:buNone/>
              <a:defRPr sz="1600"/>
            </a:lvl8pPr>
            <a:lvl9pPr lvl="8" algn="l">
              <a:lnSpc>
                <a:spcPct val="100000"/>
              </a:lnSpc>
              <a:spcBef>
                <a:spcPts val="500"/>
              </a:spcBef>
              <a:spcAft>
                <a:spcPts val="0"/>
              </a:spcAft>
              <a:buClr>
                <a:schemeClr val="accent2"/>
              </a:buClr>
              <a:buSzPts val="1600"/>
              <a:buNone/>
              <a:defRPr sz="1600">
                <a:solidFill>
                  <a:schemeClr val="accent2"/>
                </a:solidFill>
              </a:defRPr>
            </a:lvl9pPr>
          </a:lstStyle>
          <a:p/>
        </p:txBody>
      </p:sp>
      <p:sp>
        <p:nvSpPr>
          <p:cNvPr id="307" name="Google Shape;307;p10"/>
          <p:cNvSpPr/>
          <p:nvPr>
            <p:ph idx="2" type="pic"/>
          </p:nvPr>
        </p:nvSpPr>
        <p:spPr>
          <a:xfrm>
            <a:off x="4332992" y="-2"/>
            <a:ext cx="4820009" cy="6879660"/>
          </a:xfrm>
          <a:prstGeom prst="rect">
            <a:avLst/>
          </a:prstGeom>
          <a:solidFill>
            <a:srgbClr val="D8D8D8"/>
          </a:solidFill>
          <a:ln>
            <a:noFill/>
          </a:ln>
        </p:spPr>
        <p:txBody>
          <a:bodyPr anchorCtr="0" anchor="t" bIns="360000" lIns="360000" spcFirstLastPara="1" rIns="360000" wrap="square" tIns="360000">
            <a:noAutofit/>
          </a:bodyPr>
          <a:lstStyle>
            <a:lvl1pPr lvl="0" marR="0" rtl="0" algn="r">
              <a:lnSpc>
                <a:spcPct val="100000"/>
              </a:lnSpc>
              <a:spcBef>
                <a:spcPts val="500"/>
              </a:spcBef>
              <a:spcAft>
                <a:spcPts val="0"/>
              </a:spcAft>
              <a:buClr>
                <a:srgbClr val="7F7F7F"/>
              </a:buClr>
              <a:buSzPts val="1600"/>
              <a:buFont typeface="Arial"/>
              <a:buNone/>
              <a:defRPr b="0" i="0" sz="1600" u="none" cap="none" strike="noStrike">
                <a:solidFill>
                  <a:srgbClr val="7F7F7F"/>
                </a:solidFill>
                <a:latin typeface="Calibri"/>
                <a:ea typeface="Calibri"/>
                <a:cs typeface="Calibri"/>
                <a:sym typeface="Calibri"/>
              </a:defRPr>
            </a:lvl1pPr>
            <a:lvl2pPr lvl="1"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lvl="2"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lvl="3"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lvl="4"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lvl="5"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308" name="Google Shape;308;p10"/>
          <p:cNvSpPr txBox="1"/>
          <p:nvPr>
            <p:ph idx="3" type="body"/>
          </p:nvPr>
        </p:nvSpPr>
        <p:spPr>
          <a:xfrm>
            <a:off x="567867" y="5338960"/>
            <a:ext cx="216000" cy="10800"/>
          </a:xfrm>
          <a:prstGeom prst="rect">
            <a:avLst/>
          </a:prstGeom>
          <a:solidFill>
            <a:schemeClr val="lt1"/>
          </a:solidFill>
          <a:ln>
            <a:noFill/>
          </a:ln>
        </p:spPr>
        <p:txBody>
          <a:bodyPr anchorCtr="0" anchor="t" bIns="45700" lIns="91425" spcFirstLastPara="1" rIns="91425" wrap="square" tIns="45700">
            <a:noAutofit/>
          </a:bodyPr>
          <a:lstStyle>
            <a:lvl1pPr indent="-228600" lvl="0" marL="457200" algn="l">
              <a:lnSpc>
                <a:spcPct val="100000"/>
              </a:lnSpc>
              <a:spcBef>
                <a:spcPts val="500"/>
              </a:spcBef>
              <a:spcAft>
                <a:spcPts val="0"/>
              </a:spcAft>
              <a:buClr>
                <a:schemeClr val="accent2"/>
              </a:buClr>
              <a:buSzPts val="200"/>
              <a:buNone/>
              <a:defRPr sz="200">
                <a:solidFill>
                  <a:schemeClr val="accent2"/>
                </a:solidFill>
              </a:defRPr>
            </a:lvl1pPr>
            <a:lvl2pPr indent="-241300" lvl="1" marL="914400" algn="l">
              <a:lnSpc>
                <a:spcPct val="100000"/>
              </a:lnSpc>
              <a:spcBef>
                <a:spcPts val="500"/>
              </a:spcBef>
              <a:spcAft>
                <a:spcPts val="0"/>
              </a:spcAft>
              <a:buClr>
                <a:schemeClr val="accent2"/>
              </a:buClr>
              <a:buSzPts val="200"/>
              <a:buChar char="•"/>
              <a:defRPr sz="200">
                <a:solidFill>
                  <a:schemeClr val="accent2"/>
                </a:solidFill>
              </a:defRPr>
            </a:lvl2pPr>
            <a:lvl3pPr indent="-241300" lvl="2" marL="1371600" algn="l">
              <a:lnSpc>
                <a:spcPct val="100000"/>
              </a:lnSpc>
              <a:spcBef>
                <a:spcPts val="500"/>
              </a:spcBef>
              <a:spcAft>
                <a:spcPts val="0"/>
              </a:spcAft>
              <a:buClr>
                <a:schemeClr val="accent2"/>
              </a:buClr>
              <a:buSzPts val="200"/>
              <a:buChar char="–"/>
              <a:defRPr sz="200">
                <a:solidFill>
                  <a:schemeClr val="accent2"/>
                </a:solidFill>
              </a:defRPr>
            </a:lvl3pPr>
            <a:lvl4pPr indent="-228600" lvl="3" marL="1828800" algn="l">
              <a:lnSpc>
                <a:spcPct val="100000"/>
              </a:lnSpc>
              <a:spcBef>
                <a:spcPts val="800"/>
              </a:spcBef>
              <a:spcAft>
                <a:spcPts val="0"/>
              </a:spcAft>
              <a:buClr>
                <a:schemeClr val="accent2"/>
              </a:buClr>
              <a:buSzPts val="200"/>
              <a:buNone/>
              <a:defRPr sz="200">
                <a:solidFill>
                  <a:schemeClr val="accent2"/>
                </a:solidFill>
              </a:defRPr>
            </a:lvl4pPr>
            <a:lvl5pPr indent="-228600" lvl="4" marL="2286000" algn="l">
              <a:lnSpc>
                <a:spcPct val="100000"/>
              </a:lnSpc>
              <a:spcBef>
                <a:spcPts val="500"/>
              </a:spcBef>
              <a:spcAft>
                <a:spcPts val="0"/>
              </a:spcAft>
              <a:buClr>
                <a:schemeClr val="dk2"/>
              </a:buClr>
              <a:buSzPts val="200"/>
              <a:buNone/>
              <a:defRPr sz="200">
                <a:solidFill>
                  <a:schemeClr val="dk2"/>
                </a:solidFill>
              </a:defRPr>
            </a:lvl5pPr>
            <a:lvl6pPr indent="-228600" lvl="5" marL="2743200" algn="l">
              <a:lnSpc>
                <a:spcPct val="100000"/>
              </a:lnSpc>
              <a:spcBef>
                <a:spcPts val="500"/>
              </a:spcBef>
              <a:spcAft>
                <a:spcPts val="0"/>
              </a:spcAft>
              <a:buClr>
                <a:schemeClr val="dk2"/>
              </a:buClr>
              <a:buSzPts val="200"/>
              <a:buNone/>
              <a:defRPr sz="200">
                <a:solidFill>
                  <a:schemeClr val="dk2"/>
                </a:solidFill>
              </a:defRPr>
            </a:lvl6pPr>
            <a:lvl7pPr indent="-228600" lvl="6" marL="3200400" algn="l">
              <a:lnSpc>
                <a:spcPct val="100000"/>
              </a:lnSpc>
              <a:spcBef>
                <a:spcPts val="500"/>
              </a:spcBef>
              <a:spcAft>
                <a:spcPts val="0"/>
              </a:spcAft>
              <a:buClr>
                <a:schemeClr val="dk2"/>
              </a:buClr>
              <a:buSzPts val="200"/>
              <a:buNone/>
              <a:defRPr sz="200">
                <a:solidFill>
                  <a:schemeClr val="dk2"/>
                </a:solidFill>
              </a:defRPr>
            </a:lvl7pPr>
            <a:lvl8pPr indent="-228600" lvl="7" marL="3657600" algn="l">
              <a:lnSpc>
                <a:spcPct val="100000"/>
              </a:lnSpc>
              <a:spcBef>
                <a:spcPts val="500"/>
              </a:spcBef>
              <a:spcAft>
                <a:spcPts val="0"/>
              </a:spcAft>
              <a:buClr>
                <a:schemeClr val="dk2"/>
              </a:buClr>
              <a:buSzPts val="200"/>
              <a:buNone/>
              <a:defRPr sz="200">
                <a:solidFill>
                  <a:schemeClr val="dk2"/>
                </a:solidFill>
              </a:defRPr>
            </a:lvl8pPr>
            <a:lvl9pPr indent="-228600" lvl="8" marL="4114800" algn="l">
              <a:lnSpc>
                <a:spcPct val="100000"/>
              </a:lnSpc>
              <a:spcBef>
                <a:spcPts val="500"/>
              </a:spcBef>
              <a:spcAft>
                <a:spcPts val="0"/>
              </a:spcAft>
              <a:buClr>
                <a:schemeClr val="dk2"/>
              </a:buClr>
              <a:buSzPts val="200"/>
              <a:buNone/>
              <a:defRPr sz="200">
                <a:solidFill>
                  <a:schemeClr val="dk2"/>
                </a:solidFill>
              </a:defRPr>
            </a:lvl9pPr>
          </a:lstStyle>
          <a:p/>
        </p:txBody>
      </p:sp>
      <p:sp>
        <p:nvSpPr>
          <p:cNvPr id="309" name="Google Shape;309;p10"/>
          <p:cNvSpPr txBox="1"/>
          <p:nvPr>
            <p:ph idx="4" type="body"/>
          </p:nvPr>
        </p:nvSpPr>
        <p:spPr>
          <a:xfrm>
            <a:off x="487475" y="5394944"/>
            <a:ext cx="3579152" cy="70723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600"/>
              <a:buNone/>
              <a:defRPr b="1" sz="1600">
                <a:solidFill>
                  <a:schemeClr val="lt1"/>
                </a:solidFill>
              </a:defRPr>
            </a:lvl1pPr>
            <a:lvl2pPr indent="-228600" lvl="1" marL="914400" algn="l">
              <a:lnSpc>
                <a:spcPct val="100000"/>
              </a:lnSpc>
              <a:spcBef>
                <a:spcPts val="600"/>
              </a:spcBef>
              <a:spcAft>
                <a:spcPts val="0"/>
              </a:spcAft>
              <a:buClr>
                <a:schemeClr val="lt1"/>
              </a:buClr>
              <a:buSzPts val="1600"/>
              <a:buNone/>
              <a:defRPr sz="1600">
                <a:solidFill>
                  <a:schemeClr val="lt1"/>
                </a:solidFill>
              </a:defRPr>
            </a:lvl2pPr>
            <a:lvl3pPr indent="-228600" lvl="2" marL="1371600" algn="l">
              <a:lnSpc>
                <a:spcPct val="100000"/>
              </a:lnSpc>
              <a:spcBef>
                <a:spcPts val="0"/>
              </a:spcBef>
              <a:spcAft>
                <a:spcPts val="0"/>
              </a:spcAft>
              <a:buClr>
                <a:schemeClr val="lt1"/>
              </a:buClr>
              <a:buSzPts val="1600"/>
              <a:buNone/>
              <a:defRPr b="0" sz="1600">
                <a:solidFill>
                  <a:schemeClr val="lt1"/>
                </a:solidFill>
              </a:defRPr>
            </a:lvl3pPr>
            <a:lvl4pPr indent="-228600" lvl="3" marL="1828800" algn="l">
              <a:lnSpc>
                <a:spcPct val="100000"/>
              </a:lnSpc>
              <a:spcBef>
                <a:spcPts val="0"/>
              </a:spcBef>
              <a:spcAft>
                <a:spcPts val="0"/>
              </a:spcAft>
              <a:buClr>
                <a:schemeClr val="lt1"/>
              </a:buClr>
              <a:buSzPts val="1600"/>
              <a:buNone/>
              <a:defRPr b="0" sz="1600">
                <a:solidFill>
                  <a:schemeClr val="lt1"/>
                </a:solidFill>
              </a:defRPr>
            </a:lvl4pPr>
            <a:lvl5pPr indent="-228600" lvl="4" marL="2286000" algn="l">
              <a:lnSpc>
                <a:spcPct val="100000"/>
              </a:lnSpc>
              <a:spcBef>
                <a:spcPts val="0"/>
              </a:spcBef>
              <a:spcAft>
                <a:spcPts val="0"/>
              </a:spcAft>
              <a:buClr>
                <a:schemeClr val="lt1"/>
              </a:buClr>
              <a:buSzPts val="1600"/>
              <a:buNone/>
              <a:defRPr b="0" sz="1600">
                <a:solidFill>
                  <a:schemeClr val="lt1"/>
                </a:solidFill>
              </a:defRPr>
            </a:lvl5pPr>
            <a:lvl6pPr indent="-228600" lvl="5" marL="2743200" algn="l">
              <a:lnSpc>
                <a:spcPct val="100000"/>
              </a:lnSpc>
              <a:spcBef>
                <a:spcPts val="0"/>
              </a:spcBef>
              <a:spcAft>
                <a:spcPts val="0"/>
              </a:spcAft>
              <a:buClr>
                <a:schemeClr val="lt1"/>
              </a:buClr>
              <a:buSzPts val="1600"/>
              <a:buNone/>
              <a:defRPr b="0" sz="1600">
                <a:solidFill>
                  <a:schemeClr val="lt1"/>
                </a:solidFill>
              </a:defRPr>
            </a:lvl6pPr>
            <a:lvl7pPr indent="-228600" lvl="6" marL="3200400" algn="l">
              <a:lnSpc>
                <a:spcPct val="100000"/>
              </a:lnSpc>
              <a:spcBef>
                <a:spcPts val="0"/>
              </a:spcBef>
              <a:spcAft>
                <a:spcPts val="0"/>
              </a:spcAft>
              <a:buClr>
                <a:schemeClr val="lt1"/>
              </a:buClr>
              <a:buSzPts val="1600"/>
              <a:buNone/>
              <a:defRPr b="0" sz="1600">
                <a:solidFill>
                  <a:schemeClr val="lt1"/>
                </a:solidFill>
              </a:defRPr>
            </a:lvl7pPr>
            <a:lvl8pPr indent="-228600" lvl="7" marL="3657600" algn="l">
              <a:lnSpc>
                <a:spcPct val="100000"/>
              </a:lnSpc>
              <a:spcBef>
                <a:spcPts val="0"/>
              </a:spcBef>
              <a:spcAft>
                <a:spcPts val="0"/>
              </a:spcAft>
              <a:buClr>
                <a:schemeClr val="lt1"/>
              </a:buClr>
              <a:buSzPts val="1600"/>
              <a:buNone/>
              <a:defRPr sz="1600">
                <a:solidFill>
                  <a:schemeClr val="lt1"/>
                </a:solidFill>
              </a:defRPr>
            </a:lvl8pPr>
            <a:lvl9pPr indent="-228600" lvl="8" marL="4114800" algn="l">
              <a:lnSpc>
                <a:spcPct val="100000"/>
              </a:lnSpc>
              <a:spcBef>
                <a:spcPts val="0"/>
              </a:spcBef>
              <a:spcAft>
                <a:spcPts val="0"/>
              </a:spcAft>
              <a:buClr>
                <a:schemeClr val="lt1"/>
              </a:buClr>
              <a:buSzPts val="1600"/>
              <a:buNone/>
              <a:defRPr sz="16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73572" y="395066"/>
            <a:ext cx="7520001" cy="88736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1" i="0" sz="32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326571" y="1532415"/>
            <a:ext cx="8467006" cy="437694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1pPr>
            <a:lvl2pPr indent="-355600" lvl="1" marL="9144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5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8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500"/>
              </a:spcBef>
              <a:spcAft>
                <a:spcPts val="0"/>
              </a:spcAft>
              <a:buClr>
                <a:schemeClr val="dk2"/>
              </a:buClr>
              <a:buSzPts val="2000"/>
              <a:buFont typeface="Arial"/>
              <a:buNone/>
              <a:defRPr b="0" i="0" sz="2000" u="none" cap="none" strike="noStrike">
                <a:solidFill>
                  <a:schemeClr val="dk2"/>
                </a:solidFill>
                <a:latin typeface="Calibri"/>
                <a:ea typeface="Calibri"/>
                <a:cs typeface="Calibri"/>
                <a:sym typeface="Calibri"/>
              </a:defRPr>
            </a:lvl5pPr>
            <a:lvl6pPr indent="-228600" lvl="5" marL="2743200"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309737" y="6172508"/>
            <a:ext cx="1863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26571" y="6172508"/>
            <a:ext cx="593585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220048" y="6172508"/>
            <a:ext cx="565261" cy="365125"/>
          </a:xfrm>
          <a:prstGeom prst="rect">
            <a:avLst/>
          </a:prstGeom>
          <a:noFill/>
          <a:ln>
            <a:noFill/>
          </a:ln>
        </p:spPr>
        <p:txBody>
          <a:bodyPr anchorCtr="0" anchor="ctr" bIns="45700" lIns="91425" spcFirstLastPara="1" rIns="0"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AU"/>
              <a:t>‹#›</a:t>
            </a:fld>
            <a:endParaRPr/>
          </a:p>
        </p:txBody>
      </p:sp>
      <p:grpSp>
        <p:nvGrpSpPr>
          <p:cNvPr id="15" name="Google Shape;15;p1"/>
          <p:cNvGrpSpPr/>
          <p:nvPr/>
        </p:nvGrpSpPr>
        <p:grpSpPr>
          <a:xfrm>
            <a:off x="423071" y="432000"/>
            <a:ext cx="718160" cy="720000"/>
            <a:chOff x="2864" y="1181"/>
            <a:chExt cx="1952" cy="1957"/>
          </a:xfrm>
        </p:grpSpPr>
        <p:sp>
          <p:nvSpPr>
            <p:cNvPr id="16" name="Google Shape;16;p1"/>
            <p:cNvSpPr/>
            <p:nvPr/>
          </p:nvSpPr>
          <p:spPr>
            <a:xfrm>
              <a:off x="2864" y="1182"/>
              <a:ext cx="1952" cy="19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2865" y="1181"/>
              <a:ext cx="1950" cy="1957"/>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3091" y="2463"/>
              <a:ext cx="90" cy="109"/>
            </a:xfrm>
            <a:custGeom>
              <a:rect b="b" l="l" r="r" t="t"/>
              <a:pathLst>
                <a:path extrusionOk="0" h="160" w="132">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3187" y="2465"/>
              <a:ext cx="111" cy="107"/>
            </a:xfrm>
            <a:custGeom>
              <a:rect b="b" l="l" r="r" t="t"/>
              <a:pathLst>
                <a:path extrusionOk="0" h="157" w="164">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p:nvPr/>
          </p:nvSpPr>
          <p:spPr>
            <a:xfrm>
              <a:off x="3312" y="2464"/>
              <a:ext cx="64" cy="108"/>
            </a:xfrm>
            <a:custGeom>
              <a:rect b="b" l="l" r="r" t="t"/>
              <a:pathLst>
                <a:path extrusionOk="0" h="160" w="94">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1" name="Google Shape;21;p1"/>
            <p:cNvSpPr/>
            <p:nvPr/>
          </p:nvSpPr>
          <p:spPr>
            <a:xfrm>
              <a:off x="3433" y="2465"/>
              <a:ext cx="106" cy="109"/>
            </a:xfrm>
            <a:custGeom>
              <a:rect b="b" l="l" r="r" t="t"/>
              <a:pathLst>
                <a:path extrusionOk="0" h="160" w="156">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2" name="Google Shape;22;p1"/>
            <p:cNvSpPr/>
            <p:nvPr/>
          </p:nvSpPr>
          <p:spPr>
            <a:xfrm>
              <a:off x="3553" y="2463"/>
              <a:ext cx="114" cy="110"/>
            </a:xfrm>
            <a:custGeom>
              <a:rect b="b" l="l" r="r" t="t"/>
              <a:pathLst>
                <a:path extrusionOk="0" h="162" w="168">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3" name="Google Shape;23;p1"/>
            <p:cNvSpPr/>
            <p:nvPr/>
          </p:nvSpPr>
          <p:spPr>
            <a:xfrm>
              <a:off x="3686" y="2465"/>
              <a:ext cx="38" cy="107"/>
            </a:xfrm>
            <a:custGeom>
              <a:rect b="b" l="l" r="r" t="t"/>
              <a:pathLst>
                <a:path extrusionOk="0" h="157" w="56">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4" name="Google Shape;24;p1"/>
            <p:cNvSpPr/>
            <p:nvPr/>
          </p:nvSpPr>
          <p:spPr>
            <a:xfrm>
              <a:off x="3730" y="2465"/>
              <a:ext cx="112" cy="109"/>
            </a:xfrm>
            <a:custGeom>
              <a:rect b="b" l="l" r="r" t="t"/>
              <a:pathLst>
                <a:path extrusionOk="0" h="160" w="166">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5" name="Google Shape;25;p1"/>
            <p:cNvSpPr/>
            <p:nvPr/>
          </p:nvSpPr>
          <p:spPr>
            <a:xfrm>
              <a:off x="3848" y="2464"/>
              <a:ext cx="64" cy="108"/>
            </a:xfrm>
            <a:custGeom>
              <a:rect b="b" l="l" r="r" t="t"/>
              <a:pathLst>
                <a:path extrusionOk="0" h="160" w="94">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6" name="Google Shape;26;p1"/>
            <p:cNvSpPr/>
            <p:nvPr/>
          </p:nvSpPr>
          <p:spPr>
            <a:xfrm>
              <a:off x="3930" y="2465"/>
              <a:ext cx="107" cy="107"/>
            </a:xfrm>
            <a:custGeom>
              <a:rect b="b" l="l" r="r" t="t"/>
              <a:pathLst>
                <a:path extrusionOk="0" h="157" w="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7" name="Google Shape;27;p1"/>
            <p:cNvSpPr/>
            <p:nvPr/>
          </p:nvSpPr>
          <p:spPr>
            <a:xfrm>
              <a:off x="4040" y="2463"/>
              <a:ext cx="55" cy="111"/>
            </a:xfrm>
            <a:custGeom>
              <a:rect b="b" l="l" r="r" t="t"/>
              <a:pathLst>
                <a:path extrusionOk="0" h="163" w="81">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 name="Google Shape;28;p1"/>
            <p:cNvSpPr/>
            <p:nvPr/>
          </p:nvSpPr>
          <p:spPr>
            <a:xfrm>
              <a:off x="4117" y="2465"/>
              <a:ext cx="37" cy="107"/>
            </a:xfrm>
            <a:custGeom>
              <a:rect b="b" l="l" r="r" t="t"/>
              <a:pathLst>
                <a:path extrusionOk="0" h="157" w="55">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 name="Google Shape;29;p1"/>
            <p:cNvSpPr/>
            <p:nvPr/>
          </p:nvSpPr>
          <p:spPr>
            <a:xfrm>
              <a:off x="4164" y="2463"/>
              <a:ext cx="89" cy="109"/>
            </a:xfrm>
            <a:custGeom>
              <a:rect b="b" l="l" r="r" t="t"/>
              <a:pathLst>
                <a:path extrusionOk="0" h="160" w="132">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 name="Google Shape;30;p1"/>
            <p:cNvSpPr/>
            <p:nvPr/>
          </p:nvSpPr>
          <p:spPr>
            <a:xfrm>
              <a:off x="4258" y="2465"/>
              <a:ext cx="102" cy="107"/>
            </a:xfrm>
            <a:custGeom>
              <a:rect b="b" l="l" r="r" t="t"/>
              <a:pathLst>
                <a:path extrusionOk="0" h="157" w="151">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1" name="Google Shape;31;p1"/>
            <p:cNvSpPr/>
            <p:nvPr/>
          </p:nvSpPr>
          <p:spPr>
            <a:xfrm>
              <a:off x="4406" y="2463"/>
              <a:ext cx="111" cy="111"/>
            </a:xfrm>
            <a:custGeom>
              <a:rect b="b" l="l" r="r" t="t"/>
              <a:pathLst>
                <a:path extrusionOk="0" h="163" w="164">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 name="Google Shape;32;p1"/>
            <p:cNvSpPr/>
            <p:nvPr/>
          </p:nvSpPr>
          <p:spPr>
            <a:xfrm>
              <a:off x="4530" y="2464"/>
              <a:ext cx="62" cy="108"/>
            </a:xfrm>
            <a:custGeom>
              <a:rect b="b" l="l" r="r" t="t"/>
              <a:pathLst>
                <a:path extrusionOk="0" h="159" w="92">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3" name="Google Shape;33;p1"/>
            <p:cNvSpPr/>
            <p:nvPr/>
          </p:nvSpPr>
          <p:spPr>
            <a:xfrm>
              <a:off x="3108" y="2653"/>
              <a:ext cx="1477" cy="8"/>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 name="Google Shape;34;p1"/>
            <p:cNvSpPr/>
            <p:nvPr/>
          </p:nvSpPr>
          <p:spPr>
            <a:xfrm>
              <a:off x="3091" y="2736"/>
              <a:ext cx="222" cy="168"/>
            </a:xfrm>
            <a:custGeom>
              <a:rect b="b" l="l" r="r" t="t"/>
              <a:pathLst>
                <a:path extrusionOk="0" h="247" w="32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5" name="Google Shape;35;p1"/>
            <p:cNvSpPr/>
            <p:nvPr/>
          </p:nvSpPr>
          <p:spPr>
            <a:xfrm>
              <a:off x="3324" y="2739"/>
              <a:ext cx="109" cy="165"/>
            </a:xfrm>
            <a:custGeom>
              <a:rect b="b" l="l" r="r" t="t"/>
              <a:pathLst>
                <a:path extrusionOk="0" h="243" w="161">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 name="Google Shape;36;p1"/>
            <p:cNvSpPr/>
            <p:nvPr/>
          </p:nvSpPr>
          <p:spPr>
            <a:xfrm>
              <a:off x="3460" y="2740"/>
              <a:ext cx="114" cy="164"/>
            </a:xfrm>
            <a:custGeom>
              <a:rect b="b" l="l" r="r" t="t"/>
              <a:pathLst>
                <a:path extrusionOk="0" h="241" w="167">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7" name="Google Shape;37;p1"/>
            <p:cNvSpPr/>
            <p:nvPr/>
          </p:nvSpPr>
          <p:spPr>
            <a:xfrm>
              <a:off x="3589" y="2740"/>
              <a:ext cx="124" cy="164"/>
            </a:xfrm>
            <a:custGeom>
              <a:rect b="b" l="l" r="r" t="t"/>
              <a:pathLst>
                <a:path extrusionOk="0" h="241" w="183">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8" name="Google Shape;38;p1"/>
            <p:cNvSpPr/>
            <p:nvPr/>
          </p:nvSpPr>
          <p:spPr>
            <a:xfrm>
              <a:off x="3734" y="2738"/>
              <a:ext cx="176" cy="169"/>
            </a:xfrm>
            <a:custGeom>
              <a:rect b="b" l="l" r="r" t="t"/>
              <a:pathLst>
                <a:path extrusionOk="0" h="249" w="25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9" name="Google Shape;39;p1"/>
            <p:cNvSpPr/>
            <p:nvPr/>
          </p:nvSpPr>
          <p:spPr>
            <a:xfrm>
              <a:off x="3925" y="2740"/>
              <a:ext cx="172" cy="167"/>
            </a:xfrm>
            <a:custGeom>
              <a:rect b="b" l="l" r="r" t="t"/>
              <a:pathLst>
                <a:path extrusionOk="0" h="245" w="254">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0" name="Google Shape;40;p1"/>
            <p:cNvSpPr/>
            <p:nvPr/>
          </p:nvSpPr>
          <p:spPr>
            <a:xfrm>
              <a:off x="4116" y="2740"/>
              <a:ext cx="170" cy="164"/>
            </a:xfrm>
            <a:custGeom>
              <a:rect b="b" l="l" r="r" t="t"/>
              <a:pathLst>
                <a:path extrusionOk="0" h="241" w="25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1" name="Google Shape;41;p1"/>
            <p:cNvSpPr/>
            <p:nvPr/>
          </p:nvSpPr>
          <p:spPr>
            <a:xfrm>
              <a:off x="4290" y="2737"/>
              <a:ext cx="180" cy="169"/>
            </a:xfrm>
            <a:custGeom>
              <a:rect b="b" l="l" r="r" t="t"/>
              <a:pathLst>
                <a:path extrusionOk="0" h="249" w="266">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2" name="Google Shape;42;p1"/>
            <p:cNvSpPr/>
            <p:nvPr/>
          </p:nvSpPr>
          <p:spPr>
            <a:xfrm>
              <a:off x="4480" y="2739"/>
              <a:ext cx="109" cy="165"/>
            </a:xfrm>
            <a:custGeom>
              <a:rect b="b" l="l" r="r" t="t"/>
              <a:pathLst>
                <a:path extrusionOk="0" h="243" w="161">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3" name="Google Shape;43;p1"/>
            <p:cNvSpPr/>
            <p:nvPr/>
          </p:nvSpPr>
          <p:spPr>
            <a:xfrm>
              <a:off x="3433" y="1396"/>
              <a:ext cx="862" cy="953"/>
            </a:xfrm>
            <a:custGeom>
              <a:rect b="b" l="l" r="r" t="t"/>
              <a:pathLst>
                <a:path extrusionOk="0" h="1401" w="127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4" name="Google Shape;44;p1"/>
            <p:cNvSpPr/>
            <p:nvPr/>
          </p:nvSpPr>
          <p:spPr>
            <a:xfrm>
              <a:off x="3429" y="1389"/>
              <a:ext cx="874" cy="964"/>
            </a:xfrm>
            <a:custGeom>
              <a:rect b="b" l="l" r="r" t="t"/>
              <a:pathLst>
                <a:path extrusionOk="0" h="1419" w="1290">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 name="Google Shape;45;p1"/>
            <p:cNvSpPr/>
            <p:nvPr/>
          </p:nvSpPr>
          <p:spPr>
            <a:xfrm>
              <a:off x="3372" y="2167"/>
              <a:ext cx="82" cy="78"/>
            </a:xfrm>
            <a:custGeom>
              <a:rect b="b" l="l" r="r" t="t"/>
              <a:pathLst>
                <a:path extrusionOk="0" h="115" w="121">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6" name="Google Shape;46;p1"/>
            <p:cNvSpPr/>
            <p:nvPr/>
          </p:nvSpPr>
          <p:spPr>
            <a:xfrm>
              <a:off x="4222" y="2172"/>
              <a:ext cx="81" cy="75"/>
            </a:xfrm>
            <a:custGeom>
              <a:rect b="b" l="l" r="r" t="t"/>
              <a:pathLst>
                <a:path extrusionOk="0" h="111" w="120">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 name="Google Shape;47;p1"/>
            <p:cNvSpPr/>
            <p:nvPr/>
          </p:nvSpPr>
          <p:spPr>
            <a:xfrm>
              <a:off x="3269" y="2086"/>
              <a:ext cx="185" cy="119"/>
            </a:xfrm>
            <a:custGeom>
              <a:rect b="b" l="l" r="r" t="t"/>
              <a:pathLst>
                <a:path extrusionOk="0" h="175" w="273">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8" name="Google Shape;48;p1"/>
            <p:cNvSpPr/>
            <p:nvPr/>
          </p:nvSpPr>
          <p:spPr>
            <a:xfrm>
              <a:off x="4222" y="2091"/>
              <a:ext cx="185" cy="118"/>
            </a:xfrm>
            <a:custGeom>
              <a:rect b="b" l="l" r="r" t="t"/>
              <a:pathLst>
                <a:path extrusionOk="0" h="173" w="274">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9" name="Google Shape;49;p1"/>
            <p:cNvSpPr/>
            <p:nvPr/>
          </p:nvSpPr>
          <p:spPr>
            <a:xfrm>
              <a:off x="3350" y="2108"/>
              <a:ext cx="975" cy="256"/>
            </a:xfrm>
            <a:custGeom>
              <a:rect b="b" l="l" r="r" t="t"/>
              <a:pathLst>
                <a:path extrusionOk="0" h="376" w="1439">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0" name="Google Shape;50;p1"/>
            <p:cNvSpPr/>
            <p:nvPr/>
          </p:nvSpPr>
          <p:spPr>
            <a:xfrm>
              <a:off x="3374" y="2137"/>
              <a:ext cx="925" cy="195"/>
            </a:xfrm>
            <a:custGeom>
              <a:rect b="b" l="l" r="r" t="t"/>
              <a:pathLst>
                <a:path extrusionOk="0" h="287" w="1365">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1" name="Google Shape;51;p1"/>
            <p:cNvSpPr/>
            <p:nvPr/>
          </p:nvSpPr>
          <p:spPr>
            <a:xfrm>
              <a:off x="3547" y="1746"/>
              <a:ext cx="70" cy="69"/>
            </a:xfrm>
            <a:custGeom>
              <a:rect b="b" l="l" r="r" t="t"/>
              <a:pathLst>
                <a:path extrusionOk="0" h="101" w="104">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2" name="Google Shape;52;p1"/>
            <p:cNvSpPr/>
            <p:nvPr/>
          </p:nvSpPr>
          <p:spPr>
            <a:xfrm>
              <a:off x="3668" y="1778"/>
              <a:ext cx="70" cy="69"/>
            </a:xfrm>
            <a:custGeom>
              <a:rect b="b" l="l" r="r" t="t"/>
              <a:pathLst>
                <a:path extrusionOk="0" h="69" w="70">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3" name="Google Shape;53;p1"/>
            <p:cNvSpPr/>
            <p:nvPr/>
          </p:nvSpPr>
          <p:spPr>
            <a:xfrm>
              <a:off x="3524" y="1902"/>
              <a:ext cx="71" cy="69"/>
            </a:xfrm>
            <a:custGeom>
              <a:rect b="b" l="l" r="r" t="t"/>
              <a:pathLst>
                <a:path extrusionOk="0" h="101" w="104">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4" name="Google Shape;54;p1"/>
            <p:cNvSpPr/>
            <p:nvPr/>
          </p:nvSpPr>
          <p:spPr>
            <a:xfrm>
              <a:off x="3677" y="1911"/>
              <a:ext cx="50" cy="48"/>
            </a:xfrm>
            <a:custGeom>
              <a:rect b="b" l="l" r="r" t="t"/>
              <a:pathLst>
                <a:path extrusionOk="0" h="48" w="50">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5" name="Google Shape;55;p1"/>
            <p:cNvSpPr/>
            <p:nvPr/>
          </p:nvSpPr>
          <p:spPr>
            <a:xfrm>
              <a:off x="3667" y="2037"/>
              <a:ext cx="71" cy="69"/>
            </a:xfrm>
            <a:custGeom>
              <a:rect b="b" l="l" r="r" t="t"/>
              <a:pathLst>
                <a:path extrusionOk="0" h="69" w="71">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6" name="Google Shape;56;p1"/>
            <p:cNvSpPr/>
            <p:nvPr/>
          </p:nvSpPr>
          <p:spPr>
            <a:xfrm>
              <a:off x="3639" y="1671"/>
              <a:ext cx="20" cy="12"/>
            </a:xfrm>
            <a:custGeom>
              <a:rect b="b" l="l" r="r" t="t"/>
              <a:pathLst>
                <a:path extrusionOk="0" h="18" w="30">
                  <a:moveTo>
                    <a:pt x="28" y="0"/>
                  </a:moveTo>
                  <a:cubicBezTo>
                    <a:pt x="19" y="0"/>
                    <a:pt x="5" y="13"/>
                    <a:pt x="0" y="18"/>
                  </a:cubicBezTo>
                  <a:cubicBezTo>
                    <a:pt x="18" y="11"/>
                    <a:pt x="25" y="15"/>
                    <a:pt x="29" y="9"/>
                  </a:cubicBezTo>
                  <a:cubicBezTo>
                    <a:pt x="30" y="6"/>
                    <a:pt x="30" y="2"/>
                    <a:pt x="28"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7" name="Google Shape;57;p1"/>
            <p:cNvSpPr/>
            <p:nvPr/>
          </p:nvSpPr>
          <p:spPr>
            <a:xfrm>
              <a:off x="3664" y="1674"/>
              <a:ext cx="12" cy="20"/>
            </a:xfrm>
            <a:custGeom>
              <a:rect b="b" l="l" r="r" t="t"/>
              <a:pathLst>
                <a:path extrusionOk="0" h="29" w="18">
                  <a:moveTo>
                    <a:pt x="2" y="0"/>
                  </a:moveTo>
                  <a:cubicBezTo>
                    <a:pt x="0" y="12"/>
                    <a:pt x="8" y="23"/>
                    <a:pt x="17" y="29"/>
                  </a:cubicBezTo>
                  <a:cubicBezTo>
                    <a:pt x="18" y="20"/>
                    <a:pt x="18" y="20"/>
                    <a:pt x="18" y="20"/>
                  </a:cubicBezTo>
                  <a:cubicBezTo>
                    <a:pt x="17" y="12"/>
                    <a:pt x="9" y="4"/>
                    <a:pt x="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8" name="Google Shape;58;p1"/>
            <p:cNvSpPr/>
            <p:nvPr/>
          </p:nvSpPr>
          <p:spPr>
            <a:xfrm>
              <a:off x="3659" y="1689"/>
              <a:ext cx="14" cy="21"/>
            </a:xfrm>
            <a:custGeom>
              <a:rect b="b" l="l" r="r" t="t"/>
              <a:pathLst>
                <a:path extrusionOk="0" h="30" w="21">
                  <a:moveTo>
                    <a:pt x="4" y="0"/>
                  </a:moveTo>
                  <a:cubicBezTo>
                    <a:pt x="3" y="3"/>
                    <a:pt x="0" y="8"/>
                    <a:pt x="1" y="11"/>
                  </a:cubicBezTo>
                  <a:cubicBezTo>
                    <a:pt x="2" y="18"/>
                    <a:pt x="12" y="20"/>
                    <a:pt x="16" y="30"/>
                  </a:cubicBezTo>
                  <a:cubicBezTo>
                    <a:pt x="21" y="21"/>
                    <a:pt x="14" y="3"/>
                    <a:pt x="4"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9" name="Google Shape;59;p1"/>
            <p:cNvSpPr/>
            <p:nvPr/>
          </p:nvSpPr>
          <p:spPr>
            <a:xfrm>
              <a:off x="3649" y="1702"/>
              <a:ext cx="15" cy="24"/>
            </a:xfrm>
            <a:custGeom>
              <a:rect b="b" l="l" r="r" t="t"/>
              <a:pathLst>
                <a:path extrusionOk="0" h="35" w="22">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p:nvPr/>
          </p:nvSpPr>
          <p:spPr>
            <a:xfrm>
              <a:off x="3622" y="1701"/>
              <a:ext cx="27" cy="11"/>
            </a:xfrm>
            <a:custGeom>
              <a:rect b="b" l="l" r="r" t="t"/>
              <a:pathLst>
                <a:path extrusionOk="0" h="16" w="39">
                  <a:moveTo>
                    <a:pt x="23" y="3"/>
                  </a:moveTo>
                  <a:cubicBezTo>
                    <a:pt x="18" y="5"/>
                    <a:pt x="6" y="13"/>
                    <a:pt x="0" y="12"/>
                  </a:cubicBezTo>
                  <a:cubicBezTo>
                    <a:pt x="3" y="16"/>
                    <a:pt x="16" y="15"/>
                    <a:pt x="21" y="16"/>
                  </a:cubicBezTo>
                  <a:cubicBezTo>
                    <a:pt x="29" y="16"/>
                    <a:pt x="35" y="7"/>
                    <a:pt x="39" y="0"/>
                  </a:cubicBezTo>
                  <a:lnTo>
                    <a:pt x="23" y="3"/>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1" name="Google Shape;61;p1"/>
            <p:cNvSpPr/>
            <p:nvPr/>
          </p:nvSpPr>
          <p:spPr>
            <a:xfrm>
              <a:off x="3634" y="1717"/>
              <a:ext cx="16" cy="23"/>
            </a:xfrm>
            <a:custGeom>
              <a:rect b="b" l="l" r="r" t="t"/>
              <a:pathLst>
                <a:path extrusionOk="0" h="34" w="23">
                  <a:moveTo>
                    <a:pt x="19" y="0"/>
                  </a:moveTo>
                  <a:cubicBezTo>
                    <a:pt x="3" y="4"/>
                    <a:pt x="13" y="23"/>
                    <a:pt x="0" y="34"/>
                  </a:cubicBezTo>
                  <a:cubicBezTo>
                    <a:pt x="9" y="32"/>
                    <a:pt x="13" y="32"/>
                    <a:pt x="19" y="21"/>
                  </a:cubicBezTo>
                  <a:cubicBezTo>
                    <a:pt x="22" y="15"/>
                    <a:pt x="23" y="5"/>
                    <a:pt x="19"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p:nvPr/>
          </p:nvSpPr>
          <p:spPr>
            <a:xfrm>
              <a:off x="3559" y="1682"/>
              <a:ext cx="18" cy="26"/>
            </a:xfrm>
            <a:custGeom>
              <a:rect b="b" l="l" r="r" t="t"/>
              <a:pathLst>
                <a:path extrusionOk="0" h="39" w="26">
                  <a:moveTo>
                    <a:pt x="3" y="16"/>
                  </a:moveTo>
                  <a:cubicBezTo>
                    <a:pt x="0" y="28"/>
                    <a:pt x="3" y="31"/>
                    <a:pt x="9" y="39"/>
                  </a:cubicBezTo>
                  <a:cubicBezTo>
                    <a:pt x="6" y="21"/>
                    <a:pt x="26" y="14"/>
                    <a:pt x="17" y="0"/>
                  </a:cubicBezTo>
                  <a:cubicBezTo>
                    <a:pt x="10" y="2"/>
                    <a:pt x="5" y="10"/>
                    <a:pt x="3" y="16"/>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3" name="Google Shape;63;p1"/>
            <p:cNvSpPr/>
            <p:nvPr/>
          </p:nvSpPr>
          <p:spPr>
            <a:xfrm>
              <a:off x="3608" y="1714"/>
              <a:ext cx="27" cy="14"/>
            </a:xfrm>
            <a:custGeom>
              <a:rect b="b" l="l" r="r" t="t"/>
              <a:pathLst>
                <a:path extrusionOk="0" h="21" w="40">
                  <a:moveTo>
                    <a:pt x="0" y="17"/>
                  </a:moveTo>
                  <a:cubicBezTo>
                    <a:pt x="0" y="21"/>
                    <a:pt x="16" y="20"/>
                    <a:pt x="23" y="17"/>
                  </a:cubicBezTo>
                  <a:cubicBezTo>
                    <a:pt x="27" y="16"/>
                    <a:pt x="39" y="11"/>
                    <a:pt x="40" y="7"/>
                  </a:cubicBezTo>
                  <a:cubicBezTo>
                    <a:pt x="12" y="0"/>
                    <a:pt x="22" y="11"/>
                    <a:pt x="0" y="17"/>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4" name="Google Shape;64;p1"/>
            <p:cNvSpPr/>
            <p:nvPr/>
          </p:nvSpPr>
          <p:spPr>
            <a:xfrm>
              <a:off x="3631" y="1685"/>
              <a:ext cx="25" cy="15"/>
            </a:xfrm>
            <a:custGeom>
              <a:rect b="b" l="l" r="r" t="t"/>
              <a:pathLst>
                <a:path extrusionOk="0" h="22" w="37">
                  <a:moveTo>
                    <a:pt x="0" y="18"/>
                  </a:moveTo>
                  <a:cubicBezTo>
                    <a:pt x="1" y="22"/>
                    <a:pt x="16" y="18"/>
                    <a:pt x="23" y="14"/>
                  </a:cubicBezTo>
                  <a:cubicBezTo>
                    <a:pt x="26" y="12"/>
                    <a:pt x="37" y="6"/>
                    <a:pt x="37" y="1"/>
                  </a:cubicBezTo>
                  <a:cubicBezTo>
                    <a:pt x="9" y="0"/>
                    <a:pt x="20" y="8"/>
                    <a:pt x="0" y="18"/>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5" name="Google Shape;65;p1"/>
            <p:cNvSpPr/>
            <p:nvPr/>
          </p:nvSpPr>
          <p:spPr>
            <a:xfrm>
              <a:off x="3542" y="1671"/>
              <a:ext cx="26" cy="18"/>
            </a:xfrm>
            <a:custGeom>
              <a:rect b="b" l="l" r="r" t="t"/>
              <a:pathLst>
                <a:path extrusionOk="0" h="27" w="37">
                  <a:moveTo>
                    <a:pt x="37" y="2"/>
                  </a:moveTo>
                  <a:cubicBezTo>
                    <a:pt x="33" y="0"/>
                    <a:pt x="21" y="6"/>
                    <a:pt x="19" y="8"/>
                  </a:cubicBezTo>
                  <a:cubicBezTo>
                    <a:pt x="11" y="11"/>
                    <a:pt x="0" y="22"/>
                    <a:pt x="3" y="25"/>
                  </a:cubicBezTo>
                  <a:cubicBezTo>
                    <a:pt x="22" y="13"/>
                    <a:pt x="23" y="27"/>
                    <a:pt x="3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6" name="Google Shape;66;p1"/>
            <p:cNvSpPr/>
            <p:nvPr/>
          </p:nvSpPr>
          <p:spPr>
            <a:xfrm>
              <a:off x="3594" y="1635"/>
              <a:ext cx="22" cy="11"/>
            </a:xfrm>
            <a:custGeom>
              <a:rect b="b" l="l" r="r" t="t"/>
              <a:pathLst>
                <a:path extrusionOk="0" h="15" w="32">
                  <a:moveTo>
                    <a:pt x="0" y="5"/>
                  </a:moveTo>
                  <a:cubicBezTo>
                    <a:pt x="9" y="8"/>
                    <a:pt x="14" y="14"/>
                    <a:pt x="20" y="15"/>
                  </a:cubicBezTo>
                  <a:cubicBezTo>
                    <a:pt x="28" y="15"/>
                    <a:pt x="30" y="13"/>
                    <a:pt x="32" y="10"/>
                  </a:cubicBezTo>
                  <a:cubicBezTo>
                    <a:pt x="29" y="0"/>
                    <a:pt x="9" y="1"/>
                    <a:pt x="0" y="5"/>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7" name="Google Shape;67;p1"/>
            <p:cNvSpPr/>
            <p:nvPr/>
          </p:nvSpPr>
          <p:spPr>
            <a:xfrm>
              <a:off x="3614" y="1646"/>
              <a:ext cx="13" cy="22"/>
            </a:xfrm>
            <a:custGeom>
              <a:rect b="b" l="l" r="r" t="t"/>
              <a:pathLst>
                <a:path extrusionOk="0" h="32" w="18">
                  <a:moveTo>
                    <a:pt x="14" y="32"/>
                  </a:moveTo>
                  <a:cubicBezTo>
                    <a:pt x="14" y="22"/>
                    <a:pt x="18" y="16"/>
                    <a:pt x="16" y="10"/>
                  </a:cubicBezTo>
                  <a:cubicBezTo>
                    <a:pt x="14" y="2"/>
                    <a:pt x="11" y="1"/>
                    <a:pt x="8" y="0"/>
                  </a:cubicBezTo>
                  <a:cubicBezTo>
                    <a:pt x="0" y="6"/>
                    <a:pt x="7" y="24"/>
                    <a:pt x="14" y="3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8" name="Google Shape;68;p1"/>
            <p:cNvSpPr/>
            <p:nvPr/>
          </p:nvSpPr>
          <p:spPr>
            <a:xfrm>
              <a:off x="3574" y="1643"/>
              <a:ext cx="26" cy="14"/>
            </a:xfrm>
            <a:custGeom>
              <a:rect b="b" l="l" r="r" t="t"/>
              <a:pathLst>
                <a:path extrusionOk="0" h="20" w="38">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69" name="Google Shape;69;p1"/>
            <p:cNvSpPr/>
            <p:nvPr/>
          </p:nvSpPr>
          <p:spPr>
            <a:xfrm>
              <a:off x="3602" y="1651"/>
              <a:ext cx="14" cy="25"/>
            </a:xfrm>
            <a:custGeom>
              <a:rect b="b" l="l" r="r" t="t"/>
              <a:pathLst>
                <a:path extrusionOk="0" h="37" w="20">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0" name="Google Shape;70;p1"/>
            <p:cNvSpPr/>
            <p:nvPr/>
          </p:nvSpPr>
          <p:spPr>
            <a:xfrm>
              <a:off x="3610" y="1731"/>
              <a:ext cx="21" cy="14"/>
            </a:xfrm>
            <a:custGeom>
              <a:rect b="b" l="l" r="r" t="t"/>
              <a:pathLst>
                <a:path extrusionOk="0" h="21" w="32">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1" name="Google Shape;71;p1"/>
            <p:cNvSpPr/>
            <p:nvPr/>
          </p:nvSpPr>
          <p:spPr>
            <a:xfrm>
              <a:off x="3559" y="1655"/>
              <a:ext cx="24" cy="14"/>
            </a:xfrm>
            <a:custGeom>
              <a:rect b="b" l="l" r="r" t="t"/>
              <a:pathLst>
                <a:path extrusionOk="0" h="20" w="36">
                  <a:moveTo>
                    <a:pt x="16" y="2"/>
                  </a:moveTo>
                  <a:cubicBezTo>
                    <a:pt x="4" y="6"/>
                    <a:pt x="3" y="10"/>
                    <a:pt x="0" y="19"/>
                  </a:cubicBezTo>
                  <a:cubicBezTo>
                    <a:pt x="13" y="7"/>
                    <a:pt x="30" y="20"/>
                    <a:pt x="36" y="4"/>
                  </a:cubicBezTo>
                  <a:cubicBezTo>
                    <a:pt x="31" y="0"/>
                    <a:pt x="21" y="0"/>
                    <a:pt x="16" y="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2" name="Google Shape;72;p1"/>
            <p:cNvSpPr/>
            <p:nvPr/>
          </p:nvSpPr>
          <p:spPr>
            <a:xfrm>
              <a:off x="3588" y="1659"/>
              <a:ext cx="15" cy="27"/>
            </a:xfrm>
            <a:custGeom>
              <a:rect b="b" l="l" r="r" t="t"/>
              <a:pathLst>
                <a:path extrusionOk="0" h="39" w="22">
                  <a:moveTo>
                    <a:pt x="1" y="19"/>
                  </a:moveTo>
                  <a:cubicBezTo>
                    <a:pt x="2" y="32"/>
                    <a:pt x="5" y="34"/>
                    <a:pt x="13" y="39"/>
                  </a:cubicBezTo>
                  <a:cubicBezTo>
                    <a:pt x="5" y="23"/>
                    <a:pt x="22" y="10"/>
                    <a:pt x="9" y="0"/>
                  </a:cubicBezTo>
                  <a:cubicBezTo>
                    <a:pt x="3" y="4"/>
                    <a:pt x="0" y="13"/>
                    <a:pt x="1" y="19"/>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73" name="Google Shape;73;p1"/>
            <p:cNvSpPr/>
            <p:nvPr/>
          </p:nvSpPr>
          <p:spPr>
            <a:xfrm>
              <a:off x="3578" y="1672"/>
              <a:ext cx="9" cy="26"/>
            </a:xfrm>
            <a:custGeom>
              <a:rect b="b" l="l" r="r" t="t"/>
              <a:pathLst>
                <a:path extrusionOk="0" h="39" w="13">
                  <a:moveTo>
                    <a:pt x="1" y="0"/>
                  </a:moveTo>
                  <a:cubicBezTo>
                    <a:pt x="0" y="17"/>
                    <a:pt x="0" y="31"/>
                    <a:pt x="8" y="39"/>
                  </a:cubicBezTo>
                  <a:cubicBezTo>
                    <a:pt x="13" y="25"/>
                    <a:pt x="13" y="19"/>
                    <a:pt x="9" y="10"/>
                  </a:cubicBezTo>
                  <a:cubicBezTo>
                    <a:pt x="8" y="6"/>
                    <a:pt x="4" y="0"/>
                    <a:pt x="1" y="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eport.dev/" TargetMode="External"/><Relationship Id="rId4" Type="http://schemas.openxmlformats.org/officeDocument/2006/relationships/hyperlink" Target="https://youtu.be/9RMWfehPQa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eport.dev/"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22"/>
          <p:cNvSpPr txBox="1"/>
          <p:nvPr>
            <p:ph idx="1" type="body"/>
          </p:nvPr>
        </p:nvSpPr>
        <p:spPr>
          <a:xfrm>
            <a:off x="338550" y="1344750"/>
            <a:ext cx="8466900" cy="52503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AU" sz="1600">
                <a:solidFill>
                  <a:srgbClr val="3C78D8"/>
                </a:solidFill>
              </a:rPr>
              <a:t>Start to Timeline 12 March (Jessica)</a:t>
            </a:r>
            <a:endParaRPr b="1" sz="1600">
              <a:solidFill>
                <a:srgbClr val="3C78D8"/>
              </a:solidFill>
            </a:endParaRPr>
          </a:p>
          <a:p>
            <a:pPr indent="0" lvl="0" marL="0" rtl="0" algn="l">
              <a:lnSpc>
                <a:spcPct val="100000"/>
              </a:lnSpc>
              <a:spcBef>
                <a:spcPts val="0"/>
              </a:spcBef>
              <a:spcAft>
                <a:spcPts val="0"/>
              </a:spcAft>
              <a:buNone/>
            </a:pPr>
            <a:r>
              <a:rPr lang="en-AU" sz="1600"/>
              <a:t>(9 March) Arrange Meeting</a:t>
            </a:r>
            <a:endParaRPr sz="1600"/>
          </a:p>
          <a:p>
            <a:pPr indent="0" lvl="0" marL="0" rtl="0" algn="l">
              <a:lnSpc>
                <a:spcPct val="100000"/>
              </a:lnSpc>
              <a:spcBef>
                <a:spcPts val="0"/>
              </a:spcBef>
              <a:spcAft>
                <a:spcPts val="0"/>
              </a:spcAft>
              <a:buNone/>
            </a:pPr>
            <a:r>
              <a:rPr b="1" lang="en-AU" sz="1600"/>
              <a:t>12 March First Client </a:t>
            </a:r>
            <a:r>
              <a:rPr b="1" lang="en-AU" sz="1600"/>
              <a:t>Meeting</a:t>
            </a:r>
            <a:endParaRPr b="1" sz="1600"/>
          </a:p>
          <a:p>
            <a:pPr indent="0" lvl="0" marL="0" rtl="0" algn="l">
              <a:lnSpc>
                <a:spcPct val="100000"/>
              </a:lnSpc>
              <a:spcBef>
                <a:spcPts val="0"/>
              </a:spcBef>
              <a:spcAft>
                <a:spcPts val="0"/>
              </a:spcAft>
              <a:buNone/>
            </a:pPr>
            <a:r>
              <a:rPr lang="en-AU" sz="1600"/>
              <a:t>	Functional requirements: (Page 5)</a:t>
            </a:r>
            <a:endParaRPr sz="1600"/>
          </a:p>
          <a:p>
            <a:pPr indent="0" lvl="0" marL="0" rtl="0" algn="l">
              <a:lnSpc>
                <a:spcPct val="100000"/>
              </a:lnSpc>
              <a:spcBef>
                <a:spcPts val="0"/>
              </a:spcBef>
              <a:spcAft>
                <a:spcPts val="0"/>
              </a:spcAft>
              <a:buClr>
                <a:srgbClr val="000000"/>
              </a:buClr>
              <a:buSzPts val="1600"/>
              <a:buFont typeface="Arial"/>
              <a:buNone/>
            </a:pPr>
            <a:r>
              <a:rPr lang="en-AU" sz="1600"/>
              <a:t>	--- After Meeting</a:t>
            </a:r>
            <a:endParaRPr sz="1600"/>
          </a:p>
          <a:p>
            <a:pPr indent="0" lvl="0" marL="0" rtl="0" algn="l">
              <a:lnSpc>
                <a:spcPct val="100000"/>
              </a:lnSpc>
              <a:spcBef>
                <a:spcPts val="0"/>
              </a:spcBef>
              <a:spcAft>
                <a:spcPts val="0"/>
              </a:spcAft>
              <a:buNone/>
            </a:pPr>
            <a:r>
              <a:rPr lang="en-AU" sz="1600"/>
              <a:t>	Technical Stack</a:t>
            </a:r>
            <a:endParaRPr sz="1600"/>
          </a:p>
          <a:p>
            <a:pPr indent="0" lvl="0" marL="0" rtl="0" algn="l">
              <a:lnSpc>
                <a:spcPct val="100000"/>
              </a:lnSpc>
              <a:spcBef>
                <a:spcPts val="0"/>
              </a:spcBef>
              <a:spcAft>
                <a:spcPts val="0"/>
              </a:spcAft>
              <a:buNone/>
            </a:pPr>
            <a:r>
              <a:rPr lang="en-AU" sz="1600"/>
              <a:t>	Created a quick prototype, implemented some basic functions like …</a:t>
            </a:r>
            <a:endParaRPr sz="1600"/>
          </a:p>
          <a:p>
            <a:pPr indent="0" lvl="0" marL="0" rtl="0" algn="l">
              <a:lnSpc>
                <a:spcPct val="100000"/>
              </a:lnSpc>
              <a:spcBef>
                <a:spcPts val="0"/>
              </a:spcBef>
              <a:spcAft>
                <a:spcPts val="0"/>
              </a:spcAft>
              <a:buNone/>
            </a:pPr>
            <a:r>
              <a:rPr lang="en-AU" sz="1600"/>
              <a:t>	Haven't integrated with API</a:t>
            </a:r>
            <a:endParaRPr sz="1600"/>
          </a:p>
          <a:p>
            <a:pPr indent="0" lvl="0" marL="0" rtl="0" algn="l">
              <a:lnSpc>
                <a:spcPct val="100000"/>
              </a:lnSpc>
              <a:spcBef>
                <a:spcPts val="0"/>
              </a:spcBef>
              <a:spcAft>
                <a:spcPts val="0"/>
              </a:spcAft>
              <a:buNone/>
            </a:pPr>
            <a:r>
              <a:rPr lang="en-AU" sz="1600"/>
              <a:t>16 March Email clarification of Visibility</a:t>
            </a:r>
            <a:endParaRPr sz="1600"/>
          </a:p>
          <a:p>
            <a:pPr indent="0" lvl="0" marL="0" rtl="0" algn="l">
              <a:lnSpc>
                <a:spcPct val="100000"/>
              </a:lnSpc>
              <a:spcBef>
                <a:spcPts val="0"/>
              </a:spcBef>
              <a:spcAft>
                <a:spcPts val="0"/>
              </a:spcAft>
              <a:buNone/>
            </a:pPr>
            <a:r>
              <a:rPr b="1" lang="en-AU" sz="1600">
                <a:solidFill>
                  <a:srgbClr val="3C78D8"/>
                </a:solidFill>
              </a:rPr>
              <a:t>Timeline 26 March-  23 April (Shang)</a:t>
            </a:r>
            <a:endParaRPr sz="1600"/>
          </a:p>
          <a:p>
            <a:pPr indent="0" lvl="0" marL="0" rtl="0" algn="l">
              <a:lnSpc>
                <a:spcPct val="100000"/>
              </a:lnSpc>
              <a:spcBef>
                <a:spcPts val="0"/>
              </a:spcBef>
              <a:spcAft>
                <a:spcPts val="0"/>
              </a:spcAft>
              <a:buNone/>
            </a:pPr>
            <a:r>
              <a:rPr b="1" lang="en-AU" sz="1600"/>
              <a:t>26 March Second Client Meeting</a:t>
            </a:r>
            <a:endParaRPr b="1" sz="1600"/>
          </a:p>
          <a:p>
            <a:pPr indent="0" lvl="0" marL="0" rtl="0" algn="l">
              <a:lnSpc>
                <a:spcPct val="100000"/>
              </a:lnSpc>
              <a:spcBef>
                <a:spcPts val="0"/>
              </a:spcBef>
              <a:spcAft>
                <a:spcPts val="0"/>
              </a:spcAft>
              <a:buNone/>
            </a:pPr>
            <a:r>
              <a:rPr lang="en-AU" sz="1600"/>
              <a:t>	Show, Functional requirements: (Page 12)</a:t>
            </a:r>
            <a:endParaRPr sz="1600"/>
          </a:p>
          <a:p>
            <a:pPr indent="0" lvl="0" marL="0" rtl="0" algn="l">
              <a:lnSpc>
                <a:spcPct val="100000"/>
              </a:lnSpc>
              <a:spcBef>
                <a:spcPts val="0"/>
              </a:spcBef>
              <a:spcAft>
                <a:spcPts val="0"/>
              </a:spcAft>
              <a:buNone/>
            </a:pPr>
            <a:r>
              <a:rPr lang="en-AU" sz="1600"/>
              <a:t>(UniMelb teaching break and unintended breaks)</a:t>
            </a:r>
            <a:endParaRPr sz="1600"/>
          </a:p>
          <a:p>
            <a:pPr indent="0" lvl="0" marL="0" rtl="0" algn="l">
              <a:lnSpc>
                <a:spcPct val="100000"/>
              </a:lnSpc>
              <a:spcBef>
                <a:spcPts val="0"/>
              </a:spcBef>
              <a:spcAft>
                <a:spcPts val="0"/>
              </a:spcAft>
              <a:buNone/>
            </a:pPr>
            <a:r>
              <a:rPr b="1" lang="en-AU" sz="1600">
                <a:solidFill>
                  <a:srgbClr val="4A86E8"/>
                </a:solidFill>
              </a:rPr>
              <a:t>Timeline 23 Apr -14 May(xf)</a:t>
            </a:r>
            <a:endParaRPr b="1" sz="1600">
              <a:solidFill>
                <a:srgbClr val="4A86E8"/>
              </a:solidFill>
            </a:endParaRPr>
          </a:p>
          <a:p>
            <a:pPr indent="0" lvl="0" marL="0" rtl="0" algn="l">
              <a:lnSpc>
                <a:spcPct val="100000"/>
              </a:lnSpc>
              <a:spcBef>
                <a:spcPts val="0"/>
              </a:spcBef>
              <a:spcAft>
                <a:spcPts val="0"/>
              </a:spcAft>
              <a:buNone/>
            </a:pPr>
            <a:r>
              <a:rPr b="1" lang="en-AU" sz="1600"/>
              <a:t>23 April Third Client Meeting</a:t>
            </a:r>
            <a:endParaRPr b="1" sz="1600"/>
          </a:p>
          <a:p>
            <a:pPr indent="0" lvl="0" marL="0" rtl="0" algn="l">
              <a:lnSpc>
                <a:spcPct val="100000"/>
              </a:lnSpc>
              <a:spcBef>
                <a:spcPts val="0"/>
              </a:spcBef>
              <a:spcAft>
                <a:spcPts val="0"/>
              </a:spcAft>
              <a:buNone/>
            </a:pPr>
            <a:r>
              <a:rPr lang="en-AU" sz="1600" u="sng"/>
              <a:t>24 April First online demo</a:t>
            </a:r>
            <a:endParaRPr sz="1600" u="sng"/>
          </a:p>
          <a:p>
            <a:pPr indent="0" lvl="0" marL="0" rtl="0" algn="l">
              <a:lnSpc>
                <a:spcPct val="100000"/>
              </a:lnSpc>
              <a:spcBef>
                <a:spcPts val="0"/>
              </a:spcBef>
              <a:spcAft>
                <a:spcPts val="0"/>
              </a:spcAft>
              <a:buNone/>
            </a:pPr>
            <a:r>
              <a:rPr lang="en-AU" sz="1600" u="sng"/>
              <a:t>29 April Feedback from Email</a:t>
            </a:r>
            <a:endParaRPr sz="1600" u="sng"/>
          </a:p>
          <a:p>
            <a:pPr indent="0" lvl="0" marL="0" rtl="0" algn="l">
              <a:lnSpc>
                <a:spcPct val="100000"/>
              </a:lnSpc>
              <a:spcBef>
                <a:spcPts val="0"/>
              </a:spcBef>
              <a:spcAft>
                <a:spcPts val="0"/>
              </a:spcAft>
              <a:buNone/>
            </a:pPr>
            <a:r>
              <a:rPr b="1" lang="en-AU" sz="1600">
                <a:solidFill>
                  <a:srgbClr val="3C78D8"/>
                </a:solidFill>
              </a:rPr>
              <a:t>Timeline 14-28 May and lessons learned(Chang)</a:t>
            </a:r>
            <a:endParaRPr b="1" sz="1600">
              <a:solidFill>
                <a:srgbClr val="3C78D8"/>
              </a:solidFill>
            </a:endParaRPr>
          </a:p>
          <a:p>
            <a:pPr indent="0" lvl="0" marL="0" rtl="0" algn="l">
              <a:spcBef>
                <a:spcPts val="0"/>
              </a:spcBef>
              <a:spcAft>
                <a:spcPts val="0"/>
              </a:spcAft>
              <a:buClr>
                <a:schemeClr val="dk1"/>
              </a:buClr>
              <a:buSzPts val="1100"/>
              <a:buFont typeface="Arial"/>
              <a:buNone/>
            </a:pPr>
            <a:r>
              <a:rPr b="1" lang="en-AU" sz="1600"/>
              <a:t>14 May Fourth C.M.</a:t>
            </a:r>
            <a:endParaRPr sz="1600"/>
          </a:p>
          <a:p>
            <a:pPr indent="0" lvl="0" marL="0" rtl="0" algn="l">
              <a:lnSpc>
                <a:spcPct val="100000"/>
              </a:lnSpc>
              <a:spcBef>
                <a:spcPts val="0"/>
              </a:spcBef>
              <a:spcAft>
                <a:spcPts val="0"/>
              </a:spcAft>
              <a:buNone/>
            </a:pPr>
            <a:r>
              <a:rPr b="1" lang="en-AU" sz="1600"/>
              <a:t>28 May Final C.M.</a:t>
            </a:r>
            <a:endParaRPr b="1" sz="1600"/>
          </a:p>
          <a:p>
            <a:pPr indent="0" lvl="0" marL="0" rtl="0" algn="l">
              <a:lnSpc>
                <a:spcPct val="100000"/>
              </a:lnSpc>
              <a:spcBef>
                <a:spcPts val="0"/>
              </a:spcBef>
              <a:spcAft>
                <a:spcPts val="0"/>
              </a:spcAft>
              <a:buNone/>
            </a:pPr>
            <a:r>
              <a:rPr lang="en-AU" sz="1600"/>
              <a:t>Show templates function and go through all function.</a:t>
            </a:r>
            <a:endParaRPr sz="1600"/>
          </a:p>
          <a:p>
            <a:pPr indent="0" lvl="0" marL="0" rtl="0" algn="l">
              <a:spcBef>
                <a:spcPts val="1000"/>
              </a:spcBef>
              <a:spcAft>
                <a:spcPts val="0"/>
              </a:spcAft>
              <a:buNone/>
            </a:pPr>
            <a:r>
              <a:t/>
            </a:r>
            <a:endParaRPr/>
          </a:p>
        </p:txBody>
      </p:sp>
      <p:sp>
        <p:nvSpPr>
          <p:cNvPr id="635" name="Google Shape;635;p22"/>
          <p:cNvSpPr txBox="1"/>
          <p:nvPr>
            <p:ph idx="12" type="sldNum"/>
          </p:nvPr>
        </p:nvSpPr>
        <p:spPr>
          <a:xfrm>
            <a:off x="8220048" y="6172508"/>
            <a:ext cx="565200" cy="3651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636" name="Google Shape;636;p22"/>
          <p:cNvSpPr txBox="1"/>
          <p:nvPr>
            <p:ph type="title"/>
          </p:nvPr>
        </p:nvSpPr>
        <p:spPr>
          <a:xfrm>
            <a:off x="1273572" y="395066"/>
            <a:ext cx="7520100" cy="887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3" name="Shape 803"/>
        <p:cNvGrpSpPr/>
        <p:nvPr/>
      </p:nvGrpSpPr>
      <p:grpSpPr>
        <a:xfrm>
          <a:off x="0" y="0"/>
          <a:ext cx="0" cy="0"/>
          <a:chOff x="0" y="0"/>
          <a:chExt cx="0" cy="0"/>
        </a:xfrm>
      </p:grpSpPr>
      <p:sp>
        <p:nvSpPr>
          <p:cNvPr id="804" name="Google Shape;804;p31"/>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805" name="Google Shape;805;p31"/>
          <p:cNvSpPr txBox="1"/>
          <p:nvPr>
            <p:ph type="title"/>
          </p:nvPr>
        </p:nvSpPr>
        <p:spPr>
          <a:xfrm>
            <a:off x="1273575" y="395075"/>
            <a:ext cx="7870500" cy="890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Client requirement and our solution</a:t>
            </a:r>
            <a:endParaRPr/>
          </a:p>
          <a:p>
            <a:pPr indent="0" lvl="0" marL="0" rtl="0" algn="l">
              <a:lnSpc>
                <a:spcPct val="90000"/>
              </a:lnSpc>
              <a:spcBef>
                <a:spcPts val="0"/>
              </a:spcBef>
              <a:spcAft>
                <a:spcPts val="0"/>
              </a:spcAft>
              <a:buClr>
                <a:schemeClr val="dk2"/>
              </a:buClr>
              <a:buSzPts val="3200"/>
              <a:buFont typeface="Georgia"/>
              <a:buNone/>
            </a:pPr>
            <a:r>
              <a:rPr lang="en-AU"/>
              <a:t>26 Mar to 23 Apr</a:t>
            </a:r>
            <a:endParaRPr/>
          </a:p>
        </p:txBody>
      </p:sp>
      <p:graphicFrame>
        <p:nvGraphicFramePr>
          <p:cNvPr id="806" name="Google Shape;806;p31"/>
          <p:cNvGraphicFramePr/>
          <p:nvPr/>
        </p:nvGraphicFramePr>
        <p:xfrm>
          <a:off x="811949" y="1460863"/>
          <a:ext cx="3000000" cy="3000000"/>
        </p:xfrm>
        <a:graphic>
          <a:graphicData uri="http://schemas.openxmlformats.org/drawingml/2006/table">
            <a:tbl>
              <a:tblPr bandRow="1" firstRow="1">
                <a:noFill/>
                <a:tableStyleId>{D36F6C95-859F-4F31-99F8-6A9168887B01}</a:tableStyleId>
              </a:tblPr>
              <a:tblGrid>
                <a:gridCol w="3216175"/>
                <a:gridCol w="4303925"/>
              </a:tblGrid>
              <a:tr h="460675">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Requirement</a:t>
                      </a:r>
                      <a:endParaRPr sz="2400" u="none" cap="none" strike="noStrike">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Solution</a:t>
                      </a:r>
                      <a:endParaRPr sz="2400" u="none" cap="none" strike="noStrike">
                        <a:latin typeface="Calibri"/>
                        <a:ea typeface="Calibri"/>
                        <a:cs typeface="Calibri"/>
                        <a:sym typeface="Calibri"/>
                      </a:endParaRPr>
                    </a:p>
                  </a:txBody>
                  <a:tcPr marT="57250" marB="57250" marR="57250" marL="57250"/>
                </a:tc>
              </a:tr>
              <a:tr h="460675">
                <a:tc>
                  <a:txBody>
                    <a:bodyPr/>
                    <a:lstStyle/>
                    <a:p>
                      <a:pPr indent="0" lvl="0" marL="0" rtl="0" algn="l">
                        <a:spcBef>
                          <a:spcPts val="0"/>
                        </a:spcBef>
                        <a:spcAft>
                          <a:spcPts val="0"/>
                        </a:spcAft>
                        <a:buNone/>
                      </a:pPr>
                      <a:r>
                        <a:rPr lang="en-AU" sz="2400">
                          <a:solidFill>
                            <a:schemeClr val="dk1"/>
                          </a:solidFill>
                          <a:latin typeface="Calibri"/>
                          <a:ea typeface="Calibri"/>
                          <a:cs typeface="Calibri"/>
                          <a:sym typeface="Calibri"/>
                        </a:rPr>
                        <a:t>Reorder</a:t>
                      </a:r>
                      <a:endParaRPr sz="2400">
                        <a:latin typeface="Calibri"/>
                        <a:ea typeface="Calibri"/>
                        <a:cs typeface="Calibri"/>
                        <a:sym typeface="Calibri"/>
                      </a:endParaRPr>
                    </a:p>
                  </a:txBody>
                  <a:tcPr marT="57250" marB="57250" marR="57250" marL="57250"/>
                </a:tc>
                <a:tc>
                  <a:txBody>
                    <a:bodyPr/>
                    <a:lstStyle/>
                    <a:p>
                      <a:pPr indent="0" lvl="0" marL="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Dragging</a:t>
                      </a:r>
                      <a:endParaRPr sz="2400" u="none" cap="none" strike="noStrike">
                        <a:latin typeface="Calibri"/>
                        <a:ea typeface="Calibri"/>
                        <a:cs typeface="Calibri"/>
                        <a:sym typeface="Calibri"/>
                      </a:endParaRPr>
                    </a:p>
                  </a:txBody>
                  <a:tcPr marT="57250" marB="57250" marR="57250" marL="57250"/>
                </a:tc>
              </a:tr>
              <a:tr h="460675">
                <a:tc>
                  <a:txBody>
                    <a:bodyPr/>
                    <a:lstStyle/>
                    <a:p>
                      <a:pPr indent="0" lvl="0" marL="0" rtl="0" algn="l">
                        <a:spcBef>
                          <a:spcPts val="0"/>
                        </a:spcBef>
                        <a:spcAft>
                          <a:spcPts val="0"/>
                        </a:spcAft>
                        <a:buNone/>
                      </a:pPr>
                      <a:r>
                        <a:rPr lang="en-AU" sz="2400">
                          <a:latin typeface="Calibri"/>
                          <a:ea typeface="Calibri"/>
                          <a:cs typeface="Calibri"/>
                          <a:sym typeface="Calibri"/>
                        </a:rPr>
                        <a:t>Visibility</a:t>
                      </a:r>
                      <a:r>
                        <a:rPr lang="en-AU" sz="2400">
                          <a:latin typeface="Calibri"/>
                          <a:ea typeface="Calibri"/>
                          <a:cs typeface="Calibri"/>
                          <a:sym typeface="Calibri"/>
                        </a:rPr>
                        <a:t> control</a:t>
                      </a:r>
                      <a:endParaRPr sz="2400">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“Share” by token</a:t>
                      </a:r>
                      <a:endParaRPr sz="2400">
                        <a:latin typeface="Calibri"/>
                        <a:ea typeface="Calibri"/>
                        <a:cs typeface="Calibri"/>
                        <a:sym typeface="Calibri"/>
                      </a:endParaRPr>
                    </a:p>
                  </a:txBody>
                  <a:tcPr marT="57250" marB="57250" marR="57250" marL="572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1" name="Shape 811"/>
        <p:cNvGrpSpPr/>
        <p:nvPr/>
      </p:nvGrpSpPr>
      <p:grpSpPr>
        <a:xfrm>
          <a:off x="0" y="0"/>
          <a:ext cx="0" cy="0"/>
          <a:chOff x="0" y="0"/>
          <a:chExt cx="0" cy="0"/>
        </a:xfrm>
      </p:grpSpPr>
      <p:sp>
        <p:nvSpPr>
          <p:cNvPr id="812" name="Google Shape;812;p32"/>
          <p:cNvSpPr txBox="1"/>
          <p:nvPr>
            <p:ph idx="12" type="sldNum"/>
          </p:nvPr>
        </p:nvSpPr>
        <p:spPr>
          <a:xfrm>
            <a:off x="8220048" y="6172508"/>
            <a:ext cx="565200" cy="3651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813" name="Google Shape;813;p32"/>
          <p:cNvSpPr txBox="1"/>
          <p:nvPr>
            <p:ph type="title"/>
          </p:nvPr>
        </p:nvSpPr>
        <p:spPr>
          <a:xfrm>
            <a:off x="1273572" y="395066"/>
            <a:ext cx="7520100" cy="887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AU"/>
              <a:t>Drag to reorder</a:t>
            </a:r>
            <a:endParaRPr/>
          </a:p>
        </p:txBody>
      </p:sp>
      <p:pic>
        <p:nvPicPr>
          <p:cNvPr id="814" name="Google Shape;814;p32"/>
          <p:cNvPicPr preferRelativeResize="0"/>
          <p:nvPr/>
        </p:nvPicPr>
        <p:blipFill>
          <a:blip r:embed="rId3">
            <a:alphaModFix/>
          </a:blip>
          <a:stretch>
            <a:fillRect/>
          </a:stretch>
        </p:blipFill>
        <p:spPr>
          <a:xfrm>
            <a:off x="0" y="1457300"/>
            <a:ext cx="5290125" cy="3625450"/>
          </a:xfrm>
          <a:prstGeom prst="rect">
            <a:avLst/>
          </a:prstGeom>
          <a:noFill/>
          <a:ln>
            <a:noFill/>
          </a:ln>
        </p:spPr>
      </p:pic>
      <p:pic>
        <p:nvPicPr>
          <p:cNvPr id="815" name="Google Shape;815;p32"/>
          <p:cNvPicPr preferRelativeResize="0"/>
          <p:nvPr/>
        </p:nvPicPr>
        <p:blipFill>
          <a:blip r:embed="rId4">
            <a:alphaModFix/>
          </a:blip>
          <a:stretch>
            <a:fillRect/>
          </a:stretch>
        </p:blipFill>
        <p:spPr>
          <a:xfrm>
            <a:off x="3883500" y="3661675"/>
            <a:ext cx="5132599" cy="31350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0" name="Shape 820"/>
        <p:cNvGrpSpPr/>
        <p:nvPr/>
      </p:nvGrpSpPr>
      <p:grpSpPr>
        <a:xfrm>
          <a:off x="0" y="0"/>
          <a:ext cx="0" cy="0"/>
          <a:chOff x="0" y="0"/>
          <a:chExt cx="0" cy="0"/>
        </a:xfrm>
      </p:grpSpPr>
      <p:sp>
        <p:nvSpPr>
          <p:cNvPr id="821" name="Google Shape;821;p33"/>
          <p:cNvSpPr txBox="1"/>
          <p:nvPr>
            <p:ph idx="12" type="sldNum"/>
          </p:nvPr>
        </p:nvSpPr>
        <p:spPr>
          <a:xfrm>
            <a:off x="8220048" y="6172508"/>
            <a:ext cx="565200" cy="3651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822" name="Google Shape;822;p33"/>
          <p:cNvSpPr txBox="1"/>
          <p:nvPr>
            <p:ph type="title"/>
          </p:nvPr>
        </p:nvSpPr>
        <p:spPr>
          <a:xfrm>
            <a:off x="1273575" y="395075"/>
            <a:ext cx="7870500" cy="887400"/>
          </a:xfrm>
          <a:prstGeom prst="rect">
            <a:avLst/>
          </a:prstGeom>
        </p:spPr>
        <p:txBody>
          <a:bodyPr anchorCtr="0" anchor="b" bIns="45700" lIns="91425" spcFirstLastPara="1" rIns="91425" wrap="square" tIns="45700">
            <a:noAutofit/>
          </a:bodyPr>
          <a:lstStyle/>
          <a:p>
            <a:pPr indent="0" lvl="0" marL="914400" rtl="0" algn="l">
              <a:spcBef>
                <a:spcPts val="0"/>
              </a:spcBef>
              <a:spcAft>
                <a:spcPts val="0"/>
              </a:spcAft>
              <a:buNone/>
            </a:pPr>
            <a:r>
              <a:rPr lang="en-AU"/>
              <a:t>Multiple layer website</a:t>
            </a:r>
            <a:endParaRPr/>
          </a:p>
        </p:txBody>
      </p:sp>
      <p:pic>
        <p:nvPicPr>
          <p:cNvPr id="823" name="Google Shape;823;p33"/>
          <p:cNvPicPr preferRelativeResize="0"/>
          <p:nvPr/>
        </p:nvPicPr>
        <p:blipFill>
          <a:blip r:embed="rId3">
            <a:alphaModFix/>
          </a:blip>
          <a:stretch>
            <a:fillRect/>
          </a:stretch>
        </p:blipFill>
        <p:spPr>
          <a:xfrm>
            <a:off x="152400" y="2511128"/>
            <a:ext cx="8839199" cy="2236763"/>
          </a:xfrm>
          <a:prstGeom prst="rect">
            <a:avLst/>
          </a:prstGeom>
          <a:noFill/>
          <a:ln>
            <a:noFill/>
          </a:ln>
        </p:spPr>
      </p:pic>
      <p:pic>
        <p:nvPicPr>
          <p:cNvPr id="824" name="Google Shape;824;p33"/>
          <p:cNvPicPr preferRelativeResize="0"/>
          <p:nvPr/>
        </p:nvPicPr>
        <p:blipFill>
          <a:blip r:embed="rId4">
            <a:alphaModFix/>
          </a:blip>
          <a:stretch>
            <a:fillRect/>
          </a:stretch>
        </p:blipFill>
        <p:spPr>
          <a:xfrm>
            <a:off x="0" y="4339389"/>
            <a:ext cx="9144000" cy="2465472"/>
          </a:xfrm>
          <a:prstGeom prst="rect">
            <a:avLst/>
          </a:prstGeom>
          <a:noFill/>
          <a:ln>
            <a:noFill/>
          </a:ln>
        </p:spPr>
      </p:pic>
      <p:cxnSp>
        <p:nvCxnSpPr>
          <p:cNvPr id="825" name="Google Shape;825;p33"/>
          <p:cNvCxnSpPr/>
          <p:nvPr/>
        </p:nvCxnSpPr>
        <p:spPr>
          <a:xfrm flipH="1" rot="10800000">
            <a:off x="134700" y="2375700"/>
            <a:ext cx="8964300" cy="24600"/>
          </a:xfrm>
          <a:prstGeom prst="straightConnector1">
            <a:avLst/>
          </a:prstGeom>
          <a:noFill/>
          <a:ln cap="flat" cmpd="sng" w="76200">
            <a:solidFill>
              <a:schemeClr val="dk2"/>
            </a:solidFill>
            <a:prstDash val="solid"/>
            <a:round/>
            <a:headEnd len="med" w="med" type="none"/>
            <a:tailEnd len="med" w="med" type="none"/>
          </a:ln>
        </p:spPr>
      </p:cxnSp>
      <p:cxnSp>
        <p:nvCxnSpPr>
          <p:cNvPr id="826" name="Google Shape;826;p33"/>
          <p:cNvCxnSpPr/>
          <p:nvPr/>
        </p:nvCxnSpPr>
        <p:spPr>
          <a:xfrm flipH="1" rot="10800000">
            <a:off x="134700" y="4420850"/>
            <a:ext cx="8964300" cy="24600"/>
          </a:xfrm>
          <a:prstGeom prst="straightConnector1">
            <a:avLst/>
          </a:prstGeom>
          <a:noFill/>
          <a:ln cap="flat" cmpd="sng" w="76200">
            <a:solidFill>
              <a:schemeClr val="dk2"/>
            </a:solidFill>
            <a:prstDash val="solid"/>
            <a:round/>
            <a:headEnd len="med" w="med" type="none"/>
            <a:tailEnd len="med" w="med" type="none"/>
          </a:ln>
        </p:spPr>
      </p:cxnSp>
      <p:pic>
        <p:nvPicPr>
          <p:cNvPr id="827" name="Google Shape;827;p33"/>
          <p:cNvPicPr preferRelativeResize="0"/>
          <p:nvPr/>
        </p:nvPicPr>
        <p:blipFill>
          <a:blip r:embed="rId5">
            <a:alphaModFix/>
          </a:blip>
          <a:stretch>
            <a:fillRect/>
          </a:stretch>
        </p:blipFill>
        <p:spPr>
          <a:xfrm>
            <a:off x="3803775" y="1282466"/>
            <a:ext cx="1626145" cy="788434"/>
          </a:xfrm>
          <a:prstGeom prst="rect">
            <a:avLst/>
          </a:prstGeom>
          <a:noFill/>
          <a:ln>
            <a:noFill/>
          </a:ln>
        </p:spPr>
      </p:pic>
      <p:sp>
        <p:nvSpPr>
          <p:cNvPr id="828" name="Google Shape;828;p33"/>
          <p:cNvSpPr txBox="1"/>
          <p:nvPr/>
        </p:nvSpPr>
        <p:spPr>
          <a:xfrm>
            <a:off x="1937700" y="1417638"/>
            <a:ext cx="7053900" cy="8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3" name="Shape 833"/>
        <p:cNvGrpSpPr/>
        <p:nvPr/>
      </p:nvGrpSpPr>
      <p:grpSpPr>
        <a:xfrm>
          <a:off x="0" y="0"/>
          <a:ext cx="0" cy="0"/>
          <a:chOff x="0" y="0"/>
          <a:chExt cx="0" cy="0"/>
        </a:xfrm>
      </p:grpSpPr>
      <p:sp>
        <p:nvSpPr>
          <p:cNvPr id="834" name="Google Shape;834;p34"/>
          <p:cNvSpPr txBox="1"/>
          <p:nvPr>
            <p:ph idx="12" type="sldNum"/>
          </p:nvPr>
        </p:nvSpPr>
        <p:spPr>
          <a:xfrm>
            <a:off x="8220048" y="6172508"/>
            <a:ext cx="565200" cy="3651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graphicFrame>
        <p:nvGraphicFramePr>
          <p:cNvPr id="835" name="Google Shape;835;p34"/>
          <p:cNvGraphicFramePr/>
          <p:nvPr/>
        </p:nvGraphicFramePr>
        <p:xfrm>
          <a:off x="680299" y="2918188"/>
          <a:ext cx="3000000" cy="3000000"/>
        </p:xfrm>
        <a:graphic>
          <a:graphicData uri="http://schemas.openxmlformats.org/drawingml/2006/table">
            <a:tbl>
              <a:tblPr bandRow="1" firstRow="1">
                <a:noFill/>
                <a:tableStyleId>{D36F6C95-859F-4F31-99F8-6A9168887B01}</a:tableStyleId>
              </a:tblPr>
              <a:tblGrid>
                <a:gridCol w="3328775"/>
                <a:gridCol w="4454625"/>
              </a:tblGrid>
              <a:tr h="460675">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Goal</a:t>
                      </a:r>
                      <a:endParaRPr sz="2400" u="none" cap="none" strike="noStrike">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Solution</a:t>
                      </a:r>
                      <a:endParaRPr sz="2400" u="none" cap="none" strike="noStrike">
                        <a:latin typeface="Calibri"/>
                        <a:ea typeface="Calibri"/>
                        <a:cs typeface="Calibri"/>
                        <a:sym typeface="Calibri"/>
                      </a:endParaRPr>
                    </a:p>
                  </a:txBody>
                  <a:tcPr marT="57250" marB="57250" marR="57250" marL="57250"/>
                </a:tc>
              </a:tr>
              <a:tr h="460675">
                <a:tc rowSpan="2">
                  <a:txBody>
                    <a:bodyPr/>
                    <a:lstStyle/>
                    <a:p>
                      <a:pPr indent="0" lvl="0" marL="0" rtl="0" algn="l">
                        <a:spcBef>
                          <a:spcPts val="0"/>
                        </a:spcBef>
                        <a:spcAft>
                          <a:spcPts val="0"/>
                        </a:spcAft>
                        <a:buNone/>
                      </a:pPr>
                      <a:r>
                        <a:rPr lang="en-AU" sz="2400">
                          <a:latin typeface="Calibri"/>
                          <a:ea typeface="Calibri"/>
                          <a:cs typeface="Calibri"/>
                          <a:sym typeface="Calibri"/>
                        </a:rPr>
                        <a:t>Easy-accessibility and Security measure</a:t>
                      </a:r>
                      <a:endParaRPr sz="2400">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Independent domain &amp; </a:t>
                      </a:r>
                      <a:r>
                        <a:rPr lang="en-AU" sz="2400">
                          <a:solidFill>
                            <a:schemeClr val="dk1"/>
                          </a:solidFill>
                          <a:latin typeface="Calibri"/>
                          <a:ea typeface="Calibri"/>
                          <a:cs typeface="Calibri"/>
                          <a:sym typeface="Calibri"/>
                        </a:rPr>
                        <a:t>Cloudflare</a:t>
                      </a:r>
                      <a:endParaRPr sz="2400" u="none" cap="none" strike="noStrike">
                        <a:latin typeface="Calibri"/>
                        <a:ea typeface="Calibri"/>
                        <a:cs typeface="Calibri"/>
                        <a:sym typeface="Calibri"/>
                      </a:endParaRPr>
                    </a:p>
                  </a:txBody>
                  <a:tcPr marT="57250" marB="57250" marR="57250" marL="57250"/>
                </a:tc>
              </a:tr>
              <a:tr h="460675">
                <a:tc vMerge="1"/>
                <a:tc>
                  <a:txBody>
                    <a:bodyPr/>
                    <a:lstStyle/>
                    <a:p>
                      <a:pPr indent="0" lvl="0" marL="0" rtl="0" algn="l">
                        <a:spcBef>
                          <a:spcPts val="0"/>
                        </a:spcBef>
                        <a:spcAft>
                          <a:spcPts val="0"/>
                        </a:spcAft>
                        <a:buClr>
                          <a:schemeClr val="dk1"/>
                        </a:buClr>
                        <a:buFont typeface="Arial"/>
                        <a:buNone/>
                      </a:pPr>
                      <a:r>
                        <a:rPr lang="en-AU" sz="2400">
                          <a:solidFill>
                            <a:schemeClr val="dk1"/>
                          </a:solidFill>
                          <a:latin typeface="Calibri"/>
                          <a:ea typeface="Calibri"/>
                          <a:cs typeface="Calibri"/>
                          <a:sym typeface="Calibri"/>
                        </a:rPr>
                        <a:t>OpenSSL and reverse proxy</a:t>
                      </a:r>
                      <a:endParaRPr sz="2400" u="none" cap="none" strike="noStrike">
                        <a:latin typeface="Calibri"/>
                        <a:ea typeface="Calibri"/>
                        <a:cs typeface="Calibri"/>
                        <a:sym typeface="Calibri"/>
                      </a:endParaRPr>
                    </a:p>
                  </a:txBody>
                  <a:tcPr marT="57250" marB="57250" marR="57250" marL="57250"/>
                </a:tc>
              </a:tr>
            </a:tbl>
          </a:graphicData>
        </a:graphic>
      </p:graphicFrame>
      <p:sp>
        <p:nvSpPr>
          <p:cNvPr id="836" name="Google Shape;836;p34"/>
          <p:cNvSpPr txBox="1"/>
          <p:nvPr>
            <p:ph type="title"/>
          </p:nvPr>
        </p:nvSpPr>
        <p:spPr>
          <a:xfrm>
            <a:off x="1273500" y="640000"/>
            <a:ext cx="7870500" cy="887400"/>
          </a:xfrm>
          <a:prstGeom prst="rect">
            <a:avLst/>
          </a:prstGeom>
        </p:spPr>
        <p:txBody>
          <a:bodyPr anchorCtr="0" anchor="b" bIns="45700" lIns="91425" spcFirstLastPara="1" rIns="91425" wrap="square" tIns="45700">
            <a:noAutofit/>
          </a:bodyPr>
          <a:lstStyle/>
          <a:p>
            <a:pPr indent="0" lvl="0" marL="914400" rtl="0" algn="l">
              <a:spcBef>
                <a:spcPts val="0"/>
              </a:spcBef>
              <a:spcAft>
                <a:spcPts val="0"/>
              </a:spcAft>
              <a:buNone/>
            </a:pPr>
            <a:r>
              <a:rPr lang="en-AU"/>
              <a:t>Non-functional improvement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0" name="Shape 840"/>
        <p:cNvGrpSpPr/>
        <p:nvPr/>
      </p:nvGrpSpPr>
      <p:grpSpPr>
        <a:xfrm>
          <a:off x="0" y="0"/>
          <a:ext cx="0" cy="0"/>
          <a:chOff x="0" y="0"/>
          <a:chExt cx="0" cy="0"/>
        </a:xfrm>
      </p:grpSpPr>
      <p:sp>
        <p:nvSpPr>
          <p:cNvPr id="841" name="Google Shape;841;p35"/>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842" name="Google Shape;842;p35"/>
          <p:cNvSpPr txBox="1"/>
          <p:nvPr>
            <p:ph type="title"/>
          </p:nvPr>
        </p:nvSpPr>
        <p:spPr>
          <a:xfrm>
            <a:off x="1273572" y="395066"/>
            <a:ext cx="7520100" cy="88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Stage 3: 23 Apr to 14 May</a:t>
            </a:r>
            <a:endParaRPr/>
          </a:p>
        </p:txBody>
      </p:sp>
      <p:grpSp>
        <p:nvGrpSpPr>
          <p:cNvPr id="843" name="Google Shape;843;p35"/>
          <p:cNvGrpSpPr/>
          <p:nvPr/>
        </p:nvGrpSpPr>
        <p:grpSpPr>
          <a:xfrm>
            <a:off x="1817900" y="1539625"/>
            <a:ext cx="4635900" cy="3444575"/>
            <a:chOff x="2551025" y="385073"/>
            <a:chExt cx="4635900" cy="3444575"/>
          </a:xfrm>
        </p:grpSpPr>
        <p:sp>
          <p:nvSpPr>
            <p:cNvPr id="844" name="Google Shape;844;p35"/>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5" name="Google Shape;845;p35"/>
            <p:cNvGrpSpPr/>
            <p:nvPr/>
          </p:nvGrpSpPr>
          <p:grpSpPr>
            <a:xfrm>
              <a:off x="2551025" y="385073"/>
              <a:ext cx="4635900" cy="3444575"/>
              <a:chOff x="2551025" y="385073"/>
              <a:chExt cx="4635900" cy="3444575"/>
            </a:xfrm>
          </p:grpSpPr>
          <p:grpSp>
            <p:nvGrpSpPr>
              <p:cNvPr id="846" name="Google Shape;846;p35"/>
              <p:cNvGrpSpPr/>
              <p:nvPr/>
            </p:nvGrpSpPr>
            <p:grpSpPr>
              <a:xfrm>
                <a:off x="4808316" y="2800065"/>
                <a:ext cx="92400" cy="411825"/>
                <a:chOff x="845575" y="2563700"/>
                <a:chExt cx="92400" cy="411825"/>
              </a:xfrm>
            </p:grpSpPr>
            <p:cxnSp>
              <p:nvCxnSpPr>
                <p:cNvPr id="847" name="Google Shape;847;p3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848" name="Google Shape;848;p3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9" name="Google Shape;849;p35"/>
              <p:cNvSpPr txBox="1"/>
              <p:nvPr/>
            </p:nvSpPr>
            <p:spPr>
              <a:xfrm>
                <a:off x="4178325" y="3215248"/>
                <a:ext cx="1575900" cy="614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2400">
                    <a:solidFill>
                      <a:srgbClr val="3D85C6"/>
                    </a:solidFill>
                    <a:latin typeface="Roboto"/>
                    <a:ea typeface="Roboto"/>
                    <a:cs typeface="Roboto"/>
                    <a:sym typeface="Roboto"/>
                  </a:rPr>
                  <a:t>23 April</a:t>
                </a:r>
                <a:endParaRPr b="1" sz="2400">
                  <a:solidFill>
                    <a:srgbClr val="3D85C6"/>
                  </a:solidFill>
                  <a:latin typeface="Roboto"/>
                  <a:ea typeface="Roboto"/>
                  <a:cs typeface="Roboto"/>
                  <a:sym typeface="Roboto"/>
                </a:endParaRPr>
              </a:p>
            </p:txBody>
          </p:sp>
          <p:sp>
            <p:nvSpPr>
              <p:cNvPr id="850" name="Google Shape;850;p35"/>
              <p:cNvSpPr txBox="1"/>
              <p:nvPr/>
            </p:nvSpPr>
            <p:spPr>
              <a:xfrm>
                <a:off x="2551025" y="385073"/>
                <a:ext cx="46359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sz="3600">
                    <a:latin typeface="Roboto"/>
                    <a:ea typeface="Roboto"/>
                    <a:cs typeface="Roboto"/>
                    <a:sym typeface="Roboto"/>
                  </a:rPr>
                  <a:t>Functional website</a:t>
                </a:r>
                <a:endParaRPr b="1" sz="3600">
                  <a:latin typeface="Roboto"/>
                  <a:ea typeface="Roboto"/>
                  <a:cs typeface="Roboto"/>
                  <a:sym typeface="Roboto"/>
                </a:endParaRPr>
              </a:p>
            </p:txBody>
          </p:sp>
        </p:grpSp>
      </p:grpSp>
      <p:grpSp>
        <p:nvGrpSpPr>
          <p:cNvPr id="851" name="Google Shape;851;p35"/>
          <p:cNvGrpSpPr/>
          <p:nvPr/>
        </p:nvGrpSpPr>
        <p:grpSpPr>
          <a:xfrm rot="10800000">
            <a:off x="8344560" y="3851369"/>
            <a:ext cx="92400" cy="359400"/>
            <a:chOff x="622300" y="551625"/>
            <a:chExt cx="92400" cy="359400"/>
          </a:xfrm>
        </p:grpSpPr>
        <p:cxnSp>
          <p:nvCxnSpPr>
            <p:cNvPr id="852" name="Google Shape;852;p35"/>
            <p:cNvCxnSpPr/>
            <p:nvPr/>
          </p:nvCxnSpPr>
          <p:spPr>
            <a:xfrm>
              <a:off x="647325" y="551625"/>
              <a:ext cx="0" cy="359400"/>
            </a:xfrm>
            <a:prstGeom prst="straightConnector1">
              <a:avLst/>
            </a:prstGeom>
            <a:noFill/>
            <a:ln cap="flat" cmpd="sng" w="9525">
              <a:solidFill>
                <a:srgbClr val="000000"/>
              </a:solidFill>
              <a:prstDash val="solid"/>
              <a:round/>
              <a:headEnd len="sm" w="sm" type="none"/>
              <a:tailEnd len="sm" w="sm" type="none"/>
            </a:ln>
          </p:spPr>
        </p:cxnSp>
        <p:sp>
          <p:nvSpPr>
            <p:cNvPr id="853" name="Google Shape;853;p35"/>
            <p:cNvSpPr/>
            <p:nvPr/>
          </p:nvSpPr>
          <p:spPr>
            <a:xfrm>
              <a:off x="622300" y="8111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4" name="Google Shape;854;p35"/>
          <p:cNvGrpSpPr/>
          <p:nvPr/>
        </p:nvGrpSpPr>
        <p:grpSpPr>
          <a:xfrm>
            <a:off x="483030" y="3954613"/>
            <a:ext cx="1706923" cy="786599"/>
            <a:chOff x="495991" y="2800065"/>
            <a:chExt cx="2395009" cy="786599"/>
          </a:xfrm>
        </p:grpSpPr>
        <p:sp>
          <p:nvSpPr>
            <p:cNvPr id="855" name="Google Shape;855;p35"/>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6" name="Google Shape;856;p35"/>
            <p:cNvGrpSpPr/>
            <p:nvPr/>
          </p:nvGrpSpPr>
          <p:grpSpPr>
            <a:xfrm>
              <a:off x="495991" y="2800065"/>
              <a:ext cx="871200" cy="786599"/>
              <a:chOff x="495991" y="2800065"/>
              <a:chExt cx="871200" cy="786599"/>
            </a:xfrm>
          </p:grpSpPr>
          <p:sp>
            <p:nvSpPr>
              <p:cNvPr id="857" name="Google Shape;857;p35"/>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11 March</a:t>
                </a:r>
                <a:endParaRPr b="1" sz="1200">
                  <a:latin typeface="Roboto"/>
                  <a:ea typeface="Roboto"/>
                  <a:cs typeface="Roboto"/>
                  <a:sym typeface="Roboto"/>
                </a:endParaRPr>
              </a:p>
            </p:txBody>
          </p:sp>
          <p:grpSp>
            <p:nvGrpSpPr>
              <p:cNvPr id="858" name="Google Shape;858;p35"/>
              <p:cNvGrpSpPr/>
              <p:nvPr/>
            </p:nvGrpSpPr>
            <p:grpSpPr>
              <a:xfrm>
                <a:off x="881025" y="2800065"/>
                <a:ext cx="92400" cy="411825"/>
                <a:chOff x="845575" y="2563700"/>
                <a:chExt cx="92400" cy="411825"/>
              </a:xfrm>
            </p:grpSpPr>
            <p:cxnSp>
              <p:nvCxnSpPr>
                <p:cNvPr id="859" name="Google Shape;859;p3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860" name="Google Shape;860;p3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61" name="Google Shape;861;p35"/>
          <p:cNvGrpSpPr/>
          <p:nvPr/>
        </p:nvGrpSpPr>
        <p:grpSpPr>
          <a:xfrm>
            <a:off x="1817895" y="3691073"/>
            <a:ext cx="2326982" cy="949021"/>
            <a:chOff x="2522370" y="2542271"/>
            <a:chExt cx="2326982" cy="949021"/>
          </a:xfrm>
        </p:grpSpPr>
        <p:sp>
          <p:nvSpPr>
            <p:cNvPr id="862" name="Google Shape;862;p35"/>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3" name="Google Shape;863;p35"/>
            <p:cNvGrpSpPr/>
            <p:nvPr/>
          </p:nvGrpSpPr>
          <p:grpSpPr>
            <a:xfrm>
              <a:off x="2522370" y="2542271"/>
              <a:ext cx="745800" cy="949021"/>
              <a:chOff x="2522370" y="2542271"/>
              <a:chExt cx="745800" cy="949021"/>
            </a:xfrm>
          </p:grpSpPr>
          <p:sp>
            <p:nvSpPr>
              <p:cNvPr id="864" name="Google Shape;864;p35"/>
              <p:cNvSpPr txBox="1"/>
              <p:nvPr/>
            </p:nvSpPr>
            <p:spPr>
              <a:xfrm>
                <a:off x="2522370" y="2542271"/>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26 March</a:t>
                </a:r>
                <a:endParaRPr b="1" sz="1200">
                  <a:latin typeface="Roboto"/>
                  <a:ea typeface="Roboto"/>
                  <a:cs typeface="Roboto"/>
                  <a:sym typeface="Roboto"/>
                </a:endParaRPr>
              </a:p>
            </p:txBody>
          </p:sp>
          <p:grpSp>
            <p:nvGrpSpPr>
              <p:cNvPr id="865" name="Google Shape;865;p35"/>
              <p:cNvGrpSpPr/>
              <p:nvPr/>
            </p:nvGrpSpPr>
            <p:grpSpPr>
              <a:xfrm rot="10800000">
                <a:off x="2849073" y="3079467"/>
                <a:ext cx="92400" cy="411825"/>
                <a:chOff x="2070100" y="2563700"/>
                <a:chExt cx="92400" cy="411825"/>
              </a:xfrm>
            </p:grpSpPr>
            <p:cxnSp>
              <p:nvCxnSpPr>
                <p:cNvPr id="866" name="Google Shape;866;p3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867" name="Google Shape;867;p3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868" name="Google Shape;868;p35"/>
          <p:cNvSpPr txBox="1"/>
          <p:nvPr/>
        </p:nvSpPr>
        <p:spPr>
          <a:xfrm>
            <a:off x="8039460" y="3479973"/>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28 May</a:t>
            </a:r>
            <a:endParaRPr b="1" sz="1200">
              <a:latin typeface="Roboto"/>
              <a:ea typeface="Roboto"/>
              <a:cs typeface="Roboto"/>
              <a:sym typeface="Roboto"/>
            </a:endParaRPr>
          </a:p>
        </p:txBody>
      </p:sp>
      <p:grpSp>
        <p:nvGrpSpPr>
          <p:cNvPr id="869" name="Google Shape;869;p35"/>
          <p:cNvGrpSpPr/>
          <p:nvPr/>
        </p:nvGrpSpPr>
        <p:grpSpPr>
          <a:xfrm>
            <a:off x="5690785" y="3851386"/>
            <a:ext cx="2721140" cy="788696"/>
            <a:chOff x="6435810" y="2702596"/>
            <a:chExt cx="2721140" cy="788696"/>
          </a:xfrm>
        </p:grpSpPr>
        <p:sp>
          <p:nvSpPr>
            <p:cNvPr id="870" name="Google Shape;870;p35"/>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1" name="Google Shape;871;p35"/>
            <p:cNvGrpSpPr/>
            <p:nvPr/>
          </p:nvGrpSpPr>
          <p:grpSpPr>
            <a:xfrm>
              <a:off x="6435810" y="2702596"/>
              <a:ext cx="745800" cy="788696"/>
              <a:chOff x="6435810" y="2702596"/>
              <a:chExt cx="745800" cy="788696"/>
            </a:xfrm>
          </p:grpSpPr>
          <p:grpSp>
            <p:nvGrpSpPr>
              <p:cNvPr id="872" name="Google Shape;872;p35"/>
              <p:cNvGrpSpPr/>
              <p:nvPr/>
            </p:nvGrpSpPr>
            <p:grpSpPr>
              <a:xfrm rot="10800000">
                <a:off x="6760035" y="3079467"/>
                <a:ext cx="92400" cy="411825"/>
                <a:chOff x="2070100" y="2563700"/>
                <a:chExt cx="92400" cy="411825"/>
              </a:xfrm>
            </p:grpSpPr>
            <p:cxnSp>
              <p:nvCxnSpPr>
                <p:cNvPr id="873" name="Google Shape;873;p3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874" name="Google Shape;874;p3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5" name="Google Shape;875;p35"/>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14 May</a:t>
                </a:r>
                <a:endParaRPr b="1" sz="1200">
                  <a:latin typeface="Roboto"/>
                  <a:ea typeface="Roboto"/>
                  <a:cs typeface="Roboto"/>
                  <a:sym typeface="Roboto"/>
                </a:endParaRPr>
              </a:p>
            </p:txBody>
          </p:sp>
        </p:grpSp>
      </p:grpSp>
      <p:cxnSp>
        <p:nvCxnSpPr>
          <p:cNvPr id="876" name="Google Shape;876;p35"/>
          <p:cNvCxnSpPr>
            <a:endCxn id="848" idx="0"/>
          </p:cNvCxnSpPr>
          <p:nvPr/>
        </p:nvCxnSpPr>
        <p:spPr>
          <a:xfrm>
            <a:off x="4114791" y="2314516"/>
            <a:ext cx="6600" cy="1640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0" name="Shape 880"/>
        <p:cNvGrpSpPr/>
        <p:nvPr/>
      </p:nvGrpSpPr>
      <p:grpSpPr>
        <a:xfrm>
          <a:off x="0" y="0"/>
          <a:ext cx="0" cy="0"/>
          <a:chOff x="0" y="0"/>
          <a:chExt cx="0" cy="0"/>
        </a:xfrm>
      </p:grpSpPr>
      <p:sp>
        <p:nvSpPr>
          <p:cNvPr id="881" name="Google Shape;881;p36"/>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882" name="Google Shape;882;p36"/>
          <p:cNvSpPr txBox="1"/>
          <p:nvPr>
            <p:ph type="title"/>
          </p:nvPr>
        </p:nvSpPr>
        <p:spPr>
          <a:xfrm>
            <a:off x="1273575" y="395075"/>
            <a:ext cx="7870500" cy="890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Client requirement and our solution</a:t>
            </a:r>
            <a:endParaRPr/>
          </a:p>
          <a:p>
            <a:pPr indent="0" lvl="0" marL="0" rtl="0" algn="l">
              <a:lnSpc>
                <a:spcPct val="90000"/>
              </a:lnSpc>
              <a:spcBef>
                <a:spcPts val="0"/>
              </a:spcBef>
              <a:spcAft>
                <a:spcPts val="0"/>
              </a:spcAft>
              <a:buClr>
                <a:schemeClr val="dk2"/>
              </a:buClr>
              <a:buSzPts val="3200"/>
              <a:buFont typeface="Georgia"/>
              <a:buNone/>
            </a:pPr>
            <a:r>
              <a:rPr lang="en-AU"/>
              <a:t>23 Apr to 14 May</a:t>
            </a:r>
            <a:endParaRPr/>
          </a:p>
        </p:txBody>
      </p:sp>
      <p:graphicFrame>
        <p:nvGraphicFramePr>
          <p:cNvPr id="883" name="Google Shape;883;p36"/>
          <p:cNvGraphicFramePr/>
          <p:nvPr/>
        </p:nvGraphicFramePr>
        <p:xfrm>
          <a:off x="811949" y="1460863"/>
          <a:ext cx="3000000" cy="3000000"/>
        </p:xfrm>
        <a:graphic>
          <a:graphicData uri="http://schemas.openxmlformats.org/drawingml/2006/table">
            <a:tbl>
              <a:tblPr bandRow="1" firstRow="1">
                <a:noFill/>
                <a:tableStyleId>{D36F6C95-859F-4F31-99F8-6A9168887B01}</a:tableStyleId>
              </a:tblPr>
              <a:tblGrid>
                <a:gridCol w="3297650"/>
                <a:gridCol w="4412975"/>
              </a:tblGrid>
              <a:tr h="931225">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Requirement</a:t>
                      </a:r>
                      <a:endParaRPr sz="2400" u="none" cap="none" strike="noStrike">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Solution</a:t>
                      </a:r>
                      <a:endParaRPr sz="2400" u="none" cap="none" strike="noStrike">
                        <a:latin typeface="Calibri"/>
                        <a:ea typeface="Calibri"/>
                        <a:cs typeface="Calibri"/>
                        <a:sym typeface="Calibri"/>
                      </a:endParaRPr>
                    </a:p>
                  </a:txBody>
                  <a:tcPr marT="57250" marB="57250" marR="57250" marL="57250"/>
                </a:tc>
              </a:tr>
              <a:tr h="931225">
                <a:tc>
                  <a:txBody>
                    <a:bodyPr/>
                    <a:lstStyle/>
                    <a:p>
                      <a:pPr indent="0" lvl="0" marL="0" rtl="0" algn="l">
                        <a:spcBef>
                          <a:spcPts val="0"/>
                        </a:spcBef>
                        <a:spcAft>
                          <a:spcPts val="0"/>
                        </a:spcAft>
                        <a:buNone/>
                      </a:pPr>
                      <a:r>
                        <a:rPr lang="en-AU" sz="2400">
                          <a:latin typeface="Calibri"/>
                          <a:ea typeface="Calibri"/>
                          <a:cs typeface="Calibri"/>
                          <a:sym typeface="Calibri"/>
                        </a:rPr>
                        <a:t>Copy a component</a:t>
                      </a:r>
                      <a:endParaRPr sz="2400">
                        <a:latin typeface="Calibri"/>
                        <a:ea typeface="Calibri"/>
                        <a:cs typeface="Calibri"/>
                        <a:sym typeface="Calibri"/>
                      </a:endParaRPr>
                    </a:p>
                  </a:txBody>
                  <a:tcPr marT="57250" marB="57250" marR="57250" marL="57250">
                    <a:lnB cap="flat" cmpd="sng" w="1270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AU"/>
                        <a:t>Add a copy button on every component and copy html code.</a:t>
                      </a:r>
                      <a:endParaRPr/>
                    </a:p>
                  </a:txBody>
                  <a:tcPr marT="57250" marB="57250" marR="57250" marL="57250">
                    <a:lnB cap="flat" cmpd="sng" w="12700">
                      <a:solidFill>
                        <a:srgbClr val="FFFFFF"/>
                      </a:solidFill>
                      <a:prstDash val="solid"/>
                      <a:round/>
                      <a:headEnd len="sm" w="sm" type="none"/>
                      <a:tailEnd len="sm" w="sm" type="none"/>
                    </a:lnB>
                  </a:tcPr>
                </a:tc>
              </a:tr>
              <a:tr h="931225">
                <a:tc rowSpan="2">
                  <a:txBody>
                    <a:bodyPr/>
                    <a:lstStyle/>
                    <a:p>
                      <a:pPr indent="0" lvl="0" marL="0" rtl="0" algn="l">
                        <a:spcBef>
                          <a:spcPts val="0"/>
                        </a:spcBef>
                        <a:spcAft>
                          <a:spcPts val="0"/>
                        </a:spcAft>
                        <a:buNone/>
                      </a:pPr>
                      <a:r>
                        <a:rPr lang="en-AU" sz="2400">
                          <a:latin typeface="Calibri"/>
                          <a:ea typeface="Calibri"/>
                          <a:cs typeface="Calibri"/>
                          <a:sym typeface="Calibri"/>
                        </a:rPr>
                        <a:t>Module consistency</a:t>
                      </a:r>
                      <a:endParaRPr sz="2400">
                        <a:latin typeface="Calibri"/>
                        <a:ea typeface="Calibri"/>
                        <a:cs typeface="Calibri"/>
                        <a:sym typeface="Calibri"/>
                      </a:endParaRPr>
                    </a:p>
                  </a:txBody>
                  <a:tcPr marT="57250" marB="57250" marR="57250" marL="572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Reuse layout control module</a:t>
                      </a:r>
                      <a:endParaRPr sz="2400">
                        <a:latin typeface="Calibri"/>
                        <a:ea typeface="Calibri"/>
                        <a:cs typeface="Calibri"/>
                        <a:sym typeface="Calibri"/>
                      </a:endParaRPr>
                    </a:p>
                  </a:txBody>
                  <a:tcPr marT="57250" marB="57250" marR="57250" marL="572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tcPr>
                </a:tc>
              </a:tr>
              <a:tr h="931225">
                <a:tc vMerge="1"/>
                <a:tc>
                  <a:txBody>
                    <a:bodyPr/>
                    <a:lstStyle/>
                    <a:p>
                      <a:pPr indent="0" lvl="0" marL="0" rtl="0" algn="l">
                        <a:spcBef>
                          <a:spcPts val="0"/>
                        </a:spcBef>
                        <a:spcAft>
                          <a:spcPts val="0"/>
                        </a:spcAft>
                        <a:buNone/>
                      </a:pPr>
                      <a:r>
                        <a:rPr lang="en-AU" sz="2400">
                          <a:solidFill>
                            <a:schemeClr val="dk1"/>
                          </a:solidFill>
                          <a:latin typeface="Calibri"/>
                          <a:ea typeface="Calibri"/>
                          <a:cs typeface="Calibri"/>
                          <a:sym typeface="Calibri"/>
                        </a:rPr>
                        <a:t>Material UI for each module</a:t>
                      </a:r>
                      <a:endParaRPr sz="2400">
                        <a:solidFill>
                          <a:schemeClr val="dk1"/>
                        </a:solidFill>
                        <a:latin typeface="Calibri"/>
                        <a:ea typeface="Calibri"/>
                        <a:cs typeface="Calibri"/>
                        <a:sym typeface="Calibri"/>
                      </a:endParaRPr>
                    </a:p>
                  </a:txBody>
                  <a:tcPr marT="57250" marB="57250" marR="57250" marL="5725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7" name="Shape 887"/>
        <p:cNvGrpSpPr/>
        <p:nvPr/>
      </p:nvGrpSpPr>
      <p:grpSpPr>
        <a:xfrm>
          <a:off x="0" y="0"/>
          <a:ext cx="0" cy="0"/>
          <a:chOff x="0" y="0"/>
          <a:chExt cx="0" cy="0"/>
        </a:xfrm>
      </p:grpSpPr>
      <p:sp>
        <p:nvSpPr>
          <p:cNvPr id="888" name="Google Shape;888;p37"/>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889" name="Google Shape;889;p37"/>
          <p:cNvSpPr txBox="1"/>
          <p:nvPr>
            <p:ph type="title"/>
          </p:nvPr>
        </p:nvSpPr>
        <p:spPr>
          <a:xfrm>
            <a:off x="1273575" y="395075"/>
            <a:ext cx="7870500" cy="890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Update after team meeting</a:t>
            </a:r>
            <a:r>
              <a:rPr lang="en-AU"/>
              <a:t> </a:t>
            </a:r>
            <a:r>
              <a:rPr lang="en-AU"/>
              <a:t> 23 Apr to 14 May</a:t>
            </a:r>
            <a:endParaRPr/>
          </a:p>
        </p:txBody>
      </p:sp>
      <p:graphicFrame>
        <p:nvGraphicFramePr>
          <p:cNvPr id="890" name="Google Shape;890;p37"/>
          <p:cNvGraphicFramePr/>
          <p:nvPr/>
        </p:nvGraphicFramePr>
        <p:xfrm>
          <a:off x="811949" y="1460863"/>
          <a:ext cx="3000000" cy="3000000"/>
        </p:xfrm>
        <a:graphic>
          <a:graphicData uri="http://schemas.openxmlformats.org/drawingml/2006/table">
            <a:tbl>
              <a:tblPr bandRow="1" firstRow="1">
                <a:noFill/>
                <a:tableStyleId>{D36F6C95-859F-4F31-99F8-6A9168887B01}</a:tableStyleId>
              </a:tblPr>
              <a:tblGrid>
                <a:gridCol w="3094025"/>
                <a:gridCol w="4140500"/>
              </a:tblGrid>
              <a:tr h="1094675">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Goal</a:t>
                      </a:r>
                      <a:endParaRPr sz="2400" u="none" cap="none" strike="noStrike">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Solution</a:t>
                      </a:r>
                      <a:endParaRPr sz="2400" u="none" cap="none" strike="noStrike">
                        <a:latin typeface="Calibri"/>
                        <a:ea typeface="Calibri"/>
                        <a:cs typeface="Calibri"/>
                        <a:sym typeface="Calibri"/>
                      </a:endParaRPr>
                    </a:p>
                  </a:txBody>
                  <a:tcPr marT="57250" marB="57250" marR="57250" marL="57250"/>
                </a:tc>
              </a:tr>
              <a:tr h="1094675">
                <a:tc rowSpan="2">
                  <a:txBody>
                    <a:bodyPr/>
                    <a:lstStyle/>
                    <a:p>
                      <a:pPr indent="0" lvl="0" marL="0" rtl="0" algn="l">
                        <a:spcBef>
                          <a:spcPts val="0"/>
                        </a:spcBef>
                        <a:spcAft>
                          <a:spcPts val="0"/>
                        </a:spcAft>
                        <a:buNone/>
                      </a:pPr>
                      <a:r>
                        <a:rPr lang="en-AU" sz="2400">
                          <a:latin typeface="Calibri"/>
                          <a:ea typeface="Calibri"/>
                          <a:cs typeface="Calibri"/>
                          <a:sym typeface="Calibri"/>
                        </a:rPr>
                        <a:t>Automated testing</a:t>
                      </a:r>
                      <a:endParaRPr sz="2400">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Github Action</a:t>
                      </a:r>
                      <a:endParaRPr sz="2400">
                        <a:latin typeface="Calibri"/>
                        <a:ea typeface="Calibri"/>
                        <a:cs typeface="Calibri"/>
                        <a:sym typeface="Calibri"/>
                      </a:endParaRPr>
                    </a:p>
                  </a:txBody>
                  <a:tcPr marT="57250" marB="57250" marR="57250" marL="57250"/>
                </a:tc>
              </a:tr>
              <a:tr h="1094675">
                <a:tc vMerge="1"/>
                <a:tc>
                  <a:txBody>
                    <a:bodyPr/>
                    <a:lstStyle/>
                    <a:p>
                      <a:pPr indent="0" lvl="0" marL="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Selenium, spring boot unit test</a:t>
                      </a:r>
                      <a:endParaRPr sz="2400">
                        <a:solidFill>
                          <a:schemeClr val="dk1"/>
                        </a:solidFill>
                        <a:latin typeface="Calibri"/>
                        <a:ea typeface="Calibri"/>
                        <a:cs typeface="Calibri"/>
                        <a:sym typeface="Calibri"/>
                      </a:endParaRPr>
                    </a:p>
                  </a:txBody>
                  <a:tcPr marT="57250" marB="57250" marR="57250" marL="57250"/>
                </a:tc>
              </a:tr>
              <a:tr h="1094675">
                <a:tc>
                  <a:txBody>
                    <a:bodyPr/>
                    <a:lstStyle/>
                    <a:p>
                      <a:pPr indent="0" lvl="0" marL="0" rtl="0" algn="l">
                        <a:spcBef>
                          <a:spcPts val="0"/>
                        </a:spcBef>
                        <a:spcAft>
                          <a:spcPts val="0"/>
                        </a:spcAft>
                        <a:buNone/>
                      </a:pPr>
                      <a:r>
                        <a:rPr lang="en-AU" sz="2400">
                          <a:latin typeface="Calibri"/>
                          <a:ea typeface="Calibri"/>
                          <a:cs typeface="Calibri"/>
                          <a:sym typeface="Calibri"/>
                        </a:rPr>
                        <a:t>Auto-deployment</a:t>
                      </a:r>
                      <a:endParaRPr sz="2400">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Github Action</a:t>
                      </a:r>
                      <a:endParaRPr sz="2400">
                        <a:latin typeface="Calibri"/>
                        <a:ea typeface="Calibri"/>
                        <a:cs typeface="Calibri"/>
                        <a:sym typeface="Calibri"/>
                      </a:endParaRPr>
                    </a:p>
                  </a:txBody>
                  <a:tcPr marT="57250" marB="57250" marR="57250" marL="572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Google Shape;896;p38"/>
          <p:cNvSpPr txBox="1"/>
          <p:nvPr>
            <p:ph idx="12" type="sldNum"/>
          </p:nvPr>
        </p:nvSpPr>
        <p:spPr>
          <a:xfrm>
            <a:off x="8220048" y="6172508"/>
            <a:ext cx="565200" cy="3651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897" name="Google Shape;897;p38"/>
          <p:cNvSpPr txBox="1"/>
          <p:nvPr>
            <p:ph type="title"/>
          </p:nvPr>
        </p:nvSpPr>
        <p:spPr>
          <a:xfrm>
            <a:off x="1273572" y="395066"/>
            <a:ext cx="7520100" cy="887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AU"/>
              <a:t>UI improvement and module editor consistency</a:t>
            </a:r>
            <a:endParaRPr/>
          </a:p>
        </p:txBody>
      </p:sp>
      <p:pic>
        <p:nvPicPr>
          <p:cNvPr id="898" name="Google Shape;898;p38"/>
          <p:cNvPicPr preferRelativeResize="0"/>
          <p:nvPr/>
        </p:nvPicPr>
        <p:blipFill>
          <a:blip r:embed="rId3">
            <a:alphaModFix/>
          </a:blip>
          <a:stretch>
            <a:fillRect/>
          </a:stretch>
        </p:blipFill>
        <p:spPr>
          <a:xfrm>
            <a:off x="152400" y="1434866"/>
            <a:ext cx="8839197" cy="1431601"/>
          </a:xfrm>
          <a:prstGeom prst="rect">
            <a:avLst/>
          </a:prstGeom>
          <a:noFill/>
          <a:ln>
            <a:noFill/>
          </a:ln>
        </p:spPr>
      </p:pic>
      <p:pic>
        <p:nvPicPr>
          <p:cNvPr id="899" name="Google Shape;899;p38"/>
          <p:cNvPicPr preferRelativeResize="0"/>
          <p:nvPr/>
        </p:nvPicPr>
        <p:blipFill>
          <a:blip r:embed="rId4">
            <a:alphaModFix/>
          </a:blip>
          <a:stretch>
            <a:fillRect/>
          </a:stretch>
        </p:blipFill>
        <p:spPr>
          <a:xfrm>
            <a:off x="1527388" y="3018867"/>
            <a:ext cx="6089213" cy="3686733"/>
          </a:xfrm>
          <a:prstGeom prst="rect">
            <a:avLst/>
          </a:prstGeom>
          <a:noFill/>
          <a:ln>
            <a:noFill/>
          </a:ln>
        </p:spPr>
      </p:pic>
      <p:cxnSp>
        <p:nvCxnSpPr>
          <p:cNvPr id="900" name="Google Shape;900;p38"/>
          <p:cNvCxnSpPr/>
          <p:nvPr/>
        </p:nvCxnSpPr>
        <p:spPr>
          <a:xfrm>
            <a:off x="183700" y="2779950"/>
            <a:ext cx="8780700" cy="12300"/>
          </a:xfrm>
          <a:prstGeom prst="straightConnector1">
            <a:avLst/>
          </a:prstGeom>
          <a:noFill/>
          <a:ln cap="flat" cmpd="sng" w="76200">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4" name="Shape 904"/>
        <p:cNvGrpSpPr/>
        <p:nvPr/>
      </p:nvGrpSpPr>
      <p:grpSpPr>
        <a:xfrm>
          <a:off x="0" y="0"/>
          <a:ext cx="0" cy="0"/>
          <a:chOff x="0" y="0"/>
          <a:chExt cx="0" cy="0"/>
        </a:xfrm>
      </p:grpSpPr>
      <p:sp>
        <p:nvSpPr>
          <p:cNvPr id="905" name="Google Shape;905;p39"/>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906" name="Google Shape;906;p39"/>
          <p:cNvSpPr txBox="1"/>
          <p:nvPr>
            <p:ph type="title"/>
          </p:nvPr>
        </p:nvSpPr>
        <p:spPr>
          <a:xfrm>
            <a:off x="1273572" y="395066"/>
            <a:ext cx="7520100" cy="88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Final Stage: 14 May to 28 May</a:t>
            </a:r>
            <a:endParaRPr/>
          </a:p>
        </p:txBody>
      </p:sp>
      <p:grpSp>
        <p:nvGrpSpPr>
          <p:cNvPr id="907" name="Google Shape;907;p39"/>
          <p:cNvGrpSpPr/>
          <p:nvPr/>
        </p:nvGrpSpPr>
        <p:grpSpPr>
          <a:xfrm>
            <a:off x="3731416" y="4839891"/>
            <a:ext cx="2281023" cy="786589"/>
            <a:chOff x="4526679" y="2800065"/>
            <a:chExt cx="2281023" cy="786589"/>
          </a:xfrm>
        </p:grpSpPr>
        <p:sp>
          <p:nvSpPr>
            <p:cNvPr id="908" name="Google Shape;908;p39"/>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9" name="Google Shape;909;p39"/>
            <p:cNvGrpSpPr/>
            <p:nvPr/>
          </p:nvGrpSpPr>
          <p:grpSpPr>
            <a:xfrm>
              <a:off x="4526679" y="2800065"/>
              <a:ext cx="692700" cy="786589"/>
              <a:chOff x="4526679" y="2800065"/>
              <a:chExt cx="692700" cy="786589"/>
            </a:xfrm>
          </p:grpSpPr>
          <p:grpSp>
            <p:nvGrpSpPr>
              <p:cNvPr id="910" name="Google Shape;910;p39"/>
              <p:cNvGrpSpPr/>
              <p:nvPr/>
            </p:nvGrpSpPr>
            <p:grpSpPr>
              <a:xfrm>
                <a:off x="4808316" y="2800065"/>
                <a:ext cx="92400" cy="411825"/>
                <a:chOff x="845575" y="2563700"/>
                <a:chExt cx="92400" cy="411825"/>
              </a:xfrm>
            </p:grpSpPr>
            <p:cxnSp>
              <p:nvCxnSpPr>
                <p:cNvPr id="911" name="Google Shape;911;p3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912" name="Google Shape;912;p3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3" name="Google Shape;913;p39"/>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23 April</a:t>
                </a:r>
                <a:endParaRPr b="1" sz="1200">
                  <a:latin typeface="Roboto"/>
                  <a:ea typeface="Roboto"/>
                  <a:cs typeface="Roboto"/>
                  <a:sym typeface="Roboto"/>
                </a:endParaRPr>
              </a:p>
            </p:txBody>
          </p:sp>
        </p:grpSp>
      </p:grpSp>
      <p:grpSp>
        <p:nvGrpSpPr>
          <p:cNvPr id="914" name="Google Shape;914;p39"/>
          <p:cNvGrpSpPr/>
          <p:nvPr/>
        </p:nvGrpSpPr>
        <p:grpSpPr>
          <a:xfrm rot="10800000">
            <a:off x="8220048" y="4871157"/>
            <a:ext cx="92400" cy="359400"/>
            <a:chOff x="622300" y="551625"/>
            <a:chExt cx="92400" cy="359400"/>
          </a:xfrm>
        </p:grpSpPr>
        <p:cxnSp>
          <p:nvCxnSpPr>
            <p:cNvPr id="915" name="Google Shape;915;p39"/>
            <p:cNvCxnSpPr/>
            <p:nvPr/>
          </p:nvCxnSpPr>
          <p:spPr>
            <a:xfrm>
              <a:off x="647325" y="551625"/>
              <a:ext cx="0" cy="359400"/>
            </a:xfrm>
            <a:prstGeom prst="straightConnector1">
              <a:avLst/>
            </a:prstGeom>
            <a:noFill/>
            <a:ln cap="flat" cmpd="sng" w="9525">
              <a:solidFill>
                <a:srgbClr val="000000"/>
              </a:solidFill>
              <a:prstDash val="solid"/>
              <a:round/>
              <a:headEnd len="sm" w="sm" type="none"/>
              <a:tailEnd len="sm" w="sm" type="none"/>
            </a:ln>
          </p:spPr>
        </p:cxnSp>
        <p:sp>
          <p:nvSpPr>
            <p:cNvPr id="916" name="Google Shape;916;p39"/>
            <p:cNvSpPr/>
            <p:nvPr/>
          </p:nvSpPr>
          <p:spPr>
            <a:xfrm>
              <a:off x="622300" y="8111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39"/>
          <p:cNvGrpSpPr/>
          <p:nvPr/>
        </p:nvGrpSpPr>
        <p:grpSpPr>
          <a:xfrm>
            <a:off x="420893" y="4839888"/>
            <a:ext cx="1706923" cy="786599"/>
            <a:chOff x="495991" y="2800065"/>
            <a:chExt cx="2395009" cy="786599"/>
          </a:xfrm>
        </p:grpSpPr>
        <p:sp>
          <p:nvSpPr>
            <p:cNvPr id="918" name="Google Shape;918;p39"/>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9" name="Google Shape;919;p39"/>
            <p:cNvGrpSpPr/>
            <p:nvPr/>
          </p:nvGrpSpPr>
          <p:grpSpPr>
            <a:xfrm>
              <a:off x="495991" y="2800065"/>
              <a:ext cx="871200" cy="786599"/>
              <a:chOff x="495991" y="2800065"/>
              <a:chExt cx="871200" cy="786599"/>
            </a:xfrm>
          </p:grpSpPr>
          <p:sp>
            <p:nvSpPr>
              <p:cNvPr id="920" name="Google Shape;920;p39"/>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11 March</a:t>
                </a:r>
                <a:endParaRPr b="1" sz="1200">
                  <a:latin typeface="Roboto"/>
                  <a:ea typeface="Roboto"/>
                  <a:cs typeface="Roboto"/>
                  <a:sym typeface="Roboto"/>
                </a:endParaRPr>
              </a:p>
            </p:txBody>
          </p:sp>
          <p:grpSp>
            <p:nvGrpSpPr>
              <p:cNvPr id="921" name="Google Shape;921;p39"/>
              <p:cNvGrpSpPr/>
              <p:nvPr/>
            </p:nvGrpSpPr>
            <p:grpSpPr>
              <a:xfrm>
                <a:off x="881025" y="2800065"/>
                <a:ext cx="92400" cy="411825"/>
                <a:chOff x="845575" y="2563700"/>
                <a:chExt cx="92400" cy="411825"/>
              </a:xfrm>
            </p:grpSpPr>
            <p:cxnSp>
              <p:nvCxnSpPr>
                <p:cNvPr id="922" name="Google Shape;922;p3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923" name="Google Shape;923;p3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24" name="Google Shape;924;p39"/>
          <p:cNvGrpSpPr/>
          <p:nvPr/>
        </p:nvGrpSpPr>
        <p:grpSpPr>
          <a:xfrm>
            <a:off x="1755758" y="4576348"/>
            <a:ext cx="2326982" cy="949021"/>
            <a:chOff x="2522370" y="2542271"/>
            <a:chExt cx="2326982" cy="949021"/>
          </a:xfrm>
        </p:grpSpPr>
        <p:sp>
          <p:nvSpPr>
            <p:cNvPr id="925" name="Google Shape;925;p39"/>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6" name="Google Shape;926;p39"/>
            <p:cNvGrpSpPr/>
            <p:nvPr/>
          </p:nvGrpSpPr>
          <p:grpSpPr>
            <a:xfrm>
              <a:off x="2522370" y="2542271"/>
              <a:ext cx="745800" cy="949021"/>
              <a:chOff x="2522370" y="2542271"/>
              <a:chExt cx="745800" cy="949021"/>
            </a:xfrm>
          </p:grpSpPr>
          <p:sp>
            <p:nvSpPr>
              <p:cNvPr id="927" name="Google Shape;927;p39"/>
              <p:cNvSpPr txBox="1"/>
              <p:nvPr/>
            </p:nvSpPr>
            <p:spPr>
              <a:xfrm>
                <a:off x="2522370" y="2542271"/>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26 March</a:t>
                </a:r>
                <a:endParaRPr b="1" sz="1200">
                  <a:latin typeface="Roboto"/>
                  <a:ea typeface="Roboto"/>
                  <a:cs typeface="Roboto"/>
                  <a:sym typeface="Roboto"/>
                </a:endParaRPr>
              </a:p>
            </p:txBody>
          </p:sp>
          <p:grpSp>
            <p:nvGrpSpPr>
              <p:cNvPr id="928" name="Google Shape;928;p39"/>
              <p:cNvGrpSpPr/>
              <p:nvPr/>
            </p:nvGrpSpPr>
            <p:grpSpPr>
              <a:xfrm rot="10800000">
                <a:off x="2849073" y="3079467"/>
                <a:ext cx="92400" cy="411825"/>
                <a:chOff x="2070100" y="2563700"/>
                <a:chExt cx="92400" cy="411825"/>
              </a:xfrm>
            </p:grpSpPr>
            <p:cxnSp>
              <p:nvCxnSpPr>
                <p:cNvPr id="929" name="Google Shape;929;p3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930" name="Google Shape;930;p3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931" name="Google Shape;931;p39"/>
          <p:cNvSpPr txBox="1"/>
          <p:nvPr/>
        </p:nvSpPr>
        <p:spPr>
          <a:xfrm>
            <a:off x="7508150" y="5268825"/>
            <a:ext cx="1192500" cy="572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AU" sz="2400">
                <a:solidFill>
                  <a:srgbClr val="3D85C6"/>
                </a:solidFill>
                <a:latin typeface="Roboto"/>
                <a:ea typeface="Roboto"/>
                <a:cs typeface="Roboto"/>
                <a:sym typeface="Roboto"/>
              </a:rPr>
              <a:t>28 May</a:t>
            </a:r>
            <a:endParaRPr b="1" sz="2400">
              <a:solidFill>
                <a:srgbClr val="3D85C6"/>
              </a:solidFill>
              <a:latin typeface="Roboto"/>
              <a:ea typeface="Roboto"/>
              <a:cs typeface="Roboto"/>
              <a:sym typeface="Roboto"/>
            </a:endParaRPr>
          </a:p>
          <a:p>
            <a:pPr indent="0" lvl="0" marL="0" rtl="0" algn="ctr">
              <a:lnSpc>
                <a:spcPct val="115000"/>
              </a:lnSpc>
              <a:spcBef>
                <a:spcPts val="1600"/>
              </a:spcBef>
              <a:spcAft>
                <a:spcPts val="1600"/>
              </a:spcAft>
              <a:buNone/>
            </a:pPr>
            <a:r>
              <a:t/>
            </a:r>
            <a:endParaRPr b="1" sz="1200">
              <a:latin typeface="Roboto"/>
              <a:ea typeface="Roboto"/>
              <a:cs typeface="Roboto"/>
              <a:sym typeface="Roboto"/>
            </a:endParaRPr>
          </a:p>
        </p:txBody>
      </p:sp>
      <p:grpSp>
        <p:nvGrpSpPr>
          <p:cNvPr id="932" name="Google Shape;932;p39"/>
          <p:cNvGrpSpPr/>
          <p:nvPr/>
        </p:nvGrpSpPr>
        <p:grpSpPr>
          <a:xfrm>
            <a:off x="5196794" y="4502089"/>
            <a:ext cx="3089159" cy="1036369"/>
            <a:chOff x="6016922" y="2454923"/>
            <a:chExt cx="3140028" cy="1036369"/>
          </a:xfrm>
        </p:grpSpPr>
        <p:sp>
          <p:nvSpPr>
            <p:cNvPr id="933" name="Google Shape;933;p39"/>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4" name="Google Shape;934;p39"/>
            <p:cNvGrpSpPr/>
            <p:nvPr/>
          </p:nvGrpSpPr>
          <p:grpSpPr>
            <a:xfrm>
              <a:off x="6016922" y="2454923"/>
              <a:ext cx="1578600" cy="1036369"/>
              <a:chOff x="6016922" y="2454923"/>
              <a:chExt cx="1578600" cy="1036369"/>
            </a:xfrm>
          </p:grpSpPr>
          <p:grpSp>
            <p:nvGrpSpPr>
              <p:cNvPr id="935" name="Google Shape;935;p39"/>
              <p:cNvGrpSpPr/>
              <p:nvPr/>
            </p:nvGrpSpPr>
            <p:grpSpPr>
              <a:xfrm rot="10800000">
                <a:off x="6760035" y="3079467"/>
                <a:ext cx="92400" cy="411825"/>
                <a:chOff x="2070100" y="2563700"/>
                <a:chExt cx="92400" cy="411825"/>
              </a:xfrm>
            </p:grpSpPr>
            <p:cxnSp>
              <p:nvCxnSpPr>
                <p:cNvPr id="936" name="Google Shape;936;p3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937" name="Google Shape;937;p3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8" name="Google Shape;938;p39"/>
              <p:cNvSpPr txBox="1"/>
              <p:nvPr/>
            </p:nvSpPr>
            <p:spPr>
              <a:xfrm>
                <a:off x="6016922" y="2454923"/>
                <a:ext cx="1578600" cy="531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2400">
                    <a:solidFill>
                      <a:srgbClr val="3D85C6"/>
                    </a:solidFill>
                    <a:latin typeface="Roboto"/>
                    <a:ea typeface="Roboto"/>
                    <a:cs typeface="Roboto"/>
                    <a:sym typeface="Roboto"/>
                  </a:rPr>
                  <a:t>14 May</a:t>
                </a:r>
                <a:endParaRPr b="1" sz="2400">
                  <a:solidFill>
                    <a:srgbClr val="3D85C6"/>
                  </a:solidFill>
                  <a:latin typeface="Roboto"/>
                  <a:ea typeface="Roboto"/>
                  <a:cs typeface="Roboto"/>
                  <a:sym typeface="Roboto"/>
                </a:endParaRPr>
              </a:p>
            </p:txBody>
          </p:sp>
        </p:grpSp>
      </p:grpSp>
      <p:cxnSp>
        <p:nvCxnSpPr>
          <p:cNvPr id="939" name="Google Shape;939;p39"/>
          <p:cNvCxnSpPr>
            <a:stCxn id="940" idx="2"/>
            <a:endCxn id="938" idx="2"/>
          </p:cNvCxnSpPr>
          <p:nvPr/>
        </p:nvCxnSpPr>
        <p:spPr>
          <a:xfrm>
            <a:off x="2218775" y="4372625"/>
            <a:ext cx="3754500" cy="661200"/>
          </a:xfrm>
          <a:prstGeom prst="straightConnector1">
            <a:avLst/>
          </a:prstGeom>
          <a:noFill/>
          <a:ln cap="flat" cmpd="sng" w="9525">
            <a:solidFill>
              <a:schemeClr val="dk2"/>
            </a:solidFill>
            <a:prstDash val="solid"/>
            <a:round/>
            <a:headEnd len="med" w="med" type="none"/>
            <a:tailEnd len="med" w="med" type="triangle"/>
          </a:ln>
        </p:spPr>
      </p:cxnSp>
      <p:cxnSp>
        <p:nvCxnSpPr>
          <p:cNvPr id="941" name="Google Shape;941;p39"/>
          <p:cNvCxnSpPr>
            <a:stCxn id="942" idx="2"/>
            <a:endCxn id="916" idx="5"/>
          </p:cNvCxnSpPr>
          <p:nvPr/>
        </p:nvCxnSpPr>
        <p:spPr>
          <a:xfrm>
            <a:off x="6219450" y="4372625"/>
            <a:ext cx="2014200" cy="519600"/>
          </a:xfrm>
          <a:prstGeom prst="straightConnector1">
            <a:avLst/>
          </a:prstGeom>
          <a:noFill/>
          <a:ln cap="flat" cmpd="sng" w="9525">
            <a:solidFill>
              <a:schemeClr val="dk2"/>
            </a:solidFill>
            <a:prstDash val="solid"/>
            <a:round/>
            <a:headEnd len="med" w="med" type="none"/>
            <a:tailEnd len="med" w="med" type="triangle"/>
          </a:ln>
        </p:spPr>
      </p:cxnSp>
      <p:sp>
        <p:nvSpPr>
          <p:cNvPr id="940" name="Google Shape;940;p39"/>
          <p:cNvSpPr/>
          <p:nvPr/>
        </p:nvSpPr>
        <p:spPr>
          <a:xfrm>
            <a:off x="706025" y="1507325"/>
            <a:ext cx="3025500" cy="2865300"/>
          </a:xfrm>
          <a:prstGeom prst="rect">
            <a:avLst/>
          </a:prstGeom>
          <a:solidFill>
            <a:schemeClr val="lt2"/>
          </a:solidFill>
          <a:ln cap="flat" cmpd="sng" w="9525">
            <a:solidFill>
              <a:schemeClr val="dk2"/>
            </a:solidFill>
            <a:prstDash val="solid"/>
            <a:round/>
            <a:headEnd len="sm" w="sm" type="none"/>
            <a:tailEnd len="sm" w="sm" type="none"/>
          </a:ln>
          <a:effectLst>
            <a:outerShdw blurRad="42863" rotWithShape="0" algn="bl" dist="9525">
              <a:srgbClr val="000000">
                <a:alpha val="30000"/>
              </a:srgbClr>
            </a:outerShdw>
          </a:effectLst>
        </p:spPr>
        <p:txBody>
          <a:bodyPr anchorCtr="0" anchor="ctr" bIns="468000" lIns="126000" spcFirstLastPara="1" rIns="91425" wrap="square" tIns="0">
            <a:noAutofit/>
          </a:bodyPr>
          <a:lstStyle/>
          <a:p>
            <a:pPr indent="0" lvl="0" marL="0" rtl="0" algn="l">
              <a:spcBef>
                <a:spcPts val="0"/>
              </a:spcBef>
              <a:spcAft>
                <a:spcPts val="0"/>
              </a:spcAft>
              <a:buNone/>
            </a:pPr>
            <a:r>
              <a:t/>
            </a:r>
            <a:endParaRPr b="1" sz="2400">
              <a:solidFill>
                <a:schemeClr val="dk1"/>
              </a:solidFill>
              <a:latin typeface="Roboto"/>
              <a:ea typeface="Roboto"/>
              <a:cs typeface="Roboto"/>
              <a:sym typeface="Roboto"/>
            </a:endParaRPr>
          </a:p>
          <a:p>
            <a:pPr indent="0" lvl="0" marL="0" rtl="0" algn="l">
              <a:spcBef>
                <a:spcPts val="1600"/>
              </a:spcBef>
              <a:spcAft>
                <a:spcPts val="0"/>
              </a:spcAft>
              <a:buClr>
                <a:schemeClr val="dk1"/>
              </a:buClr>
              <a:buSzPts val="1100"/>
              <a:buFont typeface="Arial"/>
              <a:buNone/>
            </a:pPr>
            <a:r>
              <a:rPr b="1" lang="en-AU" sz="2400">
                <a:solidFill>
                  <a:schemeClr val="dk1"/>
                </a:solidFill>
                <a:latin typeface="Roboto"/>
                <a:ea typeface="Roboto"/>
                <a:cs typeface="Roboto"/>
                <a:sym typeface="Roboto"/>
              </a:rPr>
              <a:t>Working website System</a:t>
            </a:r>
            <a:endParaRPr b="1" sz="2400">
              <a:solidFill>
                <a:schemeClr val="dk1"/>
              </a:solidFill>
              <a:latin typeface="Roboto"/>
              <a:ea typeface="Roboto"/>
              <a:cs typeface="Roboto"/>
              <a:sym typeface="Roboto"/>
            </a:endParaRPr>
          </a:p>
          <a:p>
            <a:pPr indent="0" lvl="0" marL="0" rtl="0" algn="l">
              <a:spcBef>
                <a:spcPts val="1600"/>
              </a:spcBef>
              <a:spcAft>
                <a:spcPts val="0"/>
              </a:spcAft>
              <a:buNone/>
            </a:pPr>
            <a:r>
              <a:rPr b="1" lang="en-AU" sz="2000">
                <a:solidFill>
                  <a:schemeClr val="dk1"/>
                </a:solidFill>
                <a:latin typeface="Calibri"/>
                <a:ea typeface="Calibri"/>
                <a:cs typeface="Calibri"/>
                <a:sym typeface="Calibri"/>
              </a:rPr>
              <a:t>Requirement:</a:t>
            </a:r>
            <a:endParaRPr b="1" sz="2000">
              <a:solidFill>
                <a:schemeClr val="dk1"/>
              </a:solidFill>
              <a:latin typeface="Calibri"/>
              <a:ea typeface="Calibri"/>
              <a:cs typeface="Calibri"/>
              <a:sym typeface="Calibri"/>
            </a:endParaRPr>
          </a:p>
          <a:p>
            <a:pPr indent="0" lvl="0" marL="0" rtl="0" algn="l">
              <a:spcBef>
                <a:spcPts val="0"/>
              </a:spcBef>
              <a:spcAft>
                <a:spcPts val="0"/>
              </a:spcAft>
              <a:buNone/>
            </a:pPr>
            <a:r>
              <a:rPr lang="en-AU">
                <a:solidFill>
                  <a:schemeClr val="dk1"/>
                </a:solidFill>
                <a:latin typeface="Calibri"/>
                <a:ea typeface="Calibri"/>
                <a:cs typeface="Calibri"/>
                <a:sym typeface="Calibri"/>
              </a:rPr>
              <a:t>🔘 </a:t>
            </a:r>
            <a:r>
              <a:rPr lang="en-AU" sz="2000">
                <a:solidFill>
                  <a:schemeClr val="dk1"/>
                </a:solidFill>
                <a:latin typeface="Calibri"/>
                <a:ea typeface="Calibri"/>
                <a:cs typeface="Calibri"/>
                <a:sym typeface="Calibri"/>
              </a:rPr>
              <a:t>Create from template</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942" name="Google Shape;942;p39"/>
          <p:cNvSpPr/>
          <p:nvPr/>
        </p:nvSpPr>
        <p:spPr>
          <a:xfrm>
            <a:off x="4583400" y="1507325"/>
            <a:ext cx="3272100" cy="2865300"/>
          </a:xfrm>
          <a:prstGeom prst="rect">
            <a:avLst/>
          </a:prstGeom>
          <a:solidFill>
            <a:schemeClr val="lt2"/>
          </a:solidFill>
          <a:ln cap="flat" cmpd="sng" w="9525">
            <a:solidFill>
              <a:schemeClr val="dk2"/>
            </a:solidFill>
            <a:prstDash val="solid"/>
            <a:round/>
            <a:headEnd len="sm" w="sm" type="none"/>
            <a:tailEnd len="sm" w="sm" type="none"/>
          </a:ln>
          <a:effectLst>
            <a:outerShdw blurRad="42863" rotWithShape="0" algn="bl" dist="9525">
              <a:srgbClr val="000000">
                <a:alpha val="30000"/>
              </a:srgbClr>
            </a:outerShdw>
          </a:effectLst>
        </p:spPr>
        <p:txBody>
          <a:bodyPr anchorCtr="0" anchor="ctr" bIns="0" lIns="90000" spcFirstLastPara="1" rIns="91425" wrap="square" tIns="0">
            <a:noAutofit/>
          </a:bodyPr>
          <a:lstStyle/>
          <a:p>
            <a:pPr indent="0" lvl="0" marL="0" rtl="0" algn="l">
              <a:spcBef>
                <a:spcPts val="0"/>
              </a:spcBef>
              <a:spcAft>
                <a:spcPts val="0"/>
              </a:spcAft>
              <a:buNone/>
            </a:pPr>
            <a:r>
              <a:rPr b="1" lang="en-AU" sz="2400">
                <a:solidFill>
                  <a:schemeClr val="dk1"/>
                </a:solidFill>
                <a:latin typeface="Roboto"/>
                <a:ea typeface="Roboto"/>
                <a:cs typeface="Roboto"/>
                <a:sym typeface="Roboto"/>
              </a:rPr>
              <a:t>Final Product</a:t>
            </a:r>
            <a:endParaRPr b="1" sz="1500">
              <a:solidFill>
                <a:schemeClr val="dk1"/>
              </a:solidFill>
              <a:latin typeface="Roboto"/>
              <a:ea typeface="Roboto"/>
              <a:cs typeface="Roboto"/>
              <a:sym typeface="Roboto"/>
            </a:endParaRPr>
          </a:p>
          <a:p>
            <a:pPr indent="0" lvl="0" marL="0" rtl="0" algn="l">
              <a:spcBef>
                <a:spcPts val="1600"/>
              </a:spcBef>
              <a:spcAft>
                <a:spcPts val="0"/>
              </a:spcAft>
              <a:buNone/>
            </a:pPr>
            <a:r>
              <a:rPr b="1" lang="en-AU" sz="2000">
                <a:solidFill>
                  <a:schemeClr val="dk1"/>
                </a:solidFill>
                <a:latin typeface="Roboto"/>
                <a:ea typeface="Roboto"/>
                <a:cs typeface="Roboto"/>
                <a:sym typeface="Roboto"/>
              </a:rPr>
              <a:t>Outcome：</a:t>
            </a:r>
            <a:endParaRPr b="1" sz="2000">
              <a:solidFill>
                <a:schemeClr val="dk1"/>
              </a:solidFill>
              <a:latin typeface="Roboto"/>
              <a:ea typeface="Roboto"/>
              <a:cs typeface="Roboto"/>
              <a:sym typeface="Roboto"/>
            </a:endParaRPr>
          </a:p>
          <a:p>
            <a:pPr indent="0" lvl="0" marL="0" rtl="0" algn="l">
              <a:spcBef>
                <a:spcPts val="0"/>
              </a:spcBef>
              <a:spcAft>
                <a:spcPts val="0"/>
              </a:spcAft>
              <a:buNone/>
            </a:pPr>
            <a:r>
              <a:rPr b="1" lang="en-AU">
                <a:solidFill>
                  <a:schemeClr val="dk1"/>
                </a:solidFill>
                <a:latin typeface="Roboto"/>
                <a:ea typeface="Roboto"/>
                <a:cs typeface="Roboto"/>
                <a:sym typeface="Roboto"/>
              </a:rPr>
              <a:t>☑️ </a:t>
            </a:r>
            <a:r>
              <a:rPr lang="en-AU" sz="2000">
                <a:solidFill>
                  <a:schemeClr val="dk1"/>
                </a:solidFill>
                <a:latin typeface="Calibri"/>
                <a:ea typeface="Calibri"/>
                <a:cs typeface="Calibri"/>
                <a:sym typeface="Calibri"/>
              </a:rPr>
              <a:t>Create from template</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solidFill>
                <a:schemeClr val="dk1"/>
              </a:solidFill>
              <a:latin typeface="Calibri"/>
              <a:ea typeface="Calibri"/>
              <a:cs typeface="Calibri"/>
              <a:sym typeface="Calibri"/>
            </a:endParaRPr>
          </a:p>
          <a:p>
            <a:pPr indent="0" lvl="0" marL="0" rtl="0" algn="l">
              <a:spcBef>
                <a:spcPts val="0"/>
              </a:spcBef>
              <a:spcAft>
                <a:spcPts val="0"/>
              </a:spcAft>
              <a:buNone/>
            </a:pPr>
            <a:r>
              <a:rPr b="1" lang="en-AU" sz="2000">
                <a:solidFill>
                  <a:schemeClr val="dk1"/>
                </a:solidFill>
                <a:latin typeface="Calibri"/>
                <a:ea typeface="Calibri"/>
                <a:cs typeface="Calibri"/>
                <a:sym typeface="Calibri"/>
              </a:rPr>
              <a:t>Solution:</a:t>
            </a:r>
            <a:endParaRPr b="1" sz="2000">
              <a:solidFill>
                <a:schemeClr val="dk1"/>
              </a:solidFill>
              <a:latin typeface="Calibri"/>
              <a:ea typeface="Calibri"/>
              <a:cs typeface="Calibri"/>
              <a:sym typeface="Calibri"/>
            </a:endParaRPr>
          </a:p>
          <a:p>
            <a:pPr indent="0" lvl="0" marL="0" rtl="0" algn="l">
              <a:spcBef>
                <a:spcPts val="0"/>
              </a:spcBef>
              <a:spcAft>
                <a:spcPts val="0"/>
              </a:spcAft>
              <a:buNone/>
            </a:pPr>
            <a:r>
              <a:rPr lang="en-AU" sz="2000">
                <a:solidFill>
                  <a:schemeClr val="dk1"/>
                </a:solidFill>
                <a:latin typeface="Calibri"/>
                <a:ea typeface="Calibri"/>
                <a:cs typeface="Calibri"/>
                <a:sym typeface="Calibri"/>
              </a:rPr>
              <a:t>local JSON</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AU" sz="2000">
                <a:solidFill>
                  <a:schemeClr val="dk1"/>
                </a:solidFill>
                <a:latin typeface="Calibri"/>
                <a:ea typeface="Calibri"/>
                <a:cs typeface="Calibri"/>
                <a:sym typeface="Calibri"/>
              </a:rPr>
              <a:t>load from file &lt;&gt; load from remote</a:t>
            </a:r>
            <a:endParaRPr sz="20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Google Shape;947;p40"/>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948" name="Google Shape;948;p40"/>
          <p:cNvSpPr txBox="1"/>
          <p:nvPr>
            <p:ph type="title"/>
          </p:nvPr>
        </p:nvSpPr>
        <p:spPr>
          <a:xfrm>
            <a:off x="1273575" y="395075"/>
            <a:ext cx="7870500" cy="890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Final Client Meeting</a:t>
            </a:r>
            <a:r>
              <a:rPr lang="en-AU"/>
              <a:t> 28 May</a:t>
            </a:r>
            <a:endParaRPr/>
          </a:p>
        </p:txBody>
      </p:sp>
      <p:sp>
        <p:nvSpPr>
          <p:cNvPr id="949" name="Google Shape;949;p40"/>
          <p:cNvSpPr txBox="1"/>
          <p:nvPr/>
        </p:nvSpPr>
        <p:spPr>
          <a:xfrm>
            <a:off x="1299300" y="1620750"/>
            <a:ext cx="6545400" cy="42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sz="3000">
                <a:latin typeface="Calibri"/>
                <a:ea typeface="Calibri"/>
                <a:cs typeface="Calibri"/>
                <a:sym typeface="Calibri"/>
              </a:rPr>
              <a:t>Client Feedback:</a:t>
            </a:r>
            <a:endParaRPr b="1" sz="3000">
              <a:latin typeface="Calibri"/>
              <a:ea typeface="Calibri"/>
              <a:cs typeface="Calibri"/>
              <a:sym typeface="Calibri"/>
            </a:endParaRPr>
          </a:p>
          <a:p>
            <a:pPr indent="0" lvl="0" marL="0" rtl="0" algn="l">
              <a:spcBef>
                <a:spcPts val="0"/>
              </a:spcBef>
              <a:spcAft>
                <a:spcPts val="0"/>
              </a:spcAft>
              <a:buNone/>
            </a:pPr>
            <a:r>
              <a:t/>
            </a:r>
            <a:endParaRPr sz="25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n-AU" sz="2600">
                <a:latin typeface="Calibri"/>
                <a:ea typeface="Calibri"/>
                <a:cs typeface="Calibri"/>
                <a:sym typeface="Calibri"/>
              </a:rPr>
              <a:t>Good flexibility</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n-AU" sz="2600">
                <a:latin typeface="Calibri"/>
                <a:ea typeface="Calibri"/>
                <a:cs typeface="Calibri"/>
                <a:sym typeface="Calibri"/>
              </a:rPr>
              <a:t>Easy to use</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n-AU" sz="2600">
                <a:latin typeface="Calibri"/>
                <a:ea typeface="Calibri"/>
                <a:cs typeface="Calibri"/>
                <a:sym typeface="Calibri"/>
              </a:rPr>
              <a:t>All function requests have been accomplished</a:t>
            </a:r>
            <a:endParaRPr sz="2600">
              <a:latin typeface="Calibri"/>
              <a:ea typeface="Calibri"/>
              <a:cs typeface="Calibri"/>
              <a:sym typeface="Calibri"/>
            </a:endParaRPr>
          </a:p>
          <a:p>
            <a:pPr indent="-393700" lvl="0" marL="457200" rtl="0" algn="l">
              <a:spcBef>
                <a:spcPts val="0"/>
              </a:spcBef>
              <a:spcAft>
                <a:spcPts val="0"/>
              </a:spcAft>
              <a:buSzPts val="2600"/>
              <a:buFont typeface="Calibri"/>
              <a:buChar char="●"/>
            </a:pPr>
            <a:r>
              <a:rPr lang="en-AU" sz="2600">
                <a:latin typeface="Calibri"/>
                <a:ea typeface="Calibri"/>
                <a:cs typeface="Calibri"/>
                <a:sym typeface="Calibri"/>
              </a:rPr>
              <a:t>Good job!</a:t>
            </a:r>
            <a:endParaRPr sz="26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0" name="Shape 640"/>
        <p:cNvGrpSpPr/>
        <p:nvPr/>
      </p:nvGrpSpPr>
      <p:grpSpPr>
        <a:xfrm>
          <a:off x="0" y="0"/>
          <a:ext cx="0" cy="0"/>
          <a:chOff x="0" y="0"/>
          <a:chExt cx="0" cy="0"/>
        </a:xfrm>
      </p:grpSpPr>
      <p:sp>
        <p:nvSpPr>
          <p:cNvPr id="641" name="Google Shape;641;p23"/>
          <p:cNvSpPr txBox="1"/>
          <p:nvPr>
            <p:ph idx="1" type="subTitle"/>
          </p:nvPr>
        </p:nvSpPr>
        <p:spPr>
          <a:xfrm>
            <a:off x="248750" y="2564925"/>
            <a:ext cx="4132800" cy="2274600"/>
          </a:xfrm>
          <a:prstGeom prst="rect">
            <a:avLst/>
          </a:prstGeom>
          <a:noFill/>
          <a:ln>
            <a:noFill/>
          </a:ln>
        </p:spPr>
        <p:txBody>
          <a:bodyPr anchorCtr="0" anchor="t" bIns="90000" lIns="90000" spcFirstLastPara="1" rIns="90000" wrap="square" tIns="90000">
            <a:noAutofit/>
          </a:bodyPr>
          <a:lstStyle/>
          <a:p>
            <a:pPr indent="0" lvl="0" marL="0" rtl="0" algn="ctr">
              <a:lnSpc>
                <a:spcPct val="100000"/>
              </a:lnSpc>
              <a:spcBef>
                <a:spcPts val="0"/>
              </a:spcBef>
              <a:spcAft>
                <a:spcPts val="0"/>
              </a:spcAft>
              <a:buClr>
                <a:schemeClr val="lt1"/>
              </a:buClr>
              <a:buSzPts val="3800"/>
              <a:buNone/>
            </a:pPr>
            <a:r>
              <a:rPr lang="en-AU"/>
              <a:t>Eportfolio System</a:t>
            </a:r>
            <a:endParaRPr/>
          </a:p>
        </p:txBody>
      </p:sp>
      <p:sp>
        <p:nvSpPr>
          <p:cNvPr id="642" name="Google Shape;642;p23"/>
          <p:cNvSpPr txBox="1"/>
          <p:nvPr>
            <p:ph idx="2" type="body"/>
          </p:nvPr>
        </p:nvSpPr>
        <p:spPr>
          <a:xfrm>
            <a:off x="586247" y="5338960"/>
            <a:ext cx="216000" cy="108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2"/>
              </a:buClr>
              <a:buSzPts val="200"/>
              <a:buNone/>
            </a:pPr>
            <a:r>
              <a:t/>
            </a:r>
            <a:endParaRPr/>
          </a:p>
        </p:txBody>
      </p:sp>
      <p:sp>
        <p:nvSpPr>
          <p:cNvPr id="643" name="Google Shape;643;p23"/>
          <p:cNvSpPr txBox="1"/>
          <p:nvPr>
            <p:ph idx="3" type="body"/>
          </p:nvPr>
        </p:nvSpPr>
        <p:spPr>
          <a:xfrm>
            <a:off x="802250" y="4631844"/>
            <a:ext cx="3579300" cy="707100"/>
          </a:xfrm>
          <a:prstGeom prst="rect">
            <a:avLst/>
          </a:prstGeom>
          <a:noFill/>
          <a:ln>
            <a:noFill/>
          </a:ln>
        </p:spPr>
        <p:txBody>
          <a:bodyPr anchorCtr="0" anchor="t" bIns="45700" lIns="91425" spcFirstLastPara="1" rIns="91425" wrap="square" tIns="45700">
            <a:noAutofit/>
          </a:bodyPr>
          <a:lstStyle/>
          <a:p>
            <a:pPr indent="0" lvl="1" marL="0" rtl="0" algn="l">
              <a:lnSpc>
                <a:spcPct val="100000"/>
              </a:lnSpc>
              <a:spcBef>
                <a:spcPts val="600"/>
              </a:spcBef>
              <a:spcAft>
                <a:spcPts val="0"/>
              </a:spcAft>
              <a:buClr>
                <a:schemeClr val="lt1"/>
              </a:buClr>
              <a:buSzPts val="1600"/>
              <a:buNone/>
            </a:pPr>
            <a:r>
              <a:rPr b="1" lang="en-AU"/>
              <a:t>Xuefeng Chen, Yiyang Xu, Shang Gao,  Chang Liu, Chuanxi Fu</a:t>
            </a:r>
            <a:endParaRPr/>
          </a:p>
          <a:p>
            <a:pPr indent="0" lvl="0" marL="0" rtl="0" algn="l">
              <a:lnSpc>
                <a:spcPct val="100000"/>
              </a:lnSpc>
              <a:spcBef>
                <a:spcPts val="0"/>
              </a:spcBef>
              <a:spcAft>
                <a:spcPts val="0"/>
              </a:spcAft>
              <a:buClr>
                <a:schemeClr val="lt1"/>
              </a:buClr>
              <a:buSzPts val="1600"/>
              <a:buNone/>
            </a:pPr>
            <a:r>
              <a:t/>
            </a:r>
            <a:endParaRPr/>
          </a:p>
        </p:txBody>
      </p:sp>
      <p:sp>
        <p:nvSpPr>
          <p:cNvPr id="644" name="Google Shape;644;p23"/>
          <p:cNvSpPr txBox="1"/>
          <p:nvPr>
            <p:ph idx="4294967295" type="sldNum"/>
          </p:nvPr>
        </p:nvSpPr>
        <p:spPr>
          <a:xfrm>
            <a:off x="8389938" y="6172200"/>
            <a:ext cx="754062" cy="365125"/>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pic>
        <p:nvPicPr>
          <p:cNvPr descr="一張含有 街道, 朦朧, 電視, 公車 的圖片&#10;&#10;自動產生的描述" id="645" name="Google Shape;645;p23"/>
          <p:cNvPicPr preferRelativeResize="0"/>
          <p:nvPr/>
        </p:nvPicPr>
        <p:blipFill rotWithShape="1">
          <a:blip r:embed="rId3">
            <a:alphaModFix/>
          </a:blip>
          <a:srcRect b="0" l="26468" r="11195" t="0"/>
          <a:stretch/>
        </p:blipFill>
        <p:spPr>
          <a:xfrm>
            <a:off x="4687425" y="0"/>
            <a:ext cx="4456577" cy="6857999"/>
          </a:xfrm>
          <a:prstGeom prst="rect">
            <a:avLst/>
          </a:prstGeom>
          <a:noFill/>
          <a:ln>
            <a:noFill/>
          </a:ln>
        </p:spPr>
      </p:pic>
      <p:sp>
        <p:nvSpPr>
          <p:cNvPr id="646" name="Google Shape;646;p23"/>
          <p:cNvSpPr txBox="1"/>
          <p:nvPr/>
        </p:nvSpPr>
        <p:spPr>
          <a:xfrm>
            <a:off x="2091192" y="636105"/>
            <a:ext cx="2365500" cy="7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AU">
                <a:solidFill>
                  <a:srgbClr val="4597AD"/>
                </a:solidFill>
                <a:latin typeface="Calibri"/>
                <a:ea typeface="Calibri"/>
                <a:cs typeface="Calibri"/>
                <a:sym typeface="Calibri"/>
              </a:rPr>
              <a:t>Software </a:t>
            </a:r>
            <a:r>
              <a:rPr b="1" lang="en-AU">
                <a:solidFill>
                  <a:srgbClr val="4597AD"/>
                </a:solidFill>
                <a:latin typeface="Calibri"/>
                <a:ea typeface="Calibri"/>
                <a:cs typeface="Calibri"/>
                <a:sym typeface="Calibri"/>
              </a:rPr>
              <a:t>project</a:t>
            </a:r>
            <a:endParaRPr b="1">
              <a:solidFill>
                <a:srgbClr val="4597AD"/>
              </a:solidFill>
              <a:latin typeface="Calibri"/>
              <a:ea typeface="Calibri"/>
              <a:cs typeface="Calibri"/>
              <a:sym typeface="Calibri"/>
            </a:endParaRPr>
          </a:p>
          <a:p>
            <a:pPr indent="0" lvl="0" marL="0" rtl="0" algn="l">
              <a:lnSpc>
                <a:spcPct val="150000"/>
              </a:lnSpc>
              <a:spcBef>
                <a:spcPts val="0"/>
              </a:spcBef>
              <a:spcAft>
                <a:spcPts val="0"/>
              </a:spcAft>
              <a:buSzPts val="1100"/>
              <a:buNone/>
            </a:pPr>
            <a:r>
              <a:rPr b="1" lang="en-AU">
                <a:solidFill>
                  <a:srgbClr val="4597AD"/>
                </a:solidFill>
                <a:latin typeface="Calibri"/>
                <a:ea typeface="Calibri"/>
                <a:cs typeface="Calibri"/>
                <a:sym typeface="Calibri"/>
              </a:rPr>
              <a:t>COMP90082_2020_SM1</a:t>
            </a:r>
            <a:endParaRPr b="1">
              <a:solidFill>
                <a:srgbClr val="4597AD"/>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a:solidFill>
                <a:srgbClr val="4597AD"/>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3" name="Shape 953"/>
        <p:cNvGrpSpPr/>
        <p:nvPr/>
      </p:nvGrpSpPr>
      <p:grpSpPr>
        <a:xfrm>
          <a:off x="0" y="0"/>
          <a:ext cx="0" cy="0"/>
          <a:chOff x="0" y="0"/>
          <a:chExt cx="0" cy="0"/>
        </a:xfrm>
      </p:grpSpPr>
      <p:sp>
        <p:nvSpPr>
          <p:cNvPr id="954" name="Google Shape;954;p41"/>
          <p:cNvSpPr txBox="1"/>
          <p:nvPr>
            <p:ph idx="1" type="body"/>
          </p:nvPr>
        </p:nvSpPr>
        <p:spPr>
          <a:xfrm>
            <a:off x="1094550" y="1724675"/>
            <a:ext cx="6954900" cy="3173100"/>
          </a:xfrm>
          <a:prstGeom prst="rect">
            <a:avLst/>
          </a:prstGeom>
          <a:noFill/>
          <a:ln>
            <a:noFill/>
          </a:ln>
        </p:spPr>
        <p:txBody>
          <a:bodyPr anchorCtr="0" anchor="t" bIns="45700" lIns="91425" spcFirstLastPara="1" rIns="91425" wrap="square" tIns="45700">
            <a:noAutofit/>
          </a:bodyPr>
          <a:lstStyle/>
          <a:p>
            <a:pPr indent="-419100" lvl="0" marL="457200" marR="0" rtl="0" algn="l">
              <a:lnSpc>
                <a:spcPct val="100000"/>
              </a:lnSpc>
              <a:spcBef>
                <a:spcPts val="1000"/>
              </a:spcBef>
              <a:spcAft>
                <a:spcPts val="0"/>
              </a:spcAft>
              <a:buSzPts val="3000"/>
              <a:buChar char="●"/>
            </a:pPr>
            <a:r>
              <a:rPr lang="en-AU" sz="2600"/>
              <a:t>A web based E-portfolio management system (</a:t>
            </a:r>
            <a:r>
              <a:rPr lang="en-AU" sz="2500" u="sng">
                <a:hlinkClick r:id="rId3"/>
              </a:rPr>
              <a:t>https://eport.dev/</a:t>
            </a:r>
            <a:r>
              <a:rPr lang="en-AU" sz="2600"/>
              <a:t>)</a:t>
            </a:r>
            <a:endParaRPr sz="2600"/>
          </a:p>
          <a:p>
            <a:pPr indent="-419100" lvl="0" marL="457200" marR="0" rtl="0" algn="l">
              <a:lnSpc>
                <a:spcPct val="100000"/>
              </a:lnSpc>
              <a:spcBef>
                <a:spcPts val="0"/>
              </a:spcBef>
              <a:spcAft>
                <a:spcPts val="0"/>
              </a:spcAft>
              <a:buSzPts val="3000"/>
              <a:buChar char="●"/>
            </a:pPr>
            <a:r>
              <a:rPr lang="en-AU" sz="2600"/>
              <a:t>A video shows how to use the E-portfolio management system (</a:t>
            </a:r>
            <a:r>
              <a:rPr lang="en-AU" sz="2600" u="sng">
                <a:solidFill>
                  <a:schemeClr val="hlink"/>
                </a:solidFill>
                <a:hlinkClick r:id="rId4"/>
              </a:rPr>
              <a:t>https://youtu.be/9RMWfehPQaU</a:t>
            </a:r>
            <a:r>
              <a:rPr lang="en-AU" sz="2600"/>
              <a:t>)</a:t>
            </a:r>
            <a:endParaRPr sz="2600"/>
          </a:p>
          <a:p>
            <a:pPr indent="-419100" lvl="0" marL="457200" marR="0" rtl="0" algn="l">
              <a:lnSpc>
                <a:spcPct val="100000"/>
              </a:lnSpc>
              <a:spcBef>
                <a:spcPts val="0"/>
              </a:spcBef>
              <a:spcAft>
                <a:spcPts val="0"/>
              </a:spcAft>
              <a:buSzPts val="3000"/>
              <a:buChar char="●"/>
            </a:pPr>
            <a:r>
              <a:rPr lang="en-AU" sz="2600"/>
              <a:t>An instruction manual  </a:t>
            </a:r>
            <a:r>
              <a:rPr lang="en-AU" sz="3000"/>
              <a:t> </a:t>
            </a:r>
            <a:endParaRPr sz="3000"/>
          </a:p>
        </p:txBody>
      </p:sp>
      <p:sp>
        <p:nvSpPr>
          <p:cNvPr id="955" name="Google Shape;955;p41"/>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956" name="Google Shape;956;p41"/>
          <p:cNvSpPr txBox="1"/>
          <p:nvPr>
            <p:ph type="title"/>
          </p:nvPr>
        </p:nvSpPr>
        <p:spPr>
          <a:xfrm>
            <a:off x="1265147" y="323366"/>
            <a:ext cx="7520100" cy="88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What was delivered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0" name="Shape 960"/>
        <p:cNvGrpSpPr/>
        <p:nvPr/>
      </p:nvGrpSpPr>
      <p:grpSpPr>
        <a:xfrm>
          <a:off x="0" y="0"/>
          <a:ext cx="0" cy="0"/>
          <a:chOff x="0" y="0"/>
          <a:chExt cx="0" cy="0"/>
        </a:xfrm>
      </p:grpSpPr>
      <p:sp>
        <p:nvSpPr>
          <p:cNvPr id="961" name="Google Shape;961;p42"/>
          <p:cNvSpPr txBox="1"/>
          <p:nvPr>
            <p:ph idx="1" type="body"/>
          </p:nvPr>
        </p:nvSpPr>
        <p:spPr>
          <a:xfrm>
            <a:off x="318350" y="1412675"/>
            <a:ext cx="8466900" cy="50364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0"/>
              </a:spcBef>
              <a:spcAft>
                <a:spcPts val="0"/>
              </a:spcAft>
              <a:buSzPts val="2000"/>
              <a:buChar char="●"/>
            </a:pPr>
            <a:r>
              <a:rPr lang="en-AU"/>
              <a:t>Communication</a:t>
            </a:r>
            <a:endParaRPr/>
          </a:p>
          <a:p>
            <a:pPr indent="-342900" lvl="1" marL="914400" marR="0" rtl="0" algn="l">
              <a:lnSpc>
                <a:spcPct val="100000"/>
              </a:lnSpc>
              <a:spcBef>
                <a:spcPts val="0"/>
              </a:spcBef>
              <a:spcAft>
                <a:spcPts val="0"/>
              </a:spcAft>
              <a:buSzPts val="1800"/>
              <a:buChar char="○"/>
            </a:pPr>
            <a:r>
              <a:rPr lang="en-AU"/>
              <a:t>Agenda and takeaways (Decisions)</a:t>
            </a:r>
            <a:endParaRPr/>
          </a:p>
          <a:p>
            <a:pPr indent="-342900" lvl="1" marL="914400" marR="0" rtl="0" algn="l">
              <a:lnSpc>
                <a:spcPct val="100000"/>
              </a:lnSpc>
              <a:spcBef>
                <a:spcPts val="0"/>
              </a:spcBef>
              <a:spcAft>
                <a:spcPts val="0"/>
              </a:spcAft>
              <a:buSzPts val="1800"/>
              <a:buChar char="○"/>
            </a:pPr>
            <a:r>
              <a:rPr lang="en-AU"/>
              <a:t>Describe accurately</a:t>
            </a:r>
            <a:endParaRPr/>
          </a:p>
          <a:p>
            <a:pPr indent="-342900" lvl="1" marL="914400" marR="0" rtl="0" algn="l">
              <a:lnSpc>
                <a:spcPct val="100000"/>
              </a:lnSpc>
              <a:spcBef>
                <a:spcPts val="0"/>
              </a:spcBef>
              <a:spcAft>
                <a:spcPts val="0"/>
              </a:spcAft>
              <a:buSzPts val="1800"/>
              <a:buChar char="○"/>
            </a:pPr>
            <a:r>
              <a:rPr lang="en-AU"/>
              <a:t>Get prepared </a:t>
            </a:r>
            <a:endParaRPr/>
          </a:p>
          <a:p>
            <a:pPr indent="-342900" lvl="1" marL="914400" marR="0" rtl="0" algn="l">
              <a:lnSpc>
                <a:spcPct val="100000"/>
              </a:lnSpc>
              <a:spcBef>
                <a:spcPts val="0"/>
              </a:spcBef>
              <a:spcAft>
                <a:spcPts val="0"/>
              </a:spcAft>
              <a:buSzPts val="1800"/>
              <a:buChar char="○"/>
            </a:pPr>
            <a:r>
              <a:rPr lang="en-AU"/>
              <a:t>Ask the right question</a:t>
            </a:r>
            <a:endParaRPr/>
          </a:p>
          <a:p>
            <a:pPr indent="-355600" lvl="0" marL="457200" marR="0" rtl="0" algn="l">
              <a:lnSpc>
                <a:spcPct val="100000"/>
              </a:lnSpc>
              <a:spcBef>
                <a:spcPts val="0"/>
              </a:spcBef>
              <a:spcAft>
                <a:spcPts val="0"/>
              </a:spcAft>
              <a:buSzPts val="2000"/>
              <a:buChar char="●"/>
            </a:pPr>
            <a:r>
              <a:rPr lang="en-AU"/>
              <a:t>Techniques</a:t>
            </a:r>
            <a:endParaRPr/>
          </a:p>
          <a:p>
            <a:pPr indent="-342900" lvl="1" marL="914400" marR="0" rtl="0" algn="l">
              <a:lnSpc>
                <a:spcPct val="100000"/>
              </a:lnSpc>
              <a:spcBef>
                <a:spcPts val="0"/>
              </a:spcBef>
              <a:spcAft>
                <a:spcPts val="0"/>
              </a:spcAft>
              <a:buSzPts val="1800"/>
              <a:buChar char="○"/>
            </a:pPr>
            <a:r>
              <a:rPr lang="en-AU"/>
              <a:t>website development:</a:t>
            </a:r>
            <a:endParaRPr/>
          </a:p>
          <a:p>
            <a:pPr indent="0" lvl="0" marL="1371600" marR="0" rtl="0" algn="l">
              <a:lnSpc>
                <a:spcPct val="100000"/>
              </a:lnSpc>
              <a:spcBef>
                <a:spcPts val="0"/>
              </a:spcBef>
              <a:spcAft>
                <a:spcPts val="0"/>
              </a:spcAft>
              <a:buNone/>
            </a:pPr>
            <a:r>
              <a:rPr lang="en-AU"/>
              <a:t>frontend and backend</a:t>
            </a:r>
            <a:endParaRPr/>
          </a:p>
          <a:p>
            <a:pPr indent="457200" lvl="0" marL="914400" rtl="0" algn="l">
              <a:spcBef>
                <a:spcPts val="0"/>
              </a:spcBef>
              <a:spcAft>
                <a:spcPts val="0"/>
              </a:spcAft>
              <a:buNone/>
            </a:pPr>
            <a:r>
              <a:rPr lang="en-AU"/>
              <a:t>Automated testing</a:t>
            </a:r>
            <a:endParaRPr/>
          </a:p>
          <a:p>
            <a:pPr indent="457200" lvl="0" marL="914400" rtl="0" algn="l">
              <a:spcBef>
                <a:spcPts val="0"/>
              </a:spcBef>
              <a:spcAft>
                <a:spcPts val="0"/>
              </a:spcAft>
              <a:buNone/>
            </a:pPr>
            <a:r>
              <a:rPr lang="en-AU"/>
              <a:t>Automated deployment</a:t>
            </a:r>
            <a:endParaRPr/>
          </a:p>
          <a:p>
            <a:pPr indent="-342900" lvl="1" marL="914400" rtl="0" algn="l">
              <a:spcBef>
                <a:spcPts val="0"/>
              </a:spcBef>
              <a:spcAft>
                <a:spcPts val="0"/>
              </a:spcAft>
              <a:buSzPts val="1800"/>
              <a:buChar char="○"/>
            </a:pPr>
            <a:r>
              <a:rPr lang="en-AU"/>
              <a:t>Self-learning and problem solving：</a:t>
            </a:r>
            <a:endParaRPr/>
          </a:p>
          <a:p>
            <a:pPr indent="457200" lvl="0" marL="914400" marR="0" rtl="0" algn="l">
              <a:lnSpc>
                <a:spcPct val="100000"/>
              </a:lnSpc>
              <a:spcBef>
                <a:spcPts val="0"/>
              </a:spcBef>
              <a:spcAft>
                <a:spcPts val="0"/>
              </a:spcAft>
              <a:buNone/>
            </a:pPr>
            <a:r>
              <a:rPr lang="en-AU"/>
              <a:t>Tutorials, Documents, other online resources</a:t>
            </a:r>
            <a:endParaRPr/>
          </a:p>
          <a:p>
            <a:pPr indent="457200" lvl="0" marL="914400" marR="0" rtl="0" algn="l">
              <a:lnSpc>
                <a:spcPct val="100000"/>
              </a:lnSpc>
              <a:spcBef>
                <a:spcPts val="0"/>
              </a:spcBef>
              <a:spcAft>
                <a:spcPts val="0"/>
              </a:spcAft>
              <a:buNone/>
            </a:pPr>
            <a:r>
              <a:rPr lang="en-AU"/>
              <a:t>Teammates is great teacher</a:t>
            </a:r>
            <a:endParaRPr/>
          </a:p>
          <a:p>
            <a:pPr indent="-355600" lvl="0" marL="457200" marR="0" rtl="0" algn="l">
              <a:lnSpc>
                <a:spcPct val="100000"/>
              </a:lnSpc>
              <a:spcBef>
                <a:spcPts val="0"/>
              </a:spcBef>
              <a:spcAft>
                <a:spcPts val="0"/>
              </a:spcAft>
              <a:buSzPts val="2000"/>
              <a:buChar char="●"/>
            </a:pPr>
            <a:r>
              <a:rPr lang="en-AU"/>
              <a:t>Management</a:t>
            </a:r>
            <a:endParaRPr/>
          </a:p>
          <a:p>
            <a:pPr indent="-342900" lvl="1" marL="914400" marR="0" rtl="0" algn="l">
              <a:lnSpc>
                <a:spcPct val="100000"/>
              </a:lnSpc>
              <a:spcBef>
                <a:spcPts val="0"/>
              </a:spcBef>
              <a:spcAft>
                <a:spcPts val="0"/>
              </a:spcAft>
              <a:buSzPts val="1800"/>
              <a:buChar char="○"/>
            </a:pPr>
            <a:r>
              <a:rPr lang="en-AU"/>
              <a:t>Github workflow (branch management, peer reviews)</a:t>
            </a:r>
            <a:endParaRPr/>
          </a:p>
          <a:p>
            <a:pPr indent="-342900" lvl="1" marL="914400" marR="0" rtl="0" algn="l">
              <a:lnSpc>
                <a:spcPct val="100000"/>
              </a:lnSpc>
              <a:spcBef>
                <a:spcPts val="0"/>
              </a:spcBef>
              <a:spcAft>
                <a:spcPts val="0"/>
              </a:spcAft>
              <a:buSzPts val="1800"/>
              <a:buChar char="○"/>
            </a:pPr>
            <a:r>
              <a:rPr lang="en-AU"/>
              <a:t>Project management （Trello）</a:t>
            </a:r>
            <a:endParaRPr/>
          </a:p>
        </p:txBody>
      </p:sp>
      <p:sp>
        <p:nvSpPr>
          <p:cNvPr id="962" name="Google Shape;962;p42"/>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963" name="Google Shape;963;p42"/>
          <p:cNvSpPr txBox="1"/>
          <p:nvPr>
            <p:ph type="title"/>
          </p:nvPr>
        </p:nvSpPr>
        <p:spPr>
          <a:xfrm>
            <a:off x="1273572" y="395066"/>
            <a:ext cx="7520100" cy="88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Lessons learned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8" name="Shape 968"/>
        <p:cNvGrpSpPr/>
        <p:nvPr/>
      </p:nvGrpSpPr>
      <p:grpSpPr>
        <a:xfrm>
          <a:off x="0" y="0"/>
          <a:ext cx="0" cy="0"/>
          <a:chOff x="0" y="0"/>
          <a:chExt cx="0" cy="0"/>
        </a:xfrm>
      </p:grpSpPr>
      <p:sp>
        <p:nvSpPr>
          <p:cNvPr id="969" name="Google Shape;969;p43"/>
          <p:cNvSpPr txBox="1"/>
          <p:nvPr>
            <p:ph idx="1" type="body"/>
          </p:nvPr>
        </p:nvSpPr>
        <p:spPr>
          <a:xfrm>
            <a:off x="326571" y="1532415"/>
            <a:ext cx="8466900" cy="437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AU" u="sng">
                <a:solidFill>
                  <a:schemeClr val="hlink"/>
                </a:solidFill>
                <a:hlinkClick r:id="rId3"/>
              </a:rPr>
              <a:t>https://eport.dev/</a:t>
            </a:r>
            <a:endParaRPr/>
          </a:p>
          <a:p>
            <a:pPr indent="0" lvl="0" marL="0" rtl="0" algn="l">
              <a:spcBef>
                <a:spcPts val="1000"/>
              </a:spcBef>
              <a:spcAft>
                <a:spcPts val="0"/>
              </a:spcAft>
              <a:buNone/>
            </a:pPr>
            <a:r>
              <a:t/>
            </a:r>
            <a:endParaRPr/>
          </a:p>
        </p:txBody>
      </p:sp>
      <p:sp>
        <p:nvSpPr>
          <p:cNvPr id="970" name="Google Shape;970;p43"/>
          <p:cNvSpPr txBox="1"/>
          <p:nvPr>
            <p:ph idx="12" type="sldNum"/>
          </p:nvPr>
        </p:nvSpPr>
        <p:spPr>
          <a:xfrm>
            <a:off x="8220048" y="6172508"/>
            <a:ext cx="565200" cy="3651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971" name="Google Shape;971;p43"/>
          <p:cNvSpPr txBox="1"/>
          <p:nvPr>
            <p:ph type="title"/>
          </p:nvPr>
        </p:nvSpPr>
        <p:spPr>
          <a:xfrm>
            <a:off x="1273572" y="395066"/>
            <a:ext cx="7520100" cy="887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AU"/>
              <a:t>Demo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5" name="Shape 975"/>
        <p:cNvGrpSpPr/>
        <p:nvPr/>
      </p:nvGrpSpPr>
      <p:grpSpPr>
        <a:xfrm>
          <a:off x="0" y="0"/>
          <a:ext cx="0" cy="0"/>
          <a:chOff x="0" y="0"/>
          <a:chExt cx="0" cy="0"/>
        </a:xfrm>
      </p:grpSpPr>
      <p:sp>
        <p:nvSpPr>
          <p:cNvPr id="976" name="Google Shape;976;p44"/>
          <p:cNvSpPr txBox="1"/>
          <p:nvPr>
            <p:ph idx="1" type="body"/>
          </p:nvPr>
        </p:nvSpPr>
        <p:spPr>
          <a:xfrm>
            <a:off x="567867" y="5338960"/>
            <a:ext cx="216000" cy="108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2"/>
              </a:buClr>
              <a:buSzPts val="200"/>
              <a:buNone/>
            </a:pPr>
            <a:r>
              <a:rPr lang="en-AU"/>
              <a:t>Identifier first line</a:t>
            </a:r>
            <a:endParaRPr/>
          </a:p>
          <a:p>
            <a:pPr indent="-12700" lvl="1" marL="0" rtl="0" algn="l">
              <a:lnSpc>
                <a:spcPct val="100000"/>
              </a:lnSpc>
              <a:spcBef>
                <a:spcPts val="500"/>
              </a:spcBef>
              <a:spcAft>
                <a:spcPts val="0"/>
              </a:spcAft>
              <a:buClr>
                <a:schemeClr val="accent2"/>
              </a:buClr>
              <a:buSzPts val="200"/>
              <a:buChar char="•"/>
            </a:pPr>
            <a:r>
              <a:rPr lang="en-AU"/>
              <a:t>Second line</a:t>
            </a:r>
            <a:endParaRPr/>
          </a:p>
        </p:txBody>
      </p:sp>
      <p:sp>
        <p:nvSpPr>
          <p:cNvPr id="977" name="Google Shape;977;p44"/>
          <p:cNvSpPr/>
          <p:nvPr>
            <p:ph idx="3" type="pic"/>
          </p:nvPr>
        </p:nvSpPr>
        <p:spPr>
          <a:xfrm>
            <a:off x="4122030" y="1032580"/>
            <a:ext cx="5030970" cy="5829165"/>
          </a:xfrm>
          <a:prstGeom prst="rect">
            <a:avLst/>
          </a:prstGeom>
          <a:noFill/>
          <a:ln>
            <a:noFill/>
          </a:ln>
        </p:spPr>
        <p:txBody>
          <a:bodyPr anchorCtr="0" anchor="t" bIns="360000" lIns="576000" spcFirstLastPara="1" rIns="360000" wrap="square" tIns="1728000">
            <a:noAutofit/>
          </a:bodyPr>
          <a:lstStyle/>
          <a:p>
            <a:pPr indent="0" lvl="0" marL="0" rtl="0" algn="l">
              <a:spcBef>
                <a:spcPts val="5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2" name="Shape 982"/>
        <p:cNvGrpSpPr/>
        <p:nvPr/>
      </p:nvGrpSpPr>
      <p:grpSpPr>
        <a:xfrm>
          <a:off x="0" y="0"/>
          <a:ext cx="0" cy="0"/>
          <a:chOff x="0" y="0"/>
          <a:chExt cx="0" cy="0"/>
        </a:xfrm>
      </p:grpSpPr>
      <p:sp>
        <p:nvSpPr>
          <p:cNvPr id="983" name="Google Shape;983;p45"/>
          <p:cNvSpPr txBox="1"/>
          <p:nvPr>
            <p:ph idx="1" type="body"/>
          </p:nvPr>
        </p:nvSpPr>
        <p:spPr>
          <a:xfrm>
            <a:off x="326575" y="1532426"/>
            <a:ext cx="8466900" cy="4763700"/>
          </a:xfrm>
          <a:prstGeom prst="rect">
            <a:avLst/>
          </a:prstGeom>
        </p:spPr>
        <p:txBody>
          <a:bodyPr anchorCtr="0" anchor="t" bIns="45700" lIns="91425" spcFirstLastPara="1" rIns="91425" wrap="square" tIns="45700">
            <a:noAutofit/>
          </a:bodyPr>
          <a:lstStyle/>
          <a:p>
            <a:pPr indent="-228600" lvl="0" marL="0" rtl="0" algn="l">
              <a:lnSpc>
                <a:spcPct val="115000"/>
              </a:lnSpc>
              <a:spcBef>
                <a:spcPts val="1200"/>
              </a:spcBef>
              <a:spcAft>
                <a:spcPts val="0"/>
              </a:spcAft>
              <a:buNone/>
            </a:pPr>
            <a:r>
              <a:rPr lang="en-AU" sz="1100">
                <a:latin typeface="Arial"/>
                <a:ea typeface="Arial"/>
                <a:cs typeface="Arial"/>
                <a:sym typeface="Arial"/>
              </a:rPr>
              <a:t>·</a:t>
            </a:r>
            <a:r>
              <a:rPr lang="en-AU" sz="700">
                <a:latin typeface="Times New Roman"/>
                <a:ea typeface="Times New Roman"/>
                <a:cs typeface="Times New Roman"/>
                <a:sym typeface="Times New Roman"/>
              </a:rPr>
              <a:t>        </a:t>
            </a:r>
            <a:r>
              <a:rPr lang="en-AU" sz="1100">
                <a:latin typeface="Arial"/>
                <a:ea typeface="Arial"/>
                <a:cs typeface="Arial"/>
                <a:sym typeface="Arial"/>
              </a:rPr>
              <a:t>A personal website to show resume and portfolio, personal show case website.</a:t>
            </a:r>
            <a:endParaRPr sz="1100">
              <a:latin typeface="Arial"/>
              <a:ea typeface="Arial"/>
              <a:cs typeface="Arial"/>
              <a:sym typeface="Arial"/>
            </a:endParaRPr>
          </a:p>
          <a:p>
            <a:pPr indent="-228600" lvl="0" marL="0" rtl="0" algn="l">
              <a:lnSpc>
                <a:spcPct val="115000"/>
              </a:lnSpc>
              <a:spcBef>
                <a:spcPts val="1200"/>
              </a:spcBef>
              <a:spcAft>
                <a:spcPts val="0"/>
              </a:spcAft>
              <a:buNone/>
            </a:pPr>
            <a:r>
              <a:rPr lang="en-AU" sz="1100">
                <a:latin typeface="Arial"/>
                <a:ea typeface="Arial"/>
                <a:cs typeface="Arial"/>
                <a:sym typeface="Arial"/>
              </a:rPr>
              <a:t>·</a:t>
            </a:r>
            <a:r>
              <a:rPr lang="en-AU" sz="700">
                <a:latin typeface="Times New Roman"/>
                <a:ea typeface="Times New Roman"/>
                <a:cs typeface="Times New Roman"/>
                <a:sym typeface="Times New Roman"/>
              </a:rPr>
              <a:t>        </a:t>
            </a:r>
            <a:r>
              <a:rPr lang="en-AU" sz="1100">
                <a:latin typeface="Arial"/>
                <a:ea typeface="Arial"/>
                <a:cs typeface="Arial"/>
                <a:sym typeface="Arial"/>
              </a:rPr>
              <a:t>The user can log in this website to change sessions and information in each session</a:t>
            </a:r>
            <a:endParaRPr sz="1100">
              <a:latin typeface="Arial"/>
              <a:ea typeface="Arial"/>
              <a:cs typeface="Arial"/>
              <a:sym typeface="Arial"/>
            </a:endParaRPr>
          </a:p>
          <a:p>
            <a:pPr indent="-228600" lvl="0" marL="0" rtl="0" algn="l">
              <a:lnSpc>
                <a:spcPct val="115000"/>
              </a:lnSpc>
              <a:spcBef>
                <a:spcPts val="1200"/>
              </a:spcBef>
              <a:spcAft>
                <a:spcPts val="0"/>
              </a:spcAft>
              <a:buNone/>
            </a:pPr>
            <a:r>
              <a:rPr lang="en-AU" sz="1100">
                <a:latin typeface="Arial"/>
                <a:ea typeface="Arial"/>
                <a:cs typeface="Arial"/>
                <a:sym typeface="Arial"/>
              </a:rPr>
              <a:t>·</a:t>
            </a:r>
            <a:r>
              <a:rPr lang="en-AU" sz="700">
                <a:latin typeface="Times New Roman"/>
                <a:ea typeface="Times New Roman"/>
                <a:cs typeface="Times New Roman"/>
                <a:sym typeface="Times New Roman"/>
              </a:rPr>
              <a:t>        </a:t>
            </a:r>
            <a:r>
              <a:rPr lang="en-AU" sz="1100">
                <a:latin typeface="Arial"/>
                <a:ea typeface="Arial"/>
                <a:cs typeface="Arial"/>
                <a:sym typeface="Arial"/>
              </a:rPr>
              <a:t>The user can upload whatever types of documents they want to add (such as pictures, articles, audios and videos)</a:t>
            </a:r>
            <a:endParaRPr sz="1100">
              <a:latin typeface="Arial"/>
              <a:ea typeface="Arial"/>
              <a:cs typeface="Arial"/>
              <a:sym typeface="Arial"/>
            </a:endParaRPr>
          </a:p>
          <a:p>
            <a:pPr indent="-228600" lvl="0" marL="0" rtl="0" algn="l">
              <a:lnSpc>
                <a:spcPct val="115000"/>
              </a:lnSpc>
              <a:spcBef>
                <a:spcPts val="1200"/>
              </a:spcBef>
              <a:spcAft>
                <a:spcPts val="0"/>
              </a:spcAft>
              <a:buNone/>
            </a:pPr>
            <a:r>
              <a:rPr lang="en-AU" sz="1100">
                <a:latin typeface="Arial"/>
                <a:ea typeface="Arial"/>
                <a:cs typeface="Arial"/>
                <a:sym typeface="Arial"/>
              </a:rPr>
              <a:t>·</a:t>
            </a:r>
            <a:r>
              <a:rPr lang="en-AU" sz="700">
                <a:latin typeface="Times New Roman"/>
                <a:ea typeface="Times New Roman"/>
                <a:cs typeface="Times New Roman"/>
                <a:sym typeface="Times New Roman"/>
              </a:rPr>
              <a:t>        </a:t>
            </a:r>
            <a:r>
              <a:rPr lang="en-AU" sz="1100">
                <a:latin typeface="Arial"/>
                <a:ea typeface="Arial"/>
                <a:cs typeface="Arial"/>
                <a:sym typeface="Arial"/>
              </a:rPr>
              <a:t>The user can select the visibility of each session or what they want to show on this page</a:t>
            </a:r>
            <a:endParaRPr sz="1100">
              <a:latin typeface="Arial"/>
              <a:ea typeface="Arial"/>
              <a:cs typeface="Arial"/>
              <a:sym typeface="Arial"/>
            </a:endParaRPr>
          </a:p>
          <a:p>
            <a:pPr indent="-228600" lvl="0" marL="0" rtl="0" algn="l">
              <a:lnSpc>
                <a:spcPct val="115000"/>
              </a:lnSpc>
              <a:spcBef>
                <a:spcPts val="1200"/>
              </a:spcBef>
              <a:spcAft>
                <a:spcPts val="0"/>
              </a:spcAft>
              <a:buNone/>
            </a:pPr>
            <a:r>
              <a:rPr lang="en-AU" sz="1100">
                <a:latin typeface="Arial"/>
                <a:ea typeface="Arial"/>
                <a:cs typeface="Arial"/>
                <a:sym typeface="Arial"/>
              </a:rPr>
              <a:t>·</a:t>
            </a:r>
            <a:r>
              <a:rPr lang="en-AU" sz="700">
                <a:latin typeface="Times New Roman"/>
                <a:ea typeface="Times New Roman"/>
                <a:cs typeface="Times New Roman"/>
                <a:sym typeface="Times New Roman"/>
              </a:rPr>
              <a:t>        </a:t>
            </a:r>
            <a:r>
              <a:rPr lang="en-AU" sz="1100">
                <a:latin typeface="Arial"/>
                <a:ea typeface="Arial"/>
                <a:cs typeface="Arial"/>
                <a:sym typeface="Arial"/>
              </a:rPr>
              <a:t>The user can choose visibility, just like google doc, the website can only access by the person have the link</a:t>
            </a:r>
            <a:endParaRPr sz="1100">
              <a:latin typeface="Arial"/>
              <a:ea typeface="Arial"/>
              <a:cs typeface="Arial"/>
              <a:sym typeface="Arial"/>
            </a:endParaRPr>
          </a:p>
          <a:p>
            <a:pPr indent="-228600" lvl="0" marL="0" rtl="0" algn="l">
              <a:lnSpc>
                <a:spcPct val="115000"/>
              </a:lnSpc>
              <a:spcBef>
                <a:spcPts val="1200"/>
              </a:spcBef>
              <a:spcAft>
                <a:spcPts val="0"/>
              </a:spcAft>
              <a:buNone/>
            </a:pPr>
            <a:r>
              <a:rPr lang="en-AU" sz="1100">
                <a:latin typeface="Arial"/>
                <a:ea typeface="Arial"/>
                <a:cs typeface="Arial"/>
                <a:sym typeface="Arial"/>
              </a:rPr>
              <a:t>·</a:t>
            </a:r>
            <a:r>
              <a:rPr lang="en-AU" sz="700">
                <a:latin typeface="Times New Roman"/>
                <a:ea typeface="Times New Roman"/>
                <a:cs typeface="Times New Roman"/>
                <a:sym typeface="Times New Roman"/>
              </a:rPr>
              <a:t>        </a:t>
            </a:r>
            <a:r>
              <a:rPr lang="en-AU" sz="1100">
                <a:latin typeface="Arial"/>
                <a:ea typeface="Arial"/>
                <a:cs typeface="Arial"/>
                <a:sym typeface="Arial"/>
              </a:rPr>
              <a:t>The user can choose the layout and UI of the website like background colors (photos)</a:t>
            </a:r>
            <a:endParaRPr sz="1100">
              <a:latin typeface="Arial"/>
              <a:ea typeface="Arial"/>
              <a:cs typeface="Arial"/>
              <a:sym typeface="Arial"/>
            </a:endParaRPr>
          </a:p>
          <a:p>
            <a:pPr indent="-228600" lvl="0" marL="0" rtl="0" algn="l">
              <a:lnSpc>
                <a:spcPct val="115000"/>
              </a:lnSpc>
              <a:spcBef>
                <a:spcPts val="1200"/>
              </a:spcBef>
              <a:spcAft>
                <a:spcPts val="0"/>
              </a:spcAft>
              <a:buNone/>
            </a:pPr>
            <a:r>
              <a:rPr lang="en-AU" sz="1100">
                <a:latin typeface="Arial"/>
                <a:ea typeface="Arial"/>
                <a:cs typeface="Arial"/>
                <a:sym typeface="Arial"/>
              </a:rPr>
              <a:t>·</a:t>
            </a:r>
            <a:r>
              <a:rPr lang="en-AU" sz="700">
                <a:latin typeface="Times New Roman"/>
                <a:ea typeface="Times New Roman"/>
                <a:cs typeface="Times New Roman"/>
                <a:sym typeface="Times New Roman"/>
              </a:rPr>
              <a:t>        </a:t>
            </a:r>
            <a:r>
              <a:rPr lang="en-AU" sz="1100">
                <a:latin typeface="Arial"/>
                <a:ea typeface="Arial"/>
                <a:cs typeface="Arial"/>
                <a:sym typeface="Arial"/>
              </a:rPr>
              <a:t>The target user is university students, however, may extend to employees as well</a:t>
            </a:r>
            <a:endParaRPr sz="1100">
              <a:latin typeface="Arial"/>
              <a:ea typeface="Arial"/>
              <a:cs typeface="Arial"/>
              <a:sym typeface="Arial"/>
            </a:endParaRPr>
          </a:p>
          <a:p>
            <a:pPr indent="-228600" lvl="0" marL="0" rtl="0" algn="l">
              <a:lnSpc>
                <a:spcPct val="115000"/>
              </a:lnSpc>
              <a:spcBef>
                <a:spcPts val="1200"/>
              </a:spcBef>
              <a:spcAft>
                <a:spcPts val="0"/>
              </a:spcAft>
              <a:buClr>
                <a:schemeClr val="dk1"/>
              </a:buClr>
              <a:buSzPts val="1100"/>
              <a:buFont typeface="Arial"/>
              <a:buNone/>
            </a:pPr>
            <a:r>
              <a:rPr lang="en-AU" sz="1100">
                <a:latin typeface="Arial"/>
                <a:ea typeface="Arial"/>
                <a:cs typeface="Arial"/>
                <a:sym typeface="Arial"/>
              </a:rPr>
              <a:t>·</a:t>
            </a:r>
            <a:r>
              <a:rPr lang="en-AU" sz="700">
                <a:latin typeface="Times New Roman"/>
                <a:ea typeface="Times New Roman"/>
                <a:cs typeface="Times New Roman"/>
                <a:sym typeface="Times New Roman"/>
              </a:rPr>
              <a:t>        </a:t>
            </a:r>
            <a:r>
              <a:rPr lang="en-AU" sz="1100">
                <a:latin typeface="Arial"/>
                <a:ea typeface="Arial"/>
                <a:cs typeface="Arial"/>
                <a:sym typeface="Arial"/>
              </a:rPr>
              <a:t>One-page website for view only, other users cannot comment on it.</a:t>
            </a:r>
            <a:endParaRPr sz="1100">
              <a:latin typeface="Arial"/>
              <a:ea typeface="Arial"/>
              <a:cs typeface="Arial"/>
              <a:sym typeface="Arial"/>
            </a:endParaRPr>
          </a:p>
          <a:p>
            <a:pPr indent="-22860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266700" lvl="0" marL="266700" rtl="0" algn="l">
              <a:lnSpc>
                <a:spcPct val="115000"/>
              </a:lnSpc>
              <a:spcBef>
                <a:spcPts val="1200"/>
              </a:spcBef>
              <a:spcAft>
                <a:spcPts val="0"/>
              </a:spcAft>
              <a:buClr>
                <a:schemeClr val="dk1"/>
              </a:buClr>
              <a:buSzPts val="1100"/>
              <a:buFont typeface="Arial"/>
              <a:buNone/>
            </a:pPr>
            <a:r>
              <a:rPr lang="en-AU" sz="1100">
                <a:latin typeface="Arial"/>
                <a:ea typeface="Arial"/>
                <a:cs typeface="Arial"/>
                <a:sym typeface="Arial"/>
              </a:rPr>
              <a:t>l</a:t>
            </a:r>
            <a:r>
              <a:rPr lang="en-AU" sz="700">
                <a:latin typeface="Times New Roman"/>
                <a:ea typeface="Times New Roman"/>
                <a:cs typeface="Times New Roman"/>
                <a:sym typeface="Times New Roman"/>
              </a:rPr>
              <a:t>  </a:t>
            </a:r>
            <a:r>
              <a:rPr lang="en-AU" sz="1100">
                <a:latin typeface="Arial"/>
                <a:ea typeface="Arial"/>
                <a:cs typeface="Arial"/>
                <a:sym typeface="Arial"/>
              </a:rPr>
              <a:t>Reorder function: drag and drop for reorder</a:t>
            </a:r>
            <a:endParaRPr sz="1100">
              <a:latin typeface="Arial"/>
              <a:ea typeface="Arial"/>
              <a:cs typeface="Arial"/>
              <a:sym typeface="Arial"/>
            </a:endParaRPr>
          </a:p>
          <a:p>
            <a:pPr indent="-266700" lvl="0" marL="266700" rtl="0" algn="l">
              <a:lnSpc>
                <a:spcPct val="115000"/>
              </a:lnSpc>
              <a:spcBef>
                <a:spcPts val="1200"/>
              </a:spcBef>
              <a:spcAft>
                <a:spcPts val="0"/>
              </a:spcAft>
              <a:buClr>
                <a:schemeClr val="dk1"/>
              </a:buClr>
              <a:buSzPts val="1100"/>
              <a:buFont typeface="Arial"/>
              <a:buNone/>
            </a:pPr>
            <a:r>
              <a:rPr lang="en-AU" sz="1100">
                <a:latin typeface="Arial"/>
                <a:ea typeface="Arial"/>
                <a:cs typeface="Arial"/>
                <a:sym typeface="Arial"/>
              </a:rPr>
              <a:t>l</a:t>
            </a:r>
            <a:r>
              <a:rPr lang="en-AU" sz="700">
                <a:latin typeface="Times New Roman"/>
                <a:ea typeface="Times New Roman"/>
                <a:cs typeface="Times New Roman"/>
                <a:sym typeface="Times New Roman"/>
              </a:rPr>
              <a:t>  </a:t>
            </a:r>
            <a:r>
              <a:rPr lang="en-AU" sz="1100">
                <a:latin typeface="Arial"/>
                <a:ea typeface="Arial"/>
                <a:cs typeface="Arial"/>
                <a:sym typeface="Arial"/>
              </a:rPr>
              <a:t>*Embedded information: Click element for more information (One page so detailed information by clicking)</a:t>
            </a:r>
            <a:endParaRPr sz="1100">
              <a:latin typeface="Arial"/>
              <a:ea typeface="Arial"/>
              <a:cs typeface="Arial"/>
              <a:sym typeface="Arial"/>
            </a:endParaRPr>
          </a:p>
          <a:p>
            <a:pPr indent="0" lvl="0" marL="0" rtl="0" algn="l">
              <a:spcBef>
                <a:spcPts val="1200"/>
              </a:spcBef>
              <a:spcAft>
                <a:spcPts val="0"/>
              </a:spcAft>
              <a:buNone/>
            </a:pPr>
            <a:r>
              <a:rPr lang="en-AU" sz="950">
                <a:latin typeface="Arial"/>
                <a:ea typeface="Arial"/>
                <a:cs typeface="Arial"/>
                <a:sym typeface="Arial"/>
              </a:rPr>
              <a:t>*Background customization</a:t>
            </a:r>
            <a:endParaRPr sz="950">
              <a:latin typeface="Arial"/>
              <a:ea typeface="Arial"/>
              <a:cs typeface="Arial"/>
              <a:sym typeface="Arial"/>
            </a:endParaRPr>
          </a:p>
          <a:p>
            <a:pPr indent="-266700" lvl="0" marL="266700" rtl="0" algn="l">
              <a:lnSpc>
                <a:spcPct val="115000"/>
              </a:lnSpc>
              <a:spcBef>
                <a:spcPts val="1200"/>
              </a:spcBef>
              <a:spcAft>
                <a:spcPts val="0"/>
              </a:spcAft>
              <a:buClr>
                <a:schemeClr val="dk1"/>
              </a:buClr>
              <a:buSzPts val="1100"/>
              <a:buFont typeface="Arial"/>
              <a:buNone/>
            </a:pPr>
            <a:r>
              <a:rPr lang="en-AU" sz="1100">
                <a:latin typeface="Arial"/>
                <a:ea typeface="Arial"/>
                <a:cs typeface="Arial"/>
                <a:sym typeface="Arial"/>
              </a:rPr>
              <a:t>l</a:t>
            </a:r>
            <a:r>
              <a:rPr lang="en-AU" sz="700">
                <a:latin typeface="Times New Roman"/>
                <a:ea typeface="Times New Roman"/>
                <a:cs typeface="Times New Roman"/>
                <a:sym typeface="Times New Roman"/>
              </a:rPr>
              <a:t>  </a:t>
            </a:r>
            <a:r>
              <a:rPr lang="en-AU" sz="1100">
                <a:latin typeface="Arial"/>
                <a:ea typeface="Arial"/>
                <a:cs typeface="Arial"/>
                <a:sym typeface="Arial"/>
              </a:rPr>
              <a:t>Personalization UI, basically font,color,etc. (e.g. Shadows mentioned by Yiyang)</a:t>
            </a:r>
            <a:endParaRPr sz="1100">
              <a:latin typeface="Arial"/>
              <a:ea typeface="Arial"/>
              <a:cs typeface="Arial"/>
              <a:sym typeface="Arial"/>
            </a:endParaRPr>
          </a:p>
          <a:p>
            <a:pPr indent="0" lvl="0" marL="0" rtl="0" algn="l">
              <a:spcBef>
                <a:spcPts val="1200"/>
              </a:spcBef>
              <a:spcAft>
                <a:spcPts val="0"/>
              </a:spcAft>
              <a:buNone/>
            </a:pPr>
            <a:r>
              <a:t/>
            </a:r>
            <a:endParaRPr sz="950">
              <a:latin typeface="Arial"/>
              <a:ea typeface="Arial"/>
              <a:cs typeface="Arial"/>
              <a:sym typeface="Arial"/>
            </a:endParaRPr>
          </a:p>
        </p:txBody>
      </p:sp>
      <p:sp>
        <p:nvSpPr>
          <p:cNvPr id="984" name="Google Shape;984;p45"/>
          <p:cNvSpPr txBox="1"/>
          <p:nvPr>
            <p:ph idx="12" type="sldNum"/>
          </p:nvPr>
        </p:nvSpPr>
        <p:spPr>
          <a:xfrm>
            <a:off x="8220048" y="6172508"/>
            <a:ext cx="565200" cy="3651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985" name="Google Shape;985;p45"/>
          <p:cNvSpPr txBox="1"/>
          <p:nvPr>
            <p:ph type="title"/>
          </p:nvPr>
        </p:nvSpPr>
        <p:spPr>
          <a:xfrm>
            <a:off x="1273572" y="395066"/>
            <a:ext cx="7520100" cy="887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0" name="Shape 990"/>
        <p:cNvGrpSpPr/>
        <p:nvPr/>
      </p:nvGrpSpPr>
      <p:grpSpPr>
        <a:xfrm>
          <a:off x="0" y="0"/>
          <a:ext cx="0" cy="0"/>
          <a:chOff x="0" y="0"/>
          <a:chExt cx="0" cy="0"/>
        </a:xfrm>
      </p:grpSpPr>
      <p:sp>
        <p:nvSpPr>
          <p:cNvPr id="991" name="Google Shape;991;p46"/>
          <p:cNvSpPr txBox="1"/>
          <p:nvPr>
            <p:ph idx="1" type="body"/>
          </p:nvPr>
        </p:nvSpPr>
        <p:spPr>
          <a:xfrm>
            <a:off x="326571" y="1532415"/>
            <a:ext cx="8466900" cy="4377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AU"/>
              <a:t>(New) Functional Requirement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AU"/>
              <a:t>Non-</a:t>
            </a:r>
            <a:r>
              <a:rPr lang="en-AU"/>
              <a:t>Functional Requirement</a:t>
            </a:r>
            <a:endParaRPr/>
          </a:p>
          <a:p>
            <a:pPr indent="0" lvl="0" marL="0" rtl="0" algn="l">
              <a:spcBef>
                <a:spcPts val="1000"/>
              </a:spcBef>
              <a:spcAft>
                <a:spcPts val="0"/>
              </a:spcAft>
              <a:buNone/>
            </a:pPr>
            <a:r>
              <a:rPr lang="en-AU"/>
              <a:t>	Quality</a:t>
            </a:r>
            <a:endParaRPr/>
          </a:p>
          <a:p>
            <a:pPr indent="0" lvl="0" marL="0" rtl="0" algn="l">
              <a:spcBef>
                <a:spcPts val="1000"/>
              </a:spcBef>
              <a:spcAft>
                <a:spcPts val="0"/>
              </a:spcAft>
              <a:buNone/>
            </a:pPr>
            <a:r>
              <a:rPr lang="en-AU"/>
              <a:t>	Security</a:t>
            </a:r>
            <a:endParaRPr/>
          </a:p>
          <a:p>
            <a:pPr indent="0" lvl="0" marL="0" rtl="0" algn="l">
              <a:spcBef>
                <a:spcPts val="1000"/>
              </a:spcBef>
              <a:spcAft>
                <a:spcPts val="0"/>
              </a:spcAft>
              <a:buNone/>
            </a:pPr>
            <a:r>
              <a:rPr lang="en-AU"/>
              <a:t>	...</a:t>
            </a:r>
            <a:endParaRPr/>
          </a:p>
          <a:p>
            <a:pPr indent="0" lvl="0" marL="0" rtl="0" algn="l">
              <a:spcBef>
                <a:spcPts val="1000"/>
              </a:spcBef>
              <a:spcAft>
                <a:spcPts val="0"/>
              </a:spcAft>
              <a:buNone/>
            </a:pPr>
            <a:r>
              <a:rPr lang="en-AU"/>
              <a:t>	</a:t>
            </a:r>
            <a:endParaRPr/>
          </a:p>
        </p:txBody>
      </p:sp>
      <p:sp>
        <p:nvSpPr>
          <p:cNvPr id="992" name="Google Shape;992;p46"/>
          <p:cNvSpPr txBox="1"/>
          <p:nvPr>
            <p:ph idx="12" type="sldNum"/>
          </p:nvPr>
        </p:nvSpPr>
        <p:spPr>
          <a:xfrm>
            <a:off x="8220048" y="6172508"/>
            <a:ext cx="565200" cy="3651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sp>
        <p:nvSpPr>
          <p:cNvPr id="993" name="Google Shape;993;p46"/>
          <p:cNvSpPr txBox="1"/>
          <p:nvPr>
            <p:ph type="title"/>
          </p:nvPr>
        </p:nvSpPr>
        <p:spPr>
          <a:xfrm>
            <a:off x="1273572" y="395066"/>
            <a:ext cx="7520100" cy="887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0" name="Shape 650"/>
        <p:cNvGrpSpPr/>
        <p:nvPr/>
      </p:nvGrpSpPr>
      <p:grpSpPr>
        <a:xfrm>
          <a:off x="0" y="0"/>
          <a:ext cx="0" cy="0"/>
          <a:chOff x="0" y="0"/>
          <a:chExt cx="0" cy="0"/>
        </a:xfrm>
      </p:grpSpPr>
      <p:sp>
        <p:nvSpPr>
          <p:cNvPr id="651" name="Google Shape;651;p24"/>
          <p:cNvSpPr txBox="1"/>
          <p:nvPr>
            <p:ph idx="1" type="body"/>
          </p:nvPr>
        </p:nvSpPr>
        <p:spPr>
          <a:xfrm>
            <a:off x="326575" y="1532426"/>
            <a:ext cx="8466900" cy="5005200"/>
          </a:xfrm>
          <a:prstGeom prst="rect">
            <a:avLst/>
          </a:prstGeom>
          <a:noFill/>
          <a:ln>
            <a:noFill/>
          </a:ln>
        </p:spPr>
        <p:txBody>
          <a:bodyPr anchorCtr="0" anchor="t" bIns="45700" lIns="91425" spcFirstLastPara="1" rIns="91425" wrap="square" tIns="45700">
            <a:noAutofit/>
          </a:bodyPr>
          <a:lstStyle/>
          <a:p>
            <a:pPr indent="228600" lvl="0" marL="0" rtl="0" algn="l">
              <a:lnSpc>
                <a:spcPct val="115000"/>
              </a:lnSpc>
              <a:spcBef>
                <a:spcPts val="0"/>
              </a:spcBef>
              <a:spcAft>
                <a:spcPts val="0"/>
              </a:spcAft>
              <a:buClr>
                <a:schemeClr val="dk1"/>
              </a:buClr>
              <a:buSzPts val="1100"/>
              <a:buFont typeface="Arial"/>
              <a:buNone/>
            </a:pPr>
            <a:r>
              <a:rPr b="1" lang="en-AU">
                <a:latin typeface="Arial"/>
                <a:ea typeface="Arial"/>
                <a:cs typeface="Arial"/>
                <a:sym typeface="Arial"/>
              </a:rPr>
              <a:t>Project Aim and Purpose</a:t>
            </a:r>
            <a:endParaRPr b="1">
              <a:latin typeface="Arial"/>
              <a:ea typeface="Arial"/>
              <a:cs typeface="Arial"/>
              <a:sym typeface="Arial"/>
            </a:endParaRPr>
          </a:p>
          <a:p>
            <a:pPr indent="228600" lvl="0" marL="457200" rtl="0" algn="l">
              <a:lnSpc>
                <a:spcPct val="115000"/>
              </a:lnSpc>
              <a:spcBef>
                <a:spcPts val="0"/>
              </a:spcBef>
              <a:spcAft>
                <a:spcPts val="0"/>
              </a:spcAft>
              <a:buClr>
                <a:schemeClr val="dk1"/>
              </a:buClr>
              <a:buSzPts val="1100"/>
              <a:buFont typeface="Arial"/>
              <a:buNone/>
            </a:pPr>
            <a:r>
              <a:rPr lang="en-AU">
                <a:latin typeface="Arial"/>
                <a:ea typeface="Arial"/>
                <a:cs typeface="Arial"/>
                <a:sym typeface="Arial"/>
              </a:rPr>
              <a:t>Our team is aimed at building a web-based e-portfolio system which could provide users the ability to create their own e-portfolio on the website.</a:t>
            </a:r>
            <a:endParaRPr>
              <a:latin typeface="Arial"/>
              <a:ea typeface="Arial"/>
              <a:cs typeface="Arial"/>
              <a:sym typeface="Arial"/>
            </a:endParaRPr>
          </a:p>
          <a:p>
            <a:pPr indent="228600" lvl="0" marL="0" rtl="0" algn="l">
              <a:lnSpc>
                <a:spcPct val="115000"/>
              </a:lnSpc>
              <a:spcBef>
                <a:spcPts val="0"/>
              </a:spcBef>
              <a:spcAft>
                <a:spcPts val="0"/>
              </a:spcAft>
              <a:buClr>
                <a:schemeClr val="dk1"/>
              </a:buClr>
              <a:buSzPts val="1100"/>
              <a:buFont typeface="Arial"/>
              <a:buNone/>
            </a:pPr>
            <a:r>
              <a:rPr b="1" lang="en-AU">
                <a:latin typeface="Arial"/>
                <a:ea typeface="Arial"/>
                <a:cs typeface="Arial"/>
                <a:sym typeface="Arial"/>
              </a:rPr>
              <a:t>Key Stakeholders</a:t>
            </a:r>
            <a:endParaRPr b="1">
              <a:latin typeface="Arial"/>
              <a:ea typeface="Arial"/>
              <a:cs typeface="Arial"/>
              <a:sym typeface="Arial"/>
            </a:endParaRPr>
          </a:p>
          <a:p>
            <a:pPr indent="228600" lvl="0" marL="457200" rtl="0" algn="l">
              <a:lnSpc>
                <a:spcPct val="115000"/>
              </a:lnSpc>
              <a:spcBef>
                <a:spcPts val="0"/>
              </a:spcBef>
              <a:spcAft>
                <a:spcPts val="0"/>
              </a:spcAft>
              <a:buClr>
                <a:schemeClr val="dk1"/>
              </a:buClr>
              <a:buSzPts val="1100"/>
              <a:buFont typeface="Arial"/>
              <a:buNone/>
            </a:pPr>
            <a:r>
              <a:rPr lang="en-AU">
                <a:latin typeface="Arial"/>
                <a:ea typeface="Arial"/>
                <a:cs typeface="Arial"/>
                <a:sym typeface="Arial"/>
              </a:rPr>
              <a:t>Client: Marion Zalk</a:t>
            </a:r>
            <a:endParaRPr>
              <a:latin typeface="Arial"/>
              <a:ea typeface="Arial"/>
              <a:cs typeface="Arial"/>
              <a:sym typeface="Arial"/>
            </a:endParaRPr>
          </a:p>
          <a:p>
            <a:pPr indent="228600" lvl="0" marL="457200" rtl="0" algn="l">
              <a:lnSpc>
                <a:spcPct val="115000"/>
              </a:lnSpc>
              <a:spcBef>
                <a:spcPts val="0"/>
              </a:spcBef>
              <a:spcAft>
                <a:spcPts val="0"/>
              </a:spcAft>
              <a:buClr>
                <a:schemeClr val="dk1"/>
              </a:buClr>
              <a:buSzPts val="1100"/>
              <a:buFont typeface="Arial"/>
              <a:buNone/>
            </a:pPr>
            <a:r>
              <a:rPr lang="en-AU">
                <a:latin typeface="Arial"/>
                <a:ea typeface="Arial"/>
                <a:cs typeface="Arial"/>
                <a:sym typeface="Arial"/>
              </a:rPr>
              <a:t>Supervisor: Austen William Mcclernon </a:t>
            </a:r>
            <a:endParaRPr>
              <a:latin typeface="Arial"/>
              <a:ea typeface="Arial"/>
              <a:cs typeface="Arial"/>
              <a:sym typeface="Arial"/>
            </a:endParaRPr>
          </a:p>
          <a:p>
            <a:pPr indent="228600" lvl="0" marL="457200" rtl="0" algn="l">
              <a:lnSpc>
                <a:spcPct val="115000"/>
              </a:lnSpc>
              <a:spcBef>
                <a:spcPts val="0"/>
              </a:spcBef>
              <a:spcAft>
                <a:spcPts val="0"/>
              </a:spcAft>
              <a:buClr>
                <a:schemeClr val="dk1"/>
              </a:buClr>
              <a:buSzPts val="1100"/>
              <a:buFont typeface="Arial"/>
              <a:buNone/>
            </a:pPr>
            <a:r>
              <a:rPr lang="en-AU">
                <a:latin typeface="Arial"/>
                <a:ea typeface="Arial"/>
                <a:cs typeface="Arial"/>
                <a:sym typeface="Arial"/>
              </a:rPr>
              <a:t>Team members: </a:t>
            </a:r>
            <a:r>
              <a:rPr lang="en-AU">
                <a:latin typeface="Arial"/>
                <a:ea typeface="Arial"/>
                <a:cs typeface="Arial"/>
                <a:sym typeface="Arial"/>
              </a:rPr>
              <a:t>Xuefeng Chen, Yiyang Xu, Shang Gao,  Chang      Liu, Chuanxi Fu</a:t>
            </a:r>
            <a:endParaRPr>
              <a:latin typeface="Arial"/>
              <a:ea typeface="Arial"/>
              <a:cs typeface="Arial"/>
              <a:sym typeface="Arial"/>
            </a:endParaRPr>
          </a:p>
          <a:p>
            <a:pPr indent="228600" lvl="0" marL="0" rtl="0" algn="l">
              <a:lnSpc>
                <a:spcPct val="115000"/>
              </a:lnSpc>
              <a:spcBef>
                <a:spcPts val="0"/>
              </a:spcBef>
              <a:spcAft>
                <a:spcPts val="0"/>
              </a:spcAft>
              <a:buClr>
                <a:schemeClr val="dk1"/>
              </a:buClr>
              <a:buSzPts val="1100"/>
              <a:buFont typeface="Arial"/>
              <a:buNone/>
            </a:pPr>
            <a:r>
              <a:rPr b="1" lang="en-AU">
                <a:latin typeface="Arial"/>
                <a:ea typeface="Arial"/>
                <a:cs typeface="Arial"/>
                <a:sym typeface="Arial"/>
              </a:rPr>
              <a:t>Inclusions &amp; Deliverables</a:t>
            </a:r>
            <a:endParaRPr b="1">
              <a:latin typeface="Arial"/>
              <a:ea typeface="Arial"/>
              <a:cs typeface="Arial"/>
              <a:sym typeface="Arial"/>
            </a:endParaRPr>
          </a:p>
          <a:p>
            <a:pPr indent="228600" lvl="0" marL="457200" rtl="0" algn="l">
              <a:lnSpc>
                <a:spcPct val="115000"/>
              </a:lnSpc>
              <a:spcBef>
                <a:spcPts val="0"/>
              </a:spcBef>
              <a:spcAft>
                <a:spcPts val="0"/>
              </a:spcAft>
              <a:buClr>
                <a:schemeClr val="dk1"/>
              </a:buClr>
              <a:buSzPts val="1100"/>
              <a:buFont typeface="Arial"/>
              <a:buNone/>
            </a:pPr>
            <a:r>
              <a:rPr lang="en-AU">
                <a:latin typeface="Arial"/>
                <a:ea typeface="Arial"/>
                <a:cs typeface="Arial"/>
                <a:sym typeface="Arial"/>
              </a:rPr>
              <a:t>A web-based e-portfolio system</a:t>
            </a:r>
            <a:endParaRPr>
              <a:latin typeface="Arial"/>
              <a:ea typeface="Arial"/>
              <a:cs typeface="Arial"/>
              <a:sym typeface="Arial"/>
            </a:endParaRPr>
          </a:p>
          <a:p>
            <a:pPr indent="228600" lvl="0" marL="457200" rtl="0" algn="l">
              <a:lnSpc>
                <a:spcPct val="115000"/>
              </a:lnSpc>
              <a:spcBef>
                <a:spcPts val="0"/>
              </a:spcBef>
              <a:spcAft>
                <a:spcPts val="0"/>
              </a:spcAft>
              <a:buClr>
                <a:schemeClr val="dk1"/>
              </a:buClr>
              <a:buSzPts val="1100"/>
              <a:buFont typeface="Arial"/>
              <a:buNone/>
            </a:pPr>
            <a:r>
              <a:rPr lang="en-AU">
                <a:latin typeface="Arial"/>
                <a:ea typeface="Arial"/>
                <a:cs typeface="Arial"/>
                <a:sym typeface="Arial"/>
              </a:rPr>
              <a:t>An instruction video and manual</a:t>
            </a:r>
            <a:endParaRPr>
              <a:latin typeface="Arial"/>
              <a:ea typeface="Arial"/>
              <a:cs typeface="Arial"/>
              <a:sym typeface="Arial"/>
            </a:endParaRPr>
          </a:p>
          <a:p>
            <a:pPr indent="228600" lvl="0" marL="0" rtl="0" algn="l">
              <a:lnSpc>
                <a:spcPct val="115000"/>
              </a:lnSpc>
              <a:spcBef>
                <a:spcPts val="0"/>
              </a:spcBef>
              <a:spcAft>
                <a:spcPts val="0"/>
              </a:spcAft>
              <a:buClr>
                <a:schemeClr val="dk1"/>
              </a:buClr>
              <a:buSzPts val="1100"/>
              <a:buFont typeface="Arial"/>
              <a:buNone/>
            </a:pPr>
            <a:r>
              <a:rPr b="1" lang="en-AU">
                <a:latin typeface="Arial"/>
                <a:ea typeface="Arial"/>
                <a:cs typeface="Arial"/>
                <a:sym typeface="Arial"/>
              </a:rPr>
              <a:t>Exclusions</a:t>
            </a:r>
            <a:endParaRPr b="1">
              <a:latin typeface="Arial"/>
              <a:ea typeface="Arial"/>
              <a:cs typeface="Arial"/>
              <a:sym typeface="Arial"/>
            </a:endParaRPr>
          </a:p>
          <a:p>
            <a:pPr indent="228600" lvl="0" marL="457200" rtl="0" algn="l">
              <a:lnSpc>
                <a:spcPct val="115000"/>
              </a:lnSpc>
              <a:spcBef>
                <a:spcPts val="0"/>
              </a:spcBef>
              <a:spcAft>
                <a:spcPts val="0"/>
              </a:spcAft>
              <a:buClr>
                <a:schemeClr val="dk1"/>
              </a:buClr>
              <a:buSzPts val="1100"/>
              <a:buFont typeface="Arial"/>
              <a:buNone/>
            </a:pPr>
            <a:r>
              <a:rPr lang="en-AU">
                <a:latin typeface="Arial"/>
                <a:ea typeface="Arial"/>
                <a:cs typeface="Arial"/>
                <a:sym typeface="Arial"/>
              </a:rPr>
              <a:t>Maintenance and web server</a:t>
            </a:r>
            <a:endParaRPr>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a:p>
        </p:txBody>
      </p:sp>
      <p:sp>
        <p:nvSpPr>
          <p:cNvPr id="652" name="Google Shape;652;p24"/>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653" name="Google Shape;653;p24"/>
          <p:cNvSpPr txBox="1"/>
          <p:nvPr>
            <p:ph type="title"/>
          </p:nvPr>
        </p:nvSpPr>
        <p:spPr>
          <a:xfrm>
            <a:off x="1273572" y="395066"/>
            <a:ext cx="7520100" cy="88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Project scope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25"/>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659" name="Google Shape;659;p25"/>
          <p:cNvSpPr txBox="1"/>
          <p:nvPr>
            <p:ph type="title"/>
          </p:nvPr>
        </p:nvSpPr>
        <p:spPr>
          <a:xfrm>
            <a:off x="1273572" y="395066"/>
            <a:ext cx="7520100" cy="88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Timeline</a:t>
            </a:r>
            <a:endParaRPr/>
          </a:p>
        </p:txBody>
      </p:sp>
      <p:grpSp>
        <p:nvGrpSpPr>
          <p:cNvPr id="660" name="Google Shape;660;p25"/>
          <p:cNvGrpSpPr/>
          <p:nvPr/>
        </p:nvGrpSpPr>
        <p:grpSpPr>
          <a:xfrm>
            <a:off x="3098585" y="3193777"/>
            <a:ext cx="2975992" cy="1547428"/>
            <a:chOff x="3831710" y="2039225"/>
            <a:chExt cx="2975992" cy="1547428"/>
          </a:xfrm>
        </p:grpSpPr>
        <p:sp>
          <p:nvSpPr>
            <p:cNvPr id="661" name="Google Shape;661;p25"/>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25"/>
            <p:cNvGrpSpPr/>
            <p:nvPr/>
          </p:nvGrpSpPr>
          <p:grpSpPr>
            <a:xfrm>
              <a:off x="3831710" y="2039225"/>
              <a:ext cx="2253600" cy="1547428"/>
              <a:chOff x="3831710" y="2039225"/>
              <a:chExt cx="2253600" cy="1547428"/>
            </a:xfrm>
          </p:grpSpPr>
          <p:grpSp>
            <p:nvGrpSpPr>
              <p:cNvPr id="663" name="Google Shape;663;p25"/>
              <p:cNvGrpSpPr/>
              <p:nvPr/>
            </p:nvGrpSpPr>
            <p:grpSpPr>
              <a:xfrm>
                <a:off x="4808316" y="2800065"/>
                <a:ext cx="92400" cy="411825"/>
                <a:chOff x="845575" y="2563700"/>
                <a:chExt cx="92400" cy="411825"/>
              </a:xfrm>
            </p:grpSpPr>
            <p:cxnSp>
              <p:nvCxnSpPr>
                <p:cNvPr id="664" name="Google Shape;664;p2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665" name="Google Shape;665;p2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25"/>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23 April</a:t>
                </a:r>
                <a:endParaRPr b="1" sz="1200">
                  <a:latin typeface="Roboto"/>
                  <a:ea typeface="Roboto"/>
                  <a:cs typeface="Roboto"/>
                  <a:sym typeface="Roboto"/>
                </a:endParaRPr>
              </a:p>
            </p:txBody>
          </p:sp>
          <p:sp>
            <p:nvSpPr>
              <p:cNvPr id="667" name="Google Shape;667;p25"/>
              <p:cNvSpPr txBox="1"/>
              <p:nvPr/>
            </p:nvSpPr>
            <p:spPr>
              <a:xfrm>
                <a:off x="3831710" y="2039225"/>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sz="1800">
                    <a:latin typeface="Roboto"/>
                    <a:ea typeface="Roboto"/>
                    <a:cs typeface="Roboto"/>
                    <a:sym typeface="Roboto"/>
                  </a:rPr>
                  <a:t>Functional website</a:t>
                </a:r>
                <a:endParaRPr b="1" sz="1800">
                  <a:latin typeface="Roboto"/>
                  <a:ea typeface="Roboto"/>
                  <a:cs typeface="Roboto"/>
                  <a:sym typeface="Roboto"/>
                </a:endParaRPr>
              </a:p>
            </p:txBody>
          </p:sp>
        </p:grpSp>
      </p:grpSp>
      <p:grpSp>
        <p:nvGrpSpPr>
          <p:cNvPr id="668" name="Google Shape;668;p25"/>
          <p:cNvGrpSpPr/>
          <p:nvPr/>
        </p:nvGrpSpPr>
        <p:grpSpPr>
          <a:xfrm>
            <a:off x="7628023" y="3193627"/>
            <a:ext cx="2253600" cy="1017142"/>
            <a:chOff x="7491298" y="4486225"/>
            <a:chExt cx="2253600" cy="1017142"/>
          </a:xfrm>
        </p:grpSpPr>
        <p:grpSp>
          <p:nvGrpSpPr>
            <p:cNvPr id="669" name="Google Shape;669;p25"/>
            <p:cNvGrpSpPr/>
            <p:nvPr/>
          </p:nvGrpSpPr>
          <p:grpSpPr>
            <a:xfrm rot="10800000">
              <a:off x="8207835" y="5143967"/>
              <a:ext cx="92400" cy="359400"/>
              <a:chOff x="622300" y="551625"/>
              <a:chExt cx="92400" cy="359400"/>
            </a:xfrm>
          </p:grpSpPr>
          <p:cxnSp>
            <p:nvCxnSpPr>
              <p:cNvPr id="670" name="Google Shape;670;p25"/>
              <p:cNvCxnSpPr/>
              <p:nvPr/>
            </p:nvCxnSpPr>
            <p:spPr>
              <a:xfrm>
                <a:off x="647325" y="551625"/>
                <a:ext cx="0" cy="359400"/>
              </a:xfrm>
              <a:prstGeom prst="straightConnector1">
                <a:avLst/>
              </a:prstGeom>
              <a:noFill/>
              <a:ln cap="flat" cmpd="sng" w="9525">
                <a:solidFill>
                  <a:srgbClr val="000000"/>
                </a:solidFill>
                <a:prstDash val="solid"/>
                <a:round/>
                <a:headEnd len="sm" w="sm" type="none"/>
                <a:tailEnd len="sm" w="sm" type="none"/>
              </a:ln>
            </p:spPr>
          </p:cxnSp>
          <p:sp>
            <p:nvSpPr>
              <p:cNvPr id="671" name="Google Shape;671;p25"/>
              <p:cNvSpPr/>
              <p:nvPr/>
            </p:nvSpPr>
            <p:spPr>
              <a:xfrm>
                <a:off x="622300" y="8111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25"/>
            <p:cNvSpPr txBox="1"/>
            <p:nvPr/>
          </p:nvSpPr>
          <p:spPr>
            <a:xfrm>
              <a:off x="7491298" y="4486225"/>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sz="1800">
                  <a:latin typeface="Roboto"/>
                  <a:ea typeface="Roboto"/>
                  <a:cs typeface="Roboto"/>
                  <a:sym typeface="Roboto"/>
                </a:rPr>
                <a:t>Final Product</a:t>
              </a:r>
              <a:endParaRPr b="1" sz="1800">
                <a:latin typeface="Roboto"/>
                <a:ea typeface="Roboto"/>
                <a:cs typeface="Roboto"/>
                <a:sym typeface="Roboto"/>
              </a:endParaRPr>
            </a:p>
          </p:txBody>
        </p:sp>
      </p:grpSp>
      <p:grpSp>
        <p:nvGrpSpPr>
          <p:cNvPr id="673" name="Google Shape;673;p25"/>
          <p:cNvGrpSpPr/>
          <p:nvPr/>
        </p:nvGrpSpPr>
        <p:grpSpPr>
          <a:xfrm>
            <a:off x="211752" y="3528924"/>
            <a:ext cx="1978202" cy="1212288"/>
            <a:chOff x="115356" y="2374375"/>
            <a:chExt cx="2775644" cy="1212288"/>
          </a:xfrm>
        </p:grpSpPr>
        <p:sp>
          <p:nvSpPr>
            <p:cNvPr id="674" name="Google Shape;674;p25"/>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25"/>
            <p:cNvGrpSpPr/>
            <p:nvPr/>
          </p:nvGrpSpPr>
          <p:grpSpPr>
            <a:xfrm>
              <a:off x="115356" y="2374375"/>
              <a:ext cx="2253600" cy="1212288"/>
              <a:chOff x="115356" y="2374375"/>
              <a:chExt cx="2253600" cy="1212288"/>
            </a:xfrm>
          </p:grpSpPr>
          <p:sp>
            <p:nvSpPr>
              <p:cNvPr id="676" name="Google Shape;676;p25"/>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12 March</a:t>
                </a:r>
                <a:endParaRPr b="1" sz="1200">
                  <a:latin typeface="Roboto"/>
                  <a:ea typeface="Roboto"/>
                  <a:cs typeface="Roboto"/>
                  <a:sym typeface="Roboto"/>
                </a:endParaRPr>
              </a:p>
            </p:txBody>
          </p:sp>
          <p:grpSp>
            <p:nvGrpSpPr>
              <p:cNvPr id="677" name="Google Shape;677;p25"/>
              <p:cNvGrpSpPr/>
              <p:nvPr/>
            </p:nvGrpSpPr>
            <p:grpSpPr>
              <a:xfrm>
                <a:off x="881025" y="2800065"/>
                <a:ext cx="92400" cy="411825"/>
                <a:chOff x="845575" y="2563700"/>
                <a:chExt cx="92400" cy="411825"/>
              </a:xfrm>
            </p:grpSpPr>
            <p:cxnSp>
              <p:nvCxnSpPr>
                <p:cNvPr id="678" name="Google Shape;678;p25"/>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679" name="Google Shape;679;p25"/>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25"/>
              <p:cNvSpPr txBox="1"/>
              <p:nvPr/>
            </p:nvSpPr>
            <p:spPr>
              <a:xfrm>
                <a:off x="115356" y="2374375"/>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AU" sz="1800">
                    <a:latin typeface="Roboto"/>
                    <a:ea typeface="Roboto"/>
                    <a:cs typeface="Roboto"/>
                    <a:sym typeface="Roboto"/>
                  </a:rPr>
                  <a:t>Initialization</a:t>
                </a:r>
                <a:endParaRPr b="1" sz="1800">
                  <a:latin typeface="Roboto"/>
                  <a:ea typeface="Roboto"/>
                  <a:cs typeface="Roboto"/>
                  <a:sym typeface="Roboto"/>
                </a:endParaRPr>
              </a:p>
            </p:txBody>
          </p:sp>
        </p:grpSp>
      </p:grpSp>
      <p:grpSp>
        <p:nvGrpSpPr>
          <p:cNvPr id="681" name="Google Shape;681;p25"/>
          <p:cNvGrpSpPr/>
          <p:nvPr/>
        </p:nvGrpSpPr>
        <p:grpSpPr>
          <a:xfrm>
            <a:off x="1199375" y="3691073"/>
            <a:ext cx="2945502" cy="1892827"/>
            <a:chOff x="1903850" y="2542271"/>
            <a:chExt cx="2945502" cy="1892827"/>
          </a:xfrm>
        </p:grpSpPr>
        <p:sp>
          <p:nvSpPr>
            <p:cNvPr id="682" name="Google Shape;682;p25"/>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25"/>
            <p:cNvGrpSpPr/>
            <p:nvPr/>
          </p:nvGrpSpPr>
          <p:grpSpPr>
            <a:xfrm>
              <a:off x="1903850" y="2542271"/>
              <a:ext cx="2450100" cy="1892827"/>
              <a:chOff x="1903850" y="2542271"/>
              <a:chExt cx="2450100" cy="1892827"/>
            </a:xfrm>
          </p:grpSpPr>
          <p:sp>
            <p:nvSpPr>
              <p:cNvPr id="684" name="Google Shape;684;p25"/>
              <p:cNvSpPr txBox="1"/>
              <p:nvPr/>
            </p:nvSpPr>
            <p:spPr>
              <a:xfrm>
                <a:off x="2522370" y="2542271"/>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26 March</a:t>
                </a:r>
                <a:endParaRPr b="1" sz="1200">
                  <a:latin typeface="Roboto"/>
                  <a:ea typeface="Roboto"/>
                  <a:cs typeface="Roboto"/>
                  <a:sym typeface="Roboto"/>
                </a:endParaRPr>
              </a:p>
            </p:txBody>
          </p:sp>
          <p:grpSp>
            <p:nvGrpSpPr>
              <p:cNvPr id="685" name="Google Shape;685;p25"/>
              <p:cNvGrpSpPr/>
              <p:nvPr/>
            </p:nvGrpSpPr>
            <p:grpSpPr>
              <a:xfrm rot="10800000">
                <a:off x="2849073" y="3079467"/>
                <a:ext cx="92400" cy="411825"/>
                <a:chOff x="2070100" y="2563700"/>
                <a:chExt cx="92400" cy="411825"/>
              </a:xfrm>
            </p:grpSpPr>
            <p:cxnSp>
              <p:nvCxnSpPr>
                <p:cNvPr id="686" name="Google Shape;686;p2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687" name="Google Shape;687;p2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25"/>
              <p:cNvSpPr txBox="1"/>
              <p:nvPr/>
            </p:nvSpPr>
            <p:spPr>
              <a:xfrm>
                <a:off x="1903850" y="3491298"/>
                <a:ext cx="24501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AU" sz="1800">
                    <a:latin typeface="Roboto"/>
                    <a:ea typeface="Roboto"/>
                    <a:cs typeface="Roboto"/>
                    <a:sym typeface="Roboto"/>
                  </a:rPr>
                  <a:t>One-page website</a:t>
                </a:r>
                <a:endParaRPr b="1" sz="1800">
                  <a:latin typeface="Roboto"/>
                  <a:ea typeface="Roboto"/>
                  <a:cs typeface="Roboto"/>
                  <a:sym typeface="Roboto"/>
                </a:endParaRPr>
              </a:p>
              <a:p>
                <a:pPr indent="0" lvl="0" marL="0" rtl="0" algn="l">
                  <a:spcBef>
                    <a:spcPts val="0"/>
                  </a:spcBef>
                  <a:spcAft>
                    <a:spcPts val="0"/>
                  </a:spcAft>
                  <a:buNone/>
                </a:pPr>
                <a:r>
                  <a:rPr b="1" lang="en-AU" sz="1800">
                    <a:latin typeface="Roboto"/>
                    <a:ea typeface="Roboto"/>
                    <a:cs typeface="Roboto"/>
                    <a:sym typeface="Roboto"/>
                  </a:rPr>
                  <a:t>with limited function</a:t>
                </a:r>
                <a:endParaRPr b="1" sz="1800">
                  <a:latin typeface="Roboto"/>
                  <a:ea typeface="Roboto"/>
                  <a:cs typeface="Roboto"/>
                  <a:sym typeface="Roboto"/>
                </a:endParaRPr>
              </a:p>
            </p:txBody>
          </p:sp>
        </p:grpSp>
      </p:grpSp>
      <p:sp>
        <p:nvSpPr>
          <p:cNvPr id="689" name="Google Shape;689;p25"/>
          <p:cNvSpPr txBox="1"/>
          <p:nvPr/>
        </p:nvSpPr>
        <p:spPr>
          <a:xfrm>
            <a:off x="8039460" y="3479973"/>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28</a:t>
            </a:r>
            <a:r>
              <a:rPr b="1" lang="en-AU" sz="1200">
                <a:latin typeface="Roboto"/>
                <a:ea typeface="Roboto"/>
                <a:cs typeface="Roboto"/>
                <a:sym typeface="Roboto"/>
              </a:rPr>
              <a:t> May</a:t>
            </a:r>
            <a:endParaRPr b="1" sz="1200">
              <a:latin typeface="Roboto"/>
              <a:ea typeface="Roboto"/>
              <a:cs typeface="Roboto"/>
              <a:sym typeface="Roboto"/>
            </a:endParaRPr>
          </a:p>
        </p:txBody>
      </p:sp>
      <p:grpSp>
        <p:nvGrpSpPr>
          <p:cNvPr id="690" name="Google Shape;690;p25"/>
          <p:cNvGrpSpPr/>
          <p:nvPr/>
        </p:nvGrpSpPr>
        <p:grpSpPr>
          <a:xfrm>
            <a:off x="4468425" y="3851386"/>
            <a:ext cx="3943500" cy="1812152"/>
            <a:chOff x="5213450" y="2702596"/>
            <a:chExt cx="3943500" cy="1812152"/>
          </a:xfrm>
        </p:grpSpPr>
        <p:sp>
          <p:nvSpPr>
            <p:cNvPr id="691" name="Google Shape;691;p25"/>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25"/>
            <p:cNvGrpSpPr/>
            <p:nvPr/>
          </p:nvGrpSpPr>
          <p:grpSpPr>
            <a:xfrm>
              <a:off x="5213450" y="2702596"/>
              <a:ext cx="3943500" cy="1812152"/>
              <a:chOff x="5213450" y="2702596"/>
              <a:chExt cx="3943500" cy="1812152"/>
            </a:xfrm>
          </p:grpSpPr>
          <p:grpSp>
            <p:nvGrpSpPr>
              <p:cNvPr id="693" name="Google Shape;693;p25"/>
              <p:cNvGrpSpPr/>
              <p:nvPr/>
            </p:nvGrpSpPr>
            <p:grpSpPr>
              <a:xfrm rot="10800000">
                <a:off x="6760035" y="3079467"/>
                <a:ext cx="92400" cy="411825"/>
                <a:chOff x="2070100" y="2563700"/>
                <a:chExt cx="92400" cy="411825"/>
              </a:xfrm>
            </p:grpSpPr>
            <p:cxnSp>
              <p:nvCxnSpPr>
                <p:cNvPr id="694" name="Google Shape;694;p25"/>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695" name="Google Shape;695;p25"/>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6" name="Google Shape;696;p25"/>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14 May</a:t>
                </a:r>
                <a:endParaRPr b="1" sz="1200">
                  <a:latin typeface="Roboto"/>
                  <a:ea typeface="Roboto"/>
                  <a:cs typeface="Roboto"/>
                  <a:sym typeface="Roboto"/>
                </a:endParaRPr>
              </a:p>
            </p:txBody>
          </p:sp>
          <p:sp>
            <p:nvSpPr>
              <p:cNvPr id="697" name="Google Shape;697;p25"/>
              <p:cNvSpPr txBox="1"/>
              <p:nvPr/>
            </p:nvSpPr>
            <p:spPr>
              <a:xfrm>
                <a:off x="5213450" y="3570948"/>
                <a:ext cx="39435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AU" sz="1800">
                    <a:latin typeface="Roboto"/>
                    <a:ea typeface="Roboto"/>
                    <a:cs typeface="Roboto"/>
                    <a:sym typeface="Roboto"/>
                  </a:rPr>
                  <a:t>A working  website System</a:t>
                </a:r>
                <a:endParaRPr b="1" sz="1800">
                  <a:latin typeface="Roboto"/>
                  <a:ea typeface="Roboto"/>
                  <a:cs typeface="Roboto"/>
                  <a:sym typeface="Roboto"/>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1" name="Shape 701"/>
        <p:cNvGrpSpPr/>
        <p:nvPr/>
      </p:nvGrpSpPr>
      <p:grpSpPr>
        <a:xfrm>
          <a:off x="0" y="0"/>
          <a:ext cx="0" cy="0"/>
          <a:chOff x="0" y="0"/>
          <a:chExt cx="0" cy="0"/>
        </a:xfrm>
      </p:grpSpPr>
      <p:sp>
        <p:nvSpPr>
          <p:cNvPr id="702" name="Google Shape;702;p26"/>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703" name="Google Shape;703;p26"/>
          <p:cNvSpPr txBox="1"/>
          <p:nvPr>
            <p:ph type="title"/>
          </p:nvPr>
        </p:nvSpPr>
        <p:spPr>
          <a:xfrm>
            <a:off x="1273572" y="395066"/>
            <a:ext cx="7520100" cy="88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Stage 1: 12 Mar to 26 Mar</a:t>
            </a:r>
            <a:endParaRPr/>
          </a:p>
        </p:txBody>
      </p:sp>
      <p:grpSp>
        <p:nvGrpSpPr>
          <p:cNvPr id="704" name="Google Shape;704;p26"/>
          <p:cNvGrpSpPr/>
          <p:nvPr/>
        </p:nvGrpSpPr>
        <p:grpSpPr>
          <a:xfrm rot="10800000">
            <a:off x="8344560" y="3851369"/>
            <a:ext cx="92400" cy="359400"/>
            <a:chOff x="622300" y="551625"/>
            <a:chExt cx="92400" cy="359400"/>
          </a:xfrm>
        </p:grpSpPr>
        <p:cxnSp>
          <p:nvCxnSpPr>
            <p:cNvPr id="705" name="Google Shape;705;p26"/>
            <p:cNvCxnSpPr/>
            <p:nvPr/>
          </p:nvCxnSpPr>
          <p:spPr>
            <a:xfrm>
              <a:off x="647325" y="551625"/>
              <a:ext cx="0" cy="359400"/>
            </a:xfrm>
            <a:prstGeom prst="straightConnector1">
              <a:avLst/>
            </a:prstGeom>
            <a:noFill/>
            <a:ln cap="flat" cmpd="sng" w="9525">
              <a:solidFill>
                <a:srgbClr val="000000"/>
              </a:solidFill>
              <a:prstDash val="solid"/>
              <a:round/>
              <a:headEnd len="sm" w="sm" type="none"/>
              <a:tailEnd len="sm" w="sm" type="none"/>
            </a:ln>
          </p:spPr>
        </p:cxnSp>
        <p:sp>
          <p:nvSpPr>
            <p:cNvPr id="706" name="Google Shape;706;p26"/>
            <p:cNvSpPr/>
            <p:nvPr/>
          </p:nvSpPr>
          <p:spPr>
            <a:xfrm>
              <a:off x="622300" y="8111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26"/>
          <p:cNvGrpSpPr/>
          <p:nvPr/>
        </p:nvGrpSpPr>
        <p:grpSpPr>
          <a:xfrm>
            <a:off x="122474" y="1759276"/>
            <a:ext cx="6156172" cy="2981924"/>
            <a:chOff x="-9911" y="604727"/>
            <a:chExt cx="8637817" cy="2981924"/>
          </a:xfrm>
        </p:grpSpPr>
        <p:sp>
          <p:nvSpPr>
            <p:cNvPr id="708" name="Google Shape;708;p26"/>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26"/>
            <p:cNvGrpSpPr/>
            <p:nvPr/>
          </p:nvGrpSpPr>
          <p:grpSpPr>
            <a:xfrm>
              <a:off x="-9911" y="604727"/>
              <a:ext cx="8637817" cy="2981924"/>
              <a:chOff x="-9911" y="604727"/>
              <a:chExt cx="8637817" cy="2981924"/>
            </a:xfrm>
          </p:grpSpPr>
          <p:sp>
            <p:nvSpPr>
              <p:cNvPr id="710" name="Google Shape;710;p26"/>
              <p:cNvSpPr txBox="1"/>
              <p:nvPr/>
            </p:nvSpPr>
            <p:spPr>
              <a:xfrm>
                <a:off x="-9911" y="3215251"/>
                <a:ext cx="23025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2400">
                    <a:solidFill>
                      <a:srgbClr val="3D85C6"/>
                    </a:solidFill>
                    <a:latin typeface="Roboto"/>
                    <a:ea typeface="Roboto"/>
                    <a:cs typeface="Roboto"/>
                    <a:sym typeface="Roboto"/>
                  </a:rPr>
                  <a:t>11 March</a:t>
                </a:r>
                <a:endParaRPr b="1" sz="2400">
                  <a:solidFill>
                    <a:srgbClr val="3D85C6"/>
                  </a:solidFill>
                  <a:latin typeface="Roboto"/>
                  <a:ea typeface="Roboto"/>
                  <a:cs typeface="Roboto"/>
                  <a:sym typeface="Roboto"/>
                </a:endParaRPr>
              </a:p>
            </p:txBody>
          </p:sp>
          <p:grpSp>
            <p:nvGrpSpPr>
              <p:cNvPr id="711" name="Google Shape;711;p26"/>
              <p:cNvGrpSpPr/>
              <p:nvPr/>
            </p:nvGrpSpPr>
            <p:grpSpPr>
              <a:xfrm>
                <a:off x="881025" y="2800065"/>
                <a:ext cx="92400" cy="411825"/>
                <a:chOff x="845575" y="2563700"/>
                <a:chExt cx="92400" cy="411825"/>
              </a:xfrm>
            </p:grpSpPr>
            <p:cxnSp>
              <p:nvCxnSpPr>
                <p:cNvPr id="712" name="Google Shape;712;p2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713" name="Google Shape;713;p2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4" name="Google Shape;714;p26"/>
              <p:cNvSpPr txBox="1"/>
              <p:nvPr/>
            </p:nvSpPr>
            <p:spPr>
              <a:xfrm>
                <a:off x="4406006" y="604727"/>
                <a:ext cx="4221900" cy="14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AU" sz="3600">
                    <a:latin typeface="Roboto"/>
                    <a:ea typeface="Roboto"/>
                    <a:cs typeface="Roboto"/>
                    <a:sym typeface="Roboto"/>
                  </a:rPr>
                  <a:t>Initialization</a:t>
                </a:r>
                <a:endParaRPr b="1" sz="3600">
                  <a:latin typeface="Roboto"/>
                  <a:ea typeface="Roboto"/>
                  <a:cs typeface="Roboto"/>
                  <a:sym typeface="Roboto"/>
                </a:endParaRPr>
              </a:p>
            </p:txBody>
          </p:sp>
        </p:grpSp>
      </p:grpSp>
      <p:sp>
        <p:nvSpPr>
          <p:cNvPr id="715" name="Google Shape;715;p26"/>
          <p:cNvSpPr txBox="1"/>
          <p:nvPr/>
        </p:nvSpPr>
        <p:spPr>
          <a:xfrm>
            <a:off x="8039460" y="3479973"/>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28 May</a:t>
            </a:r>
            <a:endParaRPr b="1" sz="1200">
              <a:latin typeface="Roboto"/>
              <a:ea typeface="Roboto"/>
              <a:cs typeface="Roboto"/>
              <a:sym typeface="Roboto"/>
            </a:endParaRPr>
          </a:p>
        </p:txBody>
      </p:sp>
      <p:grpSp>
        <p:nvGrpSpPr>
          <p:cNvPr id="716" name="Google Shape;716;p26"/>
          <p:cNvGrpSpPr/>
          <p:nvPr/>
        </p:nvGrpSpPr>
        <p:grpSpPr>
          <a:xfrm>
            <a:off x="5690785" y="3851386"/>
            <a:ext cx="2721140" cy="788696"/>
            <a:chOff x="6435810" y="2702596"/>
            <a:chExt cx="2721140" cy="788696"/>
          </a:xfrm>
        </p:grpSpPr>
        <p:sp>
          <p:nvSpPr>
            <p:cNvPr id="717" name="Google Shape;717;p26"/>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8" name="Google Shape;718;p26"/>
            <p:cNvGrpSpPr/>
            <p:nvPr/>
          </p:nvGrpSpPr>
          <p:grpSpPr>
            <a:xfrm>
              <a:off x="6435810" y="2702596"/>
              <a:ext cx="745800" cy="788696"/>
              <a:chOff x="6435810" y="2702596"/>
              <a:chExt cx="745800" cy="788696"/>
            </a:xfrm>
          </p:grpSpPr>
          <p:grpSp>
            <p:nvGrpSpPr>
              <p:cNvPr id="719" name="Google Shape;719;p26"/>
              <p:cNvGrpSpPr/>
              <p:nvPr/>
            </p:nvGrpSpPr>
            <p:grpSpPr>
              <a:xfrm rot="10800000">
                <a:off x="6760035" y="3079467"/>
                <a:ext cx="92400" cy="411825"/>
                <a:chOff x="2070100" y="2563700"/>
                <a:chExt cx="92400" cy="411825"/>
              </a:xfrm>
            </p:grpSpPr>
            <p:cxnSp>
              <p:nvCxnSpPr>
                <p:cNvPr id="720" name="Google Shape;720;p2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721" name="Google Shape;721;p26"/>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26"/>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14 May</a:t>
                </a:r>
                <a:endParaRPr b="1" sz="1200">
                  <a:latin typeface="Roboto"/>
                  <a:ea typeface="Roboto"/>
                  <a:cs typeface="Roboto"/>
                  <a:sym typeface="Roboto"/>
                </a:endParaRPr>
              </a:p>
            </p:txBody>
          </p:sp>
        </p:grpSp>
      </p:grpSp>
      <p:grpSp>
        <p:nvGrpSpPr>
          <p:cNvPr id="723" name="Google Shape;723;p26"/>
          <p:cNvGrpSpPr/>
          <p:nvPr/>
        </p:nvGrpSpPr>
        <p:grpSpPr>
          <a:xfrm>
            <a:off x="3793554" y="3954616"/>
            <a:ext cx="2281023" cy="786589"/>
            <a:chOff x="4526679" y="2800065"/>
            <a:chExt cx="2281023" cy="786589"/>
          </a:xfrm>
        </p:grpSpPr>
        <p:sp>
          <p:nvSpPr>
            <p:cNvPr id="724" name="Google Shape;724;p26"/>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5" name="Google Shape;725;p26"/>
            <p:cNvGrpSpPr/>
            <p:nvPr/>
          </p:nvGrpSpPr>
          <p:grpSpPr>
            <a:xfrm>
              <a:off x="4526679" y="2800065"/>
              <a:ext cx="692700" cy="786589"/>
              <a:chOff x="4526679" y="2800065"/>
              <a:chExt cx="692700" cy="786589"/>
            </a:xfrm>
          </p:grpSpPr>
          <p:grpSp>
            <p:nvGrpSpPr>
              <p:cNvPr id="726" name="Google Shape;726;p26"/>
              <p:cNvGrpSpPr/>
              <p:nvPr/>
            </p:nvGrpSpPr>
            <p:grpSpPr>
              <a:xfrm>
                <a:off x="4808316" y="2800065"/>
                <a:ext cx="92400" cy="411825"/>
                <a:chOff x="845575" y="2563700"/>
                <a:chExt cx="92400" cy="411825"/>
              </a:xfrm>
            </p:grpSpPr>
            <p:cxnSp>
              <p:nvCxnSpPr>
                <p:cNvPr id="727" name="Google Shape;727;p2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728" name="Google Shape;728;p2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26"/>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23 April</a:t>
                </a:r>
                <a:endParaRPr b="1" sz="1200">
                  <a:latin typeface="Roboto"/>
                  <a:ea typeface="Roboto"/>
                  <a:cs typeface="Roboto"/>
                  <a:sym typeface="Roboto"/>
                </a:endParaRPr>
              </a:p>
            </p:txBody>
          </p:sp>
        </p:grpSp>
      </p:grpSp>
      <p:grpSp>
        <p:nvGrpSpPr>
          <p:cNvPr id="730" name="Google Shape;730;p26"/>
          <p:cNvGrpSpPr/>
          <p:nvPr/>
        </p:nvGrpSpPr>
        <p:grpSpPr>
          <a:xfrm>
            <a:off x="1817895" y="3691073"/>
            <a:ext cx="2326982" cy="949021"/>
            <a:chOff x="2522370" y="2542271"/>
            <a:chExt cx="2326982" cy="949021"/>
          </a:xfrm>
        </p:grpSpPr>
        <p:sp>
          <p:nvSpPr>
            <p:cNvPr id="731" name="Google Shape;731;p26"/>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2" name="Google Shape;732;p26"/>
            <p:cNvGrpSpPr/>
            <p:nvPr/>
          </p:nvGrpSpPr>
          <p:grpSpPr>
            <a:xfrm>
              <a:off x="2522370" y="2542271"/>
              <a:ext cx="745800" cy="949021"/>
              <a:chOff x="2522370" y="2542271"/>
              <a:chExt cx="745800" cy="949021"/>
            </a:xfrm>
          </p:grpSpPr>
          <p:grpSp>
            <p:nvGrpSpPr>
              <p:cNvPr id="733" name="Google Shape;733;p26"/>
              <p:cNvGrpSpPr/>
              <p:nvPr/>
            </p:nvGrpSpPr>
            <p:grpSpPr>
              <a:xfrm rot="10800000">
                <a:off x="2849073" y="3079467"/>
                <a:ext cx="92400" cy="411825"/>
                <a:chOff x="2070100" y="2563700"/>
                <a:chExt cx="92400" cy="411825"/>
              </a:xfrm>
            </p:grpSpPr>
            <p:cxnSp>
              <p:nvCxnSpPr>
                <p:cNvPr id="734" name="Google Shape;734;p26"/>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735" name="Google Shape;735;p26"/>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26"/>
              <p:cNvSpPr txBox="1"/>
              <p:nvPr/>
            </p:nvSpPr>
            <p:spPr>
              <a:xfrm>
                <a:off x="2522370" y="2542271"/>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26 March</a:t>
                </a:r>
                <a:endParaRPr b="1" sz="1200">
                  <a:latin typeface="Roboto"/>
                  <a:ea typeface="Roboto"/>
                  <a:cs typeface="Roboto"/>
                  <a:sym typeface="Roboto"/>
                </a:endParaRPr>
              </a:p>
            </p:txBody>
          </p:sp>
        </p:grpSp>
      </p:grpSp>
      <p:cxnSp>
        <p:nvCxnSpPr>
          <p:cNvPr id="737" name="Google Shape;737;p26"/>
          <p:cNvCxnSpPr>
            <a:endCxn id="713" idx="6"/>
          </p:cNvCxnSpPr>
          <p:nvPr/>
        </p:nvCxnSpPr>
        <p:spPr>
          <a:xfrm flipH="1">
            <a:off x="823298" y="2314513"/>
            <a:ext cx="3916200" cy="168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1" name="Shape 741"/>
        <p:cNvGrpSpPr/>
        <p:nvPr/>
      </p:nvGrpSpPr>
      <p:grpSpPr>
        <a:xfrm>
          <a:off x="0" y="0"/>
          <a:ext cx="0" cy="0"/>
          <a:chOff x="0" y="0"/>
          <a:chExt cx="0" cy="0"/>
        </a:xfrm>
      </p:grpSpPr>
      <p:sp>
        <p:nvSpPr>
          <p:cNvPr id="742" name="Google Shape;742;p27"/>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743" name="Google Shape;743;p27"/>
          <p:cNvSpPr txBox="1"/>
          <p:nvPr>
            <p:ph type="title"/>
          </p:nvPr>
        </p:nvSpPr>
        <p:spPr>
          <a:xfrm>
            <a:off x="1273500" y="150400"/>
            <a:ext cx="7870500" cy="890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Tools that we used for our project</a:t>
            </a:r>
            <a:endParaRPr/>
          </a:p>
        </p:txBody>
      </p:sp>
      <p:graphicFrame>
        <p:nvGraphicFramePr>
          <p:cNvPr id="744" name="Google Shape;744;p27"/>
          <p:cNvGraphicFramePr/>
          <p:nvPr/>
        </p:nvGraphicFramePr>
        <p:xfrm>
          <a:off x="811949" y="1460863"/>
          <a:ext cx="3000000" cy="3000000"/>
        </p:xfrm>
        <a:graphic>
          <a:graphicData uri="http://schemas.openxmlformats.org/drawingml/2006/table">
            <a:tbl>
              <a:tblPr bandRow="1" firstRow="1">
                <a:noFill/>
                <a:tableStyleId>{D36F6C95-859F-4F31-99F8-6A9168887B01}</a:tableStyleId>
              </a:tblPr>
              <a:tblGrid>
                <a:gridCol w="3216175"/>
                <a:gridCol w="4303925"/>
              </a:tblGrid>
              <a:tr h="460675">
                <a:tc>
                  <a:txBody>
                    <a:bodyPr/>
                    <a:lstStyle/>
                    <a:p>
                      <a:pPr indent="0" lvl="0" marL="0" marR="0" rtl="0" algn="l">
                        <a:lnSpc>
                          <a:spcPct val="100000"/>
                        </a:lnSpc>
                        <a:spcBef>
                          <a:spcPts val="0"/>
                        </a:spcBef>
                        <a:spcAft>
                          <a:spcPts val="0"/>
                        </a:spcAft>
                        <a:buNone/>
                      </a:pPr>
                      <a:r>
                        <a:t/>
                      </a:r>
                      <a:endParaRPr sz="2400" u="none" cap="none" strike="noStrike">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Tools</a:t>
                      </a:r>
                      <a:endParaRPr sz="2400" u="none" cap="none" strike="noStrike">
                        <a:latin typeface="Calibri"/>
                        <a:ea typeface="Calibri"/>
                        <a:cs typeface="Calibri"/>
                        <a:sym typeface="Calibri"/>
                      </a:endParaRPr>
                    </a:p>
                  </a:txBody>
                  <a:tcPr marT="57250" marB="57250" marR="57250" marL="57250"/>
                </a:tc>
              </a:tr>
              <a:tr h="460675">
                <a:tc rowSpan="2">
                  <a:txBody>
                    <a:bodyPr/>
                    <a:lstStyle/>
                    <a:p>
                      <a:pPr indent="0" lvl="0" marL="0" rtl="0" algn="l">
                        <a:spcBef>
                          <a:spcPts val="0"/>
                        </a:spcBef>
                        <a:spcAft>
                          <a:spcPts val="0"/>
                        </a:spcAft>
                        <a:buNone/>
                      </a:pPr>
                      <a:r>
                        <a:rPr lang="en-AU" sz="2400">
                          <a:latin typeface="Calibri"/>
                          <a:ea typeface="Calibri"/>
                          <a:cs typeface="Calibri"/>
                          <a:sym typeface="Calibri"/>
                        </a:rPr>
                        <a:t>Backend</a:t>
                      </a:r>
                      <a:endParaRPr sz="2400">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Java, Spring boot</a:t>
                      </a:r>
                      <a:endParaRPr sz="2400" u="none" cap="none" strike="noStrike">
                        <a:latin typeface="Calibri"/>
                        <a:ea typeface="Calibri"/>
                        <a:cs typeface="Calibri"/>
                        <a:sym typeface="Calibri"/>
                      </a:endParaRPr>
                    </a:p>
                  </a:txBody>
                  <a:tcPr marT="57250" marB="57250" marR="57250" marL="57250"/>
                </a:tc>
              </a:tr>
              <a:tr h="460675">
                <a:tc vMerge="1"/>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MySQL</a:t>
                      </a:r>
                      <a:endParaRPr sz="2400" u="none" cap="none" strike="noStrike">
                        <a:latin typeface="Calibri"/>
                        <a:ea typeface="Calibri"/>
                        <a:cs typeface="Calibri"/>
                        <a:sym typeface="Calibri"/>
                      </a:endParaRPr>
                    </a:p>
                  </a:txBody>
                  <a:tcPr marT="57250" marB="57250" marR="57250" marL="57250"/>
                </a:tc>
              </a:tr>
              <a:tr h="460675">
                <a:tc rowSpan="2">
                  <a:txBody>
                    <a:bodyPr/>
                    <a:lstStyle/>
                    <a:p>
                      <a:pPr indent="0" lvl="0" marL="0" rtl="0" algn="l">
                        <a:spcBef>
                          <a:spcPts val="0"/>
                        </a:spcBef>
                        <a:spcAft>
                          <a:spcPts val="0"/>
                        </a:spcAft>
                        <a:buNone/>
                      </a:pPr>
                      <a:r>
                        <a:rPr lang="en-AU" sz="2400">
                          <a:latin typeface="Calibri"/>
                          <a:ea typeface="Calibri"/>
                          <a:cs typeface="Calibri"/>
                          <a:sym typeface="Calibri"/>
                        </a:rPr>
                        <a:t>Frontend</a:t>
                      </a:r>
                      <a:endParaRPr sz="2400">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React, JavaScript, Html, CSS</a:t>
                      </a:r>
                      <a:endParaRPr sz="2400" u="none" cap="none" strike="noStrike">
                        <a:latin typeface="Calibri"/>
                        <a:ea typeface="Calibri"/>
                        <a:cs typeface="Calibri"/>
                        <a:sym typeface="Calibri"/>
                      </a:endParaRPr>
                    </a:p>
                  </a:txBody>
                  <a:tcPr marT="57250" marB="57250" marR="57250" marL="57250"/>
                </a:tc>
              </a:tr>
              <a:tr h="460675">
                <a:tc vMerge="1"/>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Material UI</a:t>
                      </a:r>
                      <a:endParaRPr sz="2400" u="none" cap="none" strike="noStrike">
                        <a:latin typeface="Calibri"/>
                        <a:ea typeface="Calibri"/>
                        <a:cs typeface="Calibri"/>
                        <a:sym typeface="Calibri"/>
                      </a:endParaRPr>
                    </a:p>
                  </a:txBody>
                  <a:tcPr marT="57250" marB="57250" marR="57250" marL="57250"/>
                </a:tc>
              </a:tr>
              <a:tr h="460675">
                <a:tc>
                  <a:txBody>
                    <a:bodyPr/>
                    <a:lstStyle/>
                    <a:p>
                      <a:pPr indent="0" lvl="0" marL="0" rtl="0" algn="l">
                        <a:spcBef>
                          <a:spcPts val="0"/>
                        </a:spcBef>
                        <a:spcAft>
                          <a:spcPts val="0"/>
                        </a:spcAft>
                        <a:buNone/>
                      </a:pPr>
                      <a:r>
                        <a:rPr lang="en-AU" sz="2400">
                          <a:latin typeface="Calibri"/>
                          <a:ea typeface="Calibri"/>
                          <a:cs typeface="Calibri"/>
                          <a:sym typeface="Calibri"/>
                        </a:rPr>
                        <a:t>Editor for modules</a:t>
                      </a:r>
                      <a:endParaRPr sz="2400">
                        <a:latin typeface="Calibri"/>
                        <a:ea typeface="Calibri"/>
                        <a:cs typeface="Calibri"/>
                        <a:sym typeface="Calibri"/>
                      </a:endParaRPr>
                    </a:p>
                  </a:txBody>
                  <a:tcPr marT="57250" marB="57250" marR="57250" marL="57250"/>
                </a:tc>
                <a:tc>
                  <a:txBody>
                    <a:bodyPr/>
                    <a:lstStyle/>
                    <a:p>
                      <a:pPr indent="0" lvl="0" marL="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UI only, by Material-UI</a:t>
                      </a:r>
                      <a:endParaRPr sz="2400">
                        <a:latin typeface="Calibri"/>
                        <a:ea typeface="Calibri"/>
                        <a:cs typeface="Calibri"/>
                        <a:sym typeface="Calibri"/>
                      </a:endParaRPr>
                    </a:p>
                  </a:txBody>
                  <a:tcPr marT="57250" marB="57250" marR="57250" marL="57250"/>
                </a:tc>
              </a:tr>
              <a:tr h="469950">
                <a:tc rowSpan="2">
                  <a:txBody>
                    <a:bodyPr/>
                    <a:lstStyle/>
                    <a:p>
                      <a:pPr indent="0" lvl="0" marL="0" rtl="0" algn="l">
                        <a:spcBef>
                          <a:spcPts val="0"/>
                        </a:spcBef>
                        <a:spcAft>
                          <a:spcPts val="0"/>
                        </a:spcAft>
                        <a:buNone/>
                      </a:pPr>
                      <a:r>
                        <a:rPr lang="en-AU" sz="2400">
                          <a:latin typeface="Calibri"/>
                          <a:ea typeface="Calibri"/>
                          <a:cs typeface="Calibri"/>
                          <a:sym typeface="Calibri"/>
                        </a:rPr>
                        <a:t>General</a:t>
                      </a:r>
                      <a:endParaRPr sz="2400">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Git</a:t>
                      </a:r>
                      <a:endParaRPr sz="2400">
                        <a:latin typeface="Calibri"/>
                        <a:ea typeface="Calibri"/>
                        <a:cs typeface="Calibri"/>
                        <a:sym typeface="Calibri"/>
                      </a:endParaRPr>
                    </a:p>
                  </a:txBody>
                  <a:tcPr marT="57250" marB="57250" marR="57250" marL="57250"/>
                </a:tc>
              </a:tr>
              <a:tr h="469950">
                <a:tc vMerge="1"/>
                <a:tc>
                  <a:txBody>
                    <a:bodyPr/>
                    <a:lstStyle/>
                    <a:p>
                      <a:pPr indent="0" lvl="0" marL="0" rtl="0" algn="l">
                        <a:spcBef>
                          <a:spcPts val="0"/>
                        </a:spcBef>
                        <a:spcAft>
                          <a:spcPts val="0"/>
                        </a:spcAft>
                        <a:buClr>
                          <a:schemeClr val="dk1"/>
                        </a:buClr>
                        <a:buSzPts val="1100"/>
                        <a:buFont typeface="Arial"/>
                        <a:buNone/>
                      </a:pPr>
                      <a:r>
                        <a:rPr lang="en-AU" sz="2400">
                          <a:solidFill>
                            <a:schemeClr val="dk1"/>
                          </a:solidFill>
                          <a:latin typeface="Calibri"/>
                          <a:ea typeface="Calibri"/>
                          <a:cs typeface="Calibri"/>
                          <a:sym typeface="Calibri"/>
                        </a:rPr>
                        <a:t>NginX</a:t>
                      </a:r>
                      <a:endParaRPr sz="2400">
                        <a:solidFill>
                          <a:schemeClr val="dk1"/>
                        </a:solidFill>
                        <a:latin typeface="Calibri"/>
                        <a:ea typeface="Calibri"/>
                        <a:cs typeface="Calibri"/>
                        <a:sym typeface="Calibri"/>
                      </a:endParaRPr>
                    </a:p>
                  </a:txBody>
                  <a:tcPr marT="57250" marB="57250" marR="57250" marL="57250"/>
                </a:tc>
              </a:tr>
              <a:tr h="460675">
                <a:tc>
                  <a:txBody>
                    <a:bodyPr/>
                    <a:lstStyle/>
                    <a:p>
                      <a:pPr indent="0" lvl="0" marL="0" rtl="0" algn="l">
                        <a:spcBef>
                          <a:spcPts val="0"/>
                        </a:spcBef>
                        <a:spcAft>
                          <a:spcPts val="0"/>
                        </a:spcAft>
                        <a:buNone/>
                      </a:pPr>
                      <a:r>
                        <a:rPr lang="en-AU" sz="2400">
                          <a:latin typeface="Calibri"/>
                          <a:ea typeface="Calibri"/>
                          <a:cs typeface="Calibri"/>
                          <a:sym typeface="Calibri"/>
                        </a:rPr>
                        <a:t>Management Tools</a:t>
                      </a:r>
                      <a:endParaRPr sz="2400">
                        <a:latin typeface="Calibri"/>
                        <a:ea typeface="Calibri"/>
                        <a:cs typeface="Calibri"/>
                        <a:sym typeface="Calibri"/>
                      </a:endParaRPr>
                    </a:p>
                  </a:txBody>
                  <a:tcPr marT="57250" marB="57250" marR="57250" marL="57250"/>
                </a:tc>
                <a:tc>
                  <a:txBody>
                    <a:bodyPr/>
                    <a:lstStyle/>
                    <a:p>
                      <a:pPr indent="0" lvl="0" marL="0" marR="0" rtl="0" algn="l">
                        <a:lnSpc>
                          <a:spcPct val="100000"/>
                        </a:lnSpc>
                        <a:spcBef>
                          <a:spcPts val="0"/>
                        </a:spcBef>
                        <a:spcAft>
                          <a:spcPts val="0"/>
                        </a:spcAft>
                        <a:buNone/>
                      </a:pPr>
                      <a:r>
                        <a:rPr lang="en-AU" sz="2400">
                          <a:latin typeface="Calibri"/>
                          <a:ea typeface="Calibri"/>
                          <a:cs typeface="Calibri"/>
                          <a:sym typeface="Calibri"/>
                        </a:rPr>
                        <a:t>Slack, Trello, Google docs</a:t>
                      </a:r>
                      <a:endParaRPr sz="2400">
                        <a:latin typeface="Calibri"/>
                        <a:ea typeface="Calibri"/>
                        <a:cs typeface="Calibri"/>
                        <a:sym typeface="Calibri"/>
                      </a:endParaRPr>
                    </a:p>
                  </a:txBody>
                  <a:tcPr marT="57250" marB="57250" marR="57250" marL="572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9" name="Shape 749"/>
        <p:cNvGrpSpPr/>
        <p:nvPr/>
      </p:nvGrpSpPr>
      <p:grpSpPr>
        <a:xfrm>
          <a:off x="0" y="0"/>
          <a:ext cx="0" cy="0"/>
          <a:chOff x="0" y="0"/>
          <a:chExt cx="0" cy="0"/>
        </a:xfrm>
      </p:grpSpPr>
      <p:sp>
        <p:nvSpPr>
          <p:cNvPr id="750" name="Google Shape;750;p28"/>
          <p:cNvSpPr txBox="1"/>
          <p:nvPr>
            <p:ph idx="12" type="sldNum"/>
          </p:nvPr>
        </p:nvSpPr>
        <p:spPr>
          <a:xfrm>
            <a:off x="8220048" y="6172508"/>
            <a:ext cx="565200" cy="3651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pic>
        <p:nvPicPr>
          <p:cNvPr id="751" name="Google Shape;751;p28"/>
          <p:cNvPicPr preferRelativeResize="0"/>
          <p:nvPr/>
        </p:nvPicPr>
        <p:blipFill>
          <a:blip r:embed="rId3">
            <a:alphaModFix/>
          </a:blip>
          <a:stretch>
            <a:fillRect/>
          </a:stretch>
        </p:blipFill>
        <p:spPr>
          <a:xfrm>
            <a:off x="423200" y="1236000"/>
            <a:ext cx="8297602" cy="46912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6" name="Shape 756"/>
        <p:cNvGrpSpPr/>
        <p:nvPr/>
      </p:nvGrpSpPr>
      <p:grpSpPr>
        <a:xfrm>
          <a:off x="0" y="0"/>
          <a:ext cx="0" cy="0"/>
          <a:chOff x="0" y="0"/>
          <a:chExt cx="0" cy="0"/>
        </a:xfrm>
      </p:grpSpPr>
      <p:sp>
        <p:nvSpPr>
          <p:cNvPr id="757" name="Google Shape;757;p29"/>
          <p:cNvSpPr txBox="1"/>
          <p:nvPr>
            <p:ph idx="12" type="sldNum"/>
          </p:nvPr>
        </p:nvSpPr>
        <p:spPr>
          <a:xfrm>
            <a:off x="8220048" y="6172508"/>
            <a:ext cx="565200" cy="365100"/>
          </a:xfrm>
          <a:prstGeom prst="rect">
            <a:avLst/>
          </a:prstGeom>
        </p:spPr>
        <p:txBody>
          <a:bodyPr anchorCtr="0" anchor="ctr" bIns="45700" lIns="91425" spcFirstLastPara="1" rIns="0" wrap="square" tIns="45700">
            <a:noAutofit/>
          </a:bodyPr>
          <a:lstStyle/>
          <a:p>
            <a:pPr indent="0" lvl="0" marL="0" rtl="0" algn="r">
              <a:spcBef>
                <a:spcPts val="0"/>
              </a:spcBef>
              <a:spcAft>
                <a:spcPts val="0"/>
              </a:spcAft>
              <a:buClr>
                <a:srgbClr val="000000"/>
              </a:buClr>
              <a:buFont typeface="Arial"/>
              <a:buNone/>
            </a:pPr>
            <a:fld id="{00000000-1234-1234-1234-123412341234}" type="slidenum">
              <a:rPr lang="en-AU"/>
              <a:t>‹#›</a:t>
            </a:fld>
            <a:endParaRPr/>
          </a:p>
        </p:txBody>
      </p:sp>
      <p:pic>
        <p:nvPicPr>
          <p:cNvPr id="758" name="Google Shape;758;p29"/>
          <p:cNvPicPr preferRelativeResize="0"/>
          <p:nvPr/>
        </p:nvPicPr>
        <p:blipFill>
          <a:blip r:embed="rId3">
            <a:alphaModFix/>
          </a:blip>
          <a:stretch>
            <a:fillRect/>
          </a:stretch>
        </p:blipFill>
        <p:spPr>
          <a:xfrm>
            <a:off x="159200" y="2294878"/>
            <a:ext cx="2333625" cy="3252550"/>
          </a:xfrm>
          <a:prstGeom prst="rect">
            <a:avLst/>
          </a:prstGeom>
          <a:noFill/>
          <a:ln>
            <a:noFill/>
          </a:ln>
        </p:spPr>
      </p:pic>
      <p:pic>
        <p:nvPicPr>
          <p:cNvPr id="759" name="Google Shape;759;p29"/>
          <p:cNvPicPr preferRelativeResize="0"/>
          <p:nvPr/>
        </p:nvPicPr>
        <p:blipFill>
          <a:blip r:embed="rId4">
            <a:alphaModFix/>
          </a:blip>
          <a:stretch>
            <a:fillRect/>
          </a:stretch>
        </p:blipFill>
        <p:spPr>
          <a:xfrm>
            <a:off x="2755450" y="3030300"/>
            <a:ext cx="6115050" cy="1352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3" name="Shape 763"/>
        <p:cNvGrpSpPr/>
        <p:nvPr/>
      </p:nvGrpSpPr>
      <p:grpSpPr>
        <a:xfrm>
          <a:off x="0" y="0"/>
          <a:ext cx="0" cy="0"/>
          <a:chOff x="0" y="0"/>
          <a:chExt cx="0" cy="0"/>
        </a:xfrm>
      </p:grpSpPr>
      <p:sp>
        <p:nvSpPr>
          <p:cNvPr id="764" name="Google Shape;764;p30"/>
          <p:cNvSpPr txBox="1"/>
          <p:nvPr>
            <p:ph idx="12" type="sldNum"/>
          </p:nvPr>
        </p:nvSpPr>
        <p:spPr>
          <a:xfrm>
            <a:off x="8220048" y="6172508"/>
            <a:ext cx="565200" cy="365100"/>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AU"/>
              <a:t>‹#›</a:t>
            </a:fld>
            <a:endParaRPr/>
          </a:p>
        </p:txBody>
      </p:sp>
      <p:sp>
        <p:nvSpPr>
          <p:cNvPr id="765" name="Google Shape;765;p30"/>
          <p:cNvSpPr txBox="1"/>
          <p:nvPr>
            <p:ph type="title"/>
          </p:nvPr>
        </p:nvSpPr>
        <p:spPr>
          <a:xfrm>
            <a:off x="1273572" y="395066"/>
            <a:ext cx="7520100" cy="887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3200"/>
              <a:buFont typeface="Georgia"/>
              <a:buNone/>
            </a:pPr>
            <a:r>
              <a:rPr lang="en-AU"/>
              <a:t>Stage 2: 26 Mar to 23 Apr</a:t>
            </a:r>
            <a:endParaRPr/>
          </a:p>
        </p:txBody>
      </p:sp>
      <p:grpSp>
        <p:nvGrpSpPr>
          <p:cNvPr id="766" name="Google Shape;766;p30"/>
          <p:cNvGrpSpPr/>
          <p:nvPr/>
        </p:nvGrpSpPr>
        <p:grpSpPr>
          <a:xfrm>
            <a:off x="3598379" y="5078341"/>
            <a:ext cx="2281023" cy="786589"/>
            <a:chOff x="4526679" y="2800065"/>
            <a:chExt cx="2281023" cy="786589"/>
          </a:xfrm>
        </p:grpSpPr>
        <p:sp>
          <p:nvSpPr>
            <p:cNvPr id="767" name="Google Shape;767;p30"/>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30"/>
            <p:cNvGrpSpPr/>
            <p:nvPr/>
          </p:nvGrpSpPr>
          <p:grpSpPr>
            <a:xfrm>
              <a:off x="4526679" y="2800065"/>
              <a:ext cx="692700" cy="786589"/>
              <a:chOff x="4526679" y="2800065"/>
              <a:chExt cx="692700" cy="786589"/>
            </a:xfrm>
          </p:grpSpPr>
          <p:grpSp>
            <p:nvGrpSpPr>
              <p:cNvPr id="769" name="Google Shape;769;p30"/>
              <p:cNvGrpSpPr/>
              <p:nvPr/>
            </p:nvGrpSpPr>
            <p:grpSpPr>
              <a:xfrm>
                <a:off x="4808316" y="2800065"/>
                <a:ext cx="92400" cy="411825"/>
                <a:chOff x="845575" y="2563700"/>
                <a:chExt cx="92400" cy="411825"/>
              </a:xfrm>
            </p:grpSpPr>
            <p:cxnSp>
              <p:nvCxnSpPr>
                <p:cNvPr id="770" name="Google Shape;770;p30"/>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771" name="Google Shape;771;p30"/>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2" name="Google Shape;772;p30"/>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23 April</a:t>
                </a:r>
                <a:endParaRPr b="1" sz="1200">
                  <a:latin typeface="Roboto"/>
                  <a:ea typeface="Roboto"/>
                  <a:cs typeface="Roboto"/>
                  <a:sym typeface="Roboto"/>
                </a:endParaRPr>
              </a:p>
            </p:txBody>
          </p:sp>
        </p:grpSp>
      </p:grpSp>
      <p:grpSp>
        <p:nvGrpSpPr>
          <p:cNvPr id="773" name="Google Shape;773;p30"/>
          <p:cNvGrpSpPr/>
          <p:nvPr/>
        </p:nvGrpSpPr>
        <p:grpSpPr>
          <a:xfrm rot="10800000">
            <a:off x="8149385" y="4975094"/>
            <a:ext cx="92400" cy="359400"/>
            <a:chOff x="622300" y="551625"/>
            <a:chExt cx="92400" cy="359400"/>
          </a:xfrm>
        </p:grpSpPr>
        <p:cxnSp>
          <p:nvCxnSpPr>
            <p:cNvPr id="774" name="Google Shape;774;p30"/>
            <p:cNvCxnSpPr/>
            <p:nvPr/>
          </p:nvCxnSpPr>
          <p:spPr>
            <a:xfrm>
              <a:off x="647325" y="551625"/>
              <a:ext cx="0" cy="359400"/>
            </a:xfrm>
            <a:prstGeom prst="straightConnector1">
              <a:avLst/>
            </a:prstGeom>
            <a:noFill/>
            <a:ln cap="flat" cmpd="sng" w="9525">
              <a:solidFill>
                <a:srgbClr val="000000"/>
              </a:solidFill>
              <a:prstDash val="solid"/>
              <a:round/>
              <a:headEnd len="sm" w="sm" type="none"/>
              <a:tailEnd len="sm" w="sm" type="none"/>
            </a:ln>
          </p:spPr>
        </p:cxnSp>
        <p:sp>
          <p:nvSpPr>
            <p:cNvPr id="775" name="Google Shape;775;p30"/>
            <p:cNvSpPr/>
            <p:nvPr/>
          </p:nvSpPr>
          <p:spPr>
            <a:xfrm>
              <a:off x="622300" y="8111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30"/>
          <p:cNvGrpSpPr/>
          <p:nvPr/>
        </p:nvGrpSpPr>
        <p:grpSpPr>
          <a:xfrm>
            <a:off x="287855" y="5078338"/>
            <a:ext cx="1706923" cy="786599"/>
            <a:chOff x="495991" y="2800065"/>
            <a:chExt cx="2395009" cy="786599"/>
          </a:xfrm>
        </p:grpSpPr>
        <p:sp>
          <p:nvSpPr>
            <p:cNvPr id="777" name="Google Shape;777;p30"/>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8" name="Google Shape;778;p30"/>
            <p:cNvGrpSpPr/>
            <p:nvPr/>
          </p:nvGrpSpPr>
          <p:grpSpPr>
            <a:xfrm>
              <a:off x="495991" y="2800065"/>
              <a:ext cx="871200" cy="786599"/>
              <a:chOff x="495991" y="2800065"/>
              <a:chExt cx="871200" cy="786599"/>
            </a:xfrm>
          </p:grpSpPr>
          <p:sp>
            <p:nvSpPr>
              <p:cNvPr id="779" name="Google Shape;779;p30"/>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11 March</a:t>
                </a:r>
                <a:endParaRPr b="1" sz="1200">
                  <a:latin typeface="Roboto"/>
                  <a:ea typeface="Roboto"/>
                  <a:cs typeface="Roboto"/>
                  <a:sym typeface="Roboto"/>
                </a:endParaRPr>
              </a:p>
            </p:txBody>
          </p:sp>
          <p:grpSp>
            <p:nvGrpSpPr>
              <p:cNvPr id="780" name="Google Shape;780;p30"/>
              <p:cNvGrpSpPr/>
              <p:nvPr/>
            </p:nvGrpSpPr>
            <p:grpSpPr>
              <a:xfrm>
                <a:off x="881025" y="2800065"/>
                <a:ext cx="92400" cy="411825"/>
                <a:chOff x="845575" y="2563700"/>
                <a:chExt cx="92400" cy="411825"/>
              </a:xfrm>
            </p:grpSpPr>
            <p:cxnSp>
              <p:nvCxnSpPr>
                <p:cNvPr id="781" name="Google Shape;781;p30"/>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782" name="Google Shape;782;p30"/>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83" name="Google Shape;783;p30"/>
          <p:cNvGrpSpPr/>
          <p:nvPr/>
        </p:nvGrpSpPr>
        <p:grpSpPr>
          <a:xfrm>
            <a:off x="287850" y="2947675"/>
            <a:ext cx="8568300" cy="2816144"/>
            <a:chOff x="1187500" y="675148"/>
            <a:chExt cx="8568300" cy="2816144"/>
          </a:xfrm>
        </p:grpSpPr>
        <p:sp>
          <p:nvSpPr>
            <p:cNvPr id="784" name="Google Shape;784;p30"/>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30"/>
            <p:cNvGrpSpPr/>
            <p:nvPr/>
          </p:nvGrpSpPr>
          <p:grpSpPr>
            <a:xfrm>
              <a:off x="1187500" y="675148"/>
              <a:ext cx="8568300" cy="2816144"/>
              <a:chOff x="1187500" y="675148"/>
              <a:chExt cx="8568300" cy="2816144"/>
            </a:xfrm>
          </p:grpSpPr>
          <p:sp>
            <p:nvSpPr>
              <p:cNvPr id="786" name="Google Shape;786;p30"/>
              <p:cNvSpPr txBox="1"/>
              <p:nvPr/>
            </p:nvSpPr>
            <p:spPr>
              <a:xfrm>
                <a:off x="1869273" y="2542273"/>
                <a:ext cx="2052000" cy="51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2400">
                    <a:solidFill>
                      <a:srgbClr val="3D85C6"/>
                    </a:solidFill>
                    <a:latin typeface="Roboto"/>
                    <a:ea typeface="Roboto"/>
                    <a:cs typeface="Roboto"/>
                    <a:sym typeface="Roboto"/>
                  </a:rPr>
                  <a:t>26 March</a:t>
                </a:r>
                <a:endParaRPr b="1" sz="2400">
                  <a:solidFill>
                    <a:srgbClr val="3D85C6"/>
                  </a:solidFill>
                  <a:latin typeface="Roboto"/>
                  <a:ea typeface="Roboto"/>
                  <a:cs typeface="Roboto"/>
                  <a:sym typeface="Roboto"/>
                </a:endParaRPr>
              </a:p>
            </p:txBody>
          </p:sp>
          <p:grpSp>
            <p:nvGrpSpPr>
              <p:cNvPr id="787" name="Google Shape;787;p30"/>
              <p:cNvGrpSpPr/>
              <p:nvPr/>
            </p:nvGrpSpPr>
            <p:grpSpPr>
              <a:xfrm rot="10800000">
                <a:off x="2849073" y="3079467"/>
                <a:ext cx="92400" cy="411825"/>
                <a:chOff x="2070100" y="2563700"/>
                <a:chExt cx="92400" cy="411825"/>
              </a:xfrm>
            </p:grpSpPr>
            <p:cxnSp>
              <p:nvCxnSpPr>
                <p:cNvPr id="788" name="Google Shape;788;p30"/>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789" name="Google Shape;789;p30"/>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0" name="Google Shape;790;p30"/>
              <p:cNvSpPr txBox="1"/>
              <p:nvPr/>
            </p:nvSpPr>
            <p:spPr>
              <a:xfrm>
                <a:off x="1187500" y="675148"/>
                <a:ext cx="85683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AU" sz="3600">
                    <a:solidFill>
                      <a:schemeClr val="dk1"/>
                    </a:solidFill>
                    <a:latin typeface="Roboto"/>
                    <a:ea typeface="Roboto"/>
                    <a:cs typeface="Roboto"/>
                    <a:sym typeface="Roboto"/>
                  </a:rPr>
                  <a:t>One-page website with limited function</a:t>
                </a:r>
                <a:endParaRPr b="1" sz="3600">
                  <a:latin typeface="Roboto"/>
                  <a:ea typeface="Roboto"/>
                  <a:cs typeface="Roboto"/>
                  <a:sym typeface="Roboto"/>
                </a:endParaRPr>
              </a:p>
            </p:txBody>
          </p:sp>
        </p:grpSp>
      </p:grpSp>
      <p:sp>
        <p:nvSpPr>
          <p:cNvPr id="791" name="Google Shape;791;p30"/>
          <p:cNvSpPr txBox="1"/>
          <p:nvPr/>
        </p:nvSpPr>
        <p:spPr>
          <a:xfrm>
            <a:off x="7844285" y="4603698"/>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28 May</a:t>
            </a:r>
            <a:endParaRPr b="1" sz="1200">
              <a:latin typeface="Roboto"/>
              <a:ea typeface="Roboto"/>
              <a:cs typeface="Roboto"/>
              <a:sym typeface="Roboto"/>
            </a:endParaRPr>
          </a:p>
        </p:txBody>
      </p:sp>
      <p:grpSp>
        <p:nvGrpSpPr>
          <p:cNvPr id="792" name="Google Shape;792;p30"/>
          <p:cNvGrpSpPr/>
          <p:nvPr/>
        </p:nvGrpSpPr>
        <p:grpSpPr>
          <a:xfrm>
            <a:off x="5495610" y="4975111"/>
            <a:ext cx="2721140" cy="788696"/>
            <a:chOff x="6435810" y="2702596"/>
            <a:chExt cx="2721140" cy="788696"/>
          </a:xfrm>
        </p:grpSpPr>
        <p:sp>
          <p:nvSpPr>
            <p:cNvPr id="793" name="Google Shape;793;p30"/>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4" name="Google Shape;794;p30"/>
            <p:cNvGrpSpPr/>
            <p:nvPr/>
          </p:nvGrpSpPr>
          <p:grpSpPr>
            <a:xfrm>
              <a:off x="6435810" y="2702596"/>
              <a:ext cx="745800" cy="788696"/>
              <a:chOff x="6435810" y="2702596"/>
              <a:chExt cx="745800" cy="788696"/>
            </a:xfrm>
          </p:grpSpPr>
          <p:grpSp>
            <p:nvGrpSpPr>
              <p:cNvPr id="795" name="Google Shape;795;p30"/>
              <p:cNvGrpSpPr/>
              <p:nvPr/>
            </p:nvGrpSpPr>
            <p:grpSpPr>
              <a:xfrm rot="10800000">
                <a:off x="6760035" y="3079467"/>
                <a:ext cx="92400" cy="411825"/>
                <a:chOff x="2070100" y="2563700"/>
                <a:chExt cx="92400" cy="411825"/>
              </a:xfrm>
            </p:grpSpPr>
            <p:cxnSp>
              <p:nvCxnSpPr>
                <p:cNvPr id="796" name="Google Shape;796;p30"/>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797" name="Google Shape;797;p30"/>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8" name="Google Shape;798;p30"/>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AU" sz="1200">
                    <a:latin typeface="Roboto"/>
                    <a:ea typeface="Roboto"/>
                    <a:cs typeface="Roboto"/>
                    <a:sym typeface="Roboto"/>
                  </a:rPr>
                  <a:t>14 May</a:t>
                </a:r>
                <a:endParaRPr b="1" sz="1200">
                  <a:latin typeface="Roboto"/>
                  <a:ea typeface="Roboto"/>
                  <a:cs typeface="Roboto"/>
                  <a:sym typeface="Roboto"/>
                </a:endParaRPr>
              </a:p>
            </p:txBody>
          </p:sp>
        </p:grpSp>
      </p:grpSp>
      <p:cxnSp>
        <p:nvCxnSpPr>
          <p:cNvPr id="799" name="Google Shape;799;p30"/>
          <p:cNvCxnSpPr>
            <a:endCxn id="786" idx="0"/>
          </p:cNvCxnSpPr>
          <p:nvPr/>
        </p:nvCxnSpPr>
        <p:spPr>
          <a:xfrm flipH="1">
            <a:off x="1995623" y="3830200"/>
            <a:ext cx="2438400" cy="98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iversity of Melbourne">
  <a:themeElements>
    <a:clrScheme name="University of Melbourne">
      <a:dk1>
        <a:srgbClr val="000000"/>
      </a:dk1>
      <a:lt1>
        <a:srgbClr val="FFFFFF"/>
      </a:lt1>
      <a:dk2>
        <a:srgbClr val="094183"/>
      </a:dk2>
      <a:lt2>
        <a:srgbClr val="FFFFFF"/>
      </a:lt2>
      <a:accent1>
        <a:srgbClr val="094183"/>
      </a:accent1>
      <a:accent2>
        <a:srgbClr val="4597AD"/>
      </a:accent2>
      <a:accent3>
        <a:srgbClr val="6DAF7F"/>
      </a:accent3>
      <a:accent4>
        <a:srgbClr val="5D7FBE"/>
      </a:accent4>
      <a:accent5>
        <a:srgbClr val="DDAD6A"/>
      </a:accent5>
      <a:accent6>
        <a:srgbClr val="D1694C"/>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