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4C37-D213-4DB4-8024-F2BBA650F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56D66-DDD4-46C0-B563-B8EC3F3CE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F0D9B-6CD6-4307-AF6A-51435AEC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9B47-C117-4A76-A829-45694B08AFA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5B66B-63DE-4274-8BA8-F139D3E5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4B86-FB5E-4D13-8F23-E30186B3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69C7-084F-4E56-955E-87291A387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2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6725-150F-46FD-BB90-E3F01739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42142-1F53-49B4-8752-D1CCB45F5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524CA-5B50-4B19-8943-E29D1AB7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9B47-C117-4A76-A829-45694B08AFA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E5FAC-C622-40B9-B736-02B0EA31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2C65F-7058-476C-94BB-9F6CEB2E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69C7-084F-4E56-955E-87291A387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03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C480D-62CB-4B77-8CD7-E362BD40B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F2595-244E-43A0-821D-DC23825A4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458-A542-469C-8B6C-A2F20893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9B47-C117-4A76-A829-45694B08AFA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D3E42-8860-4766-94C9-B1E20CBC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59DEA-596F-4832-ADE5-38C4B0DC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69C7-084F-4E56-955E-87291A387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55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9FA6-FBB6-4B42-897E-2C6D05A1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9C8E-93C3-4055-A9AA-685548B84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9E4F4-A92D-46EF-9CC5-A9CA0881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9B47-C117-4A76-A829-45694B08AFA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983C5-194C-4B6A-BD8B-C7AEB604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8B347-CFF2-4EEA-8BEF-9228F6FB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69C7-084F-4E56-955E-87291A387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D9CD-0896-459F-943B-666751626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26178-0218-4C28-8526-58BF7F3F7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5A219-FAF6-48BE-A69A-5BAA08E7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9B47-C117-4A76-A829-45694B08AFA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540A-9F6D-4F61-B698-3501A73B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3EE40-195F-494F-A6F8-74D4CAD1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69C7-084F-4E56-955E-87291A387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19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643F-62A3-499E-9383-CF3C5D0E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8989-BBD4-447B-98E6-2D5806DF8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FC72-11F0-4FA0-8505-40CE3CB1F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61457-8B28-48E9-87E0-E5C0A6CF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9B47-C117-4A76-A829-45694B08AFA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8EE39-10FF-4E24-BD06-5EFB92DA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E2679-F721-4B1B-B532-AF5693B2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69C7-084F-4E56-955E-87291A387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44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DE4A-EB02-4B10-9830-51C7C353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F457A-23F8-4B20-AEC2-9EE90A3A9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EA8B2-20A3-4FD1-8AD5-A60263265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61155-4B9E-4FDB-8092-B9FD190BC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7D46B-CD9B-4F91-88BD-3C2F52A34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B4B13-E94D-41F0-B2D9-B5CC86E86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9B47-C117-4A76-A829-45694B08AFA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B6A41-EE9F-4443-8292-3617C710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F999A6-CF63-485F-8A67-F1CDF17E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69C7-084F-4E56-955E-87291A387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45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FF1E-34B1-4B6C-A48D-9DBD37C0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7AB27-43C6-4934-BF6E-64A8C5C4C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9B47-C117-4A76-A829-45694B08AFA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5F98F-A967-42AD-B280-DAAA530A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6D8E8-8E3A-49BF-9AAD-08D54A0F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69C7-084F-4E56-955E-87291A387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64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D814F-DB0F-44D9-B3DB-8D03F522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9B47-C117-4A76-A829-45694B08AFA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D2142-5EAC-4CB5-9FFC-874E6984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11D20-B322-420B-99D3-A5BE716C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69C7-084F-4E56-955E-87291A387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73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3ADE-D6DE-48A8-B9CF-EB77B77F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93F7-3DD5-471F-9D65-E71613286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C86B6-53C3-41AE-AC81-AC1A15E1F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BB211-65B0-487E-B2DE-7AAF39E1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9B47-C117-4A76-A829-45694B08AFA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847DA-91A0-4317-A589-05FEEEDA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EEB57-88D2-4A62-ADFA-23A4F74B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69C7-084F-4E56-955E-87291A387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96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81EB-10C3-453B-84A4-9493C4E8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A8B34-8EC3-4027-8E1A-81BF14E50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AE17E-8940-4E12-B063-EB845EB07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2EBEC-D751-4654-B974-BEF54087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9B47-C117-4A76-A829-45694B08AFA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7645B-5DA2-431D-B608-48E247CF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860FE-7E3F-4A5E-85C1-9568668B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69C7-084F-4E56-955E-87291A387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97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C3364-EAFD-4A9E-8A64-052609F2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5BCFE-A37F-4396-9578-0EF70F2D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A3F59-5C23-4462-B1C5-6CFE4DE94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9B47-C117-4A76-A829-45694B08AFA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E4069-2FD7-4E4F-B09C-C51B531AA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3EE5-5DF7-4AD0-BF29-28AEA4EDA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D69C7-084F-4E56-955E-87291A387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6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AE16FA8-E90F-4F64-869F-2DEC95FE0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8A246-9E02-4C05-BF98-62A2754EB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7692E54-2952-46BF-86CB-FD62A535B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631" y="3602038"/>
            <a:ext cx="9710737" cy="1195388"/>
          </a:xfrm>
        </p:spPr>
        <p:txBody>
          <a:bodyPr>
            <a:noAutofit/>
          </a:bodyPr>
          <a:lstStyle/>
          <a:p>
            <a:r>
              <a:rPr lang="en-GB" sz="9600" dirty="0">
                <a:solidFill>
                  <a:schemeClr val="bg1"/>
                </a:solidFill>
                <a:latin typeface="Cera Basic Black" panose="00000A00000000000000" pitchFamily="50" charset="0"/>
              </a:rPr>
              <a:t>No pain No gain</a:t>
            </a:r>
            <a:br>
              <a:rPr lang="en-GB" sz="9600" dirty="0">
                <a:solidFill>
                  <a:schemeClr val="bg1"/>
                </a:solidFill>
                <a:latin typeface="Cera Basic Black" panose="00000A00000000000000" pitchFamily="50" charset="0"/>
              </a:rPr>
            </a:br>
            <a:endParaRPr lang="en-GB" sz="3200" dirty="0">
              <a:solidFill>
                <a:schemeClr val="bg1"/>
              </a:solidFill>
              <a:latin typeface="Cera Basic Black" panose="00000A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2B7B7E-466D-4391-9494-82710AB7B36E}"/>
              </a:ext>
            </a:extLst>
          </p:cNvPr>
          <p:cNvSpPr txBox="1"/>
          <p:nvPr/>
        </p:nvSpPr>
        <p:spPr>
          <a:xfrm>
            <a:off x="2219741" y="4888468"/>
            <a:ext cx="77525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Cera Basic Black" panose="00000A00000000000000" pitchFamily="50" charset="0"/>
              </a:rPr>
              <a:t>Pave your way to strength with our group classes training program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7383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0EB4CA-3F3D-479A-BE8C-83E413C07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366EE73-7C3F-4482-9326-1C0E22B0F14E}"/>
              </a:ext>
            </a:extLst>
          </p:cNvPr>
          <p:cNvSpPr txBox="1">
            <a:spLocks/>
          </p:cNvSpPr>
          <p:nvPr/>
        </p:nvSpPr>
        <p:spPr>
          <a:xfrm>
            <a:off x="1240631" y="3602038"/>
            <a:ext cx="9710737" cy="1195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600" dirty="0">
                <a:solidFill>
                  <a:schemeClr val="bg1"/>
                </a:solidFill>
                <a:latin typeface="Cera Basic Black" panose="00000A00000000000000" pitchFamily="50" charset="0"/>
              </a:rPr>
              <a:t>Join the party</a:t>
            </a:r>
            <a:br>
              <a:rPr lang="en-GB" sz="9600" dirty="0">
                <a:solidFill>
                  <a:schemeClr val="bg1"/>
                </a:solidFill>
                <a:latin typeface="Cera Basic Black" panose="00000A00000000000000" pitchFamily="50" charset="0"/>
              </a:rPr>
            </a:br>
            <a:endParaRPr lang="en-GB" sz="3200" dirty="0">
              <a:solidFill>
                <a:schemeClr val="bg1"/>
              </a:solidFill>
              <a:latin typeface="Cera Basic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52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AD7F-BBCC-4934-BCCA-700F0C9B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A8C527-C365-4066-A9A5-BEE685CCC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276600"/>
            <a:ext cx="4114800" cy="2443955"/>
          </a:xfrm>
        </p:spPr>
      </p:pic>
    </p:spTree>
    <p:extLst>
      <p:ext uri="{BB962C8B-B14F-4D97-AF65-F5344CB8AC3E}">
        <p14:creationId xmlns:p14="http://schemas.microsoft.com/office/powerpoint/2010/main" val="192347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Cera Basic Black</vt:lpstr>
      <vt:lpstr>Office Theme</vt:lpstr>
      <vt:lpstr>No pain No gain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pain No gain pave your wa</dc:title>
  <dc:creator>samuel han</dc:creator>
  <cp:lastModifiedBy>samuel han</cp:lastModifiedBy>
  <cp:revision>5</cp:revision>
  <dcterms:created xsi:type="dcterms:W3CDTF">2020-03-26T16:46:34Z</dcterms:created>
  <dcterms:modified xsi:type="dcterms:W3CDTF">2020-03-26T18:29:08Z</dcterms:modified>
</cp:coreProperties>
</file>