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059E4-E5A2-430A-8FF1-F9398AAC242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74C59F-2016-4DAE-BAB8-5E077D6CFB59}">
      <dgm:prSet/>
      <dgm:spPr/>
      <dgm:t>
        <a:bodyPr/>
        <a:lstStyle/>
        <a:p>
          <a:pPr rtl="0"/>
          <a:r>
            <a:rPr lang="en-US" dirty="0" smtClean="0"/>
            <a:t>Diagnostics</a:t>
          </a:r>
          <a:endParaRPr lang="en-GB" dirty="0"/>
        </a:p>
      </dgm:t>
    </dgm:pt>
    <dgm:pt modelId="{D6C3B4B7-5959-4E1E-A717-8518DF6169A1}" type="parTrans" cxnId="{194377A2-C782-4B01-8F04-450B3B6A5EFE}">
      <dgm:prSet/>
      <dgm:spPr/>
      <dgm:t>
        <a:bodyPr/>
        <a:lstStyle/>
        <a:p>
          <a:endParaRPr lang="en-GB"/>
        </a:p>
      </dgm:t>
    </dgm:pt>
    <dgm:pt modelId="{9035C3CA-AA9A-43BD-AF58-F729C64B63A6}" type="sibTrans" cxnId="{194377A2-C782-4B01-8F04-450B3B6A5EFE}">
      <dgm:prSet/>
      <dgm:spPr/>
      <dgm:t>
        <a:bodyPr/>
        <a:lstStyle/>
        <a:p>
          <a:endParaRPr lang="en-GB"/>
        </a:p>
      </dgm:t>
    </dgm:pt>
    <dgm:pt modelId="{20F002F5-B476-4484-BDBC-E1704CEDE259}">
      <dgm:prSet/>
      <dgm:spPr/>
      <dgm:t>
        <a:bodyPr/>
        <a:lstStyle/>
        <a:p>
          <a:pPr rtl="0"/>
          <a:r>
            <a:rPr lang="en-US" dirty="0" smtClean="0"/>
            <a:t>Build</a:t>
          </a:r>
          <a:endParaRPr lang="en-GB" dirty="0"/>
        </a:p>
      </dgm:t>
    </dgm:pt>
    <dgm:pt modelId="{F212D2F4-EB78-497F-8B1B-38A997446927}" type="parTrans" cxnId="{C71EEA8A-647C-4CD8-8CC7-B98BB98647F4}">
      <dgm:prSet/>
      <dgm:spPr/>
      <dgm:t>
        <a:bodyPr/>
        <a:lstStyle/>
        <a:p>
          <a:endParaRPr lang="en-GB"/>
        </a:p>
      </dgm:t>
    </dgm:pt>
    <dgm:pt modelId="{E2913B88-62F9-4A78-846D-0BE7730062B4}" type="sibTrans" cxnId="{C71EEA8A-647C-4CD8-8CC7-B98BB98647F4}">
      <dgm:prSet/>
      <dgm:spPr/>
      <dgm:t>
        <a:bodyPr/>
        <a:lstStyle/>
        <a:p>
          <a:endParaRPr lang="en-GB"/>
        </a:p>
      </dgm:t>
    </dgm:pt>
    <dgm:pt modelId="{610C3ACF-7A84-4679-8074-58B66812FD4D}">
      <dgm:prSet/>
      <dgm:spPr/>
      <dgm:t>
        <a:bodyPr/>
        <a:lstStyle/>
        <a:p>
          <a:pPr rtl="0"/>
          <a:r>
            <a:rPr lang="en-US" dirty="0" smtClean="0"/>
            <a:t>Core</a:t>
          </a:r>
          <a:endParaRPr lang="en-GB" dirty="0"/>
        </a:p>
      </dgm:t>
    </dgm:pt>
    <dgm:pt modelId="{F7B48B73-B0C4-4FA2-9AE8-15C89D3EF691}" type="parTrans" cxnId="{86A3B69C-8AD4-4A7F-A1DA-D7F47E1BB8A2}">
      <dgm:prSet/>
      <dgm:spPr/>
      <dgm:t>
        <a:bodyPr/>
        <a:lstStyle/>
        <a:p>
          <a:endParaRPr lang="en-GB"/>
        </a:p>
      </dgm:t>
    </dgm:pt>
    <dgm:pt modelId="{C052F008-3677-4699-979C-2DC157FD7BF6}" type="sibTrans" cxnId="{86A3B69C-8AD4-4A7F-A1DA-D7F47E1BB8A2}">
      <dgm:prSet/>
      <dgm:spPr/>
      <dgm:t>
        <a:bodyPr/>
        <a:lstStyle/>
        <a:p>
          <a:endParaRPr lang="en-GB"/>
        </a:p>
      </dgm:t>
    </dgm:pt>
    <dgm:pt modelId="{EF6D1E2B-B2B3-4F87-96E5-793543E9F43F}">
      <dgm:prSet/>
      <dgm:spPr/>
      <dgm:t>
        <a:bodyPr/>
        <a:lstStyle/>
        <a:p>
          <a:pPr rtl="0"/>
          <a:r>
            <a:rPr lang="en-US" dirty="0" smtClean="0"/>
            <a:t>Service Location</a:t>
          </a:r>
          <a:endParaRPr lang="en-GB" dirty="0"/>
        </a:p>
      </dgm:t>
    </dgm:pt>
    <dgm:pt modelId="{47D198E4-914C-4E44-AF10-28A7BFAF45B5}" type="parTrans" cxnId="{259001A6-4DB8-41AF-80F4-6DA95AA9E905}">
      <dgm:prSet/>
      <dgm:spPr/>
      <dgm:t>
        <a:bodyPr/>
        <a:lstStyle/>
        <a:p>
          <a:endParaRPr lang="en-GB"/>
        </a:p>
      </dgm:t>
    </dgm:pt>
    <dgm:pt modelId="{B53D6E05-C5A1-4AC1-9156-F7CDF28FD62A}" type="sibTrans" cxnId="{259001A6-4DB8-41AF-80F4-6DA95AA9E905}">
      <dgm:prSet/>
      <dgm:spPr/>
      <dgm:t>
        <a:bodyPr/>
        <a:lstStyle/>
        <a:p>
          <a:endParaRPr lang="en-GB"/>
        </a:p>
      </dgm:t>
    </dgm:pt>
    <dgm:pt modelId="{F8233197-C2FC-4783-9446-285F150FB514}">
      <dgm:prSet/>
      <dgm:spPr/>
      <dgm:t>
        <a:bodyPr/>
        <a:lstStyle/>
        <a:p>
          <a:pPr rtl="0"/>
          <a:r>
            <a:rPr lang="en-US" dirty="0" smtClean="0"/>
            <a:t>Unit Testing</a:t>
          </a:r>
          <a:endParaRPr lang="en-GB" dirty="0"/>
        </a:p>
      </dgm:t>
    </dgm:pt>
    <dgm:pt modelId="{158AA3B2-C4EF-4C57-8A17-99172590D02C}" type="parTrans" cxnId="{2E15CD54-9A6B-4AF8-A9B4-F9589A7AE5DB}">
      <dgm:prSet/>
      <dgm:spPr/>
      <dgm:t>
        <a:bodyPr/>
        <a:lstStyle/>
        <a:p>
          <a:endParaRPr lang="en-GB"/>
        </a:p>
      </dgm:t>
    </dgm:pt>
    <dgm:pt modelId="{D3BCA176-153A-4B97-8705-C871B5503455}" type="sibTrans" cxnId="{2E15CD54-9A6B-4AF8-A9B4-F9589A7AE5DB}">
      <dgm:prSet/>
      <dgm:spPr/>
      <dgm:t>
        <a:bodyPr/>
        <a:lstStyle/>
        <a:p>
          <a:endParaRPr lang="en-GB"/>
        </a:p>
      </dgm:t>
    </dgm:pt>
    <dgm:pt modelId="{840C0A0A-6AE1-4E29-80AD-6F392FD03EDC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tx2"/>
              </a:solidFill>
            </a:rPr>
            <a:t>Autofac</a:t>
          </a:r>
          <a:endParaRPr lang="en-GB" dirty="0">
            <a:solidFill>
              <a:schemeClr val="tx2"/>
            </a:solidFill>
          </a:endParaRPr>
        </a:p>
      </dgm:t>
    </dgm:pt>
    <dgm:pt modelId="{7985C48D-DA9C-4EF1-A976-122884D4E844}" type="parTrans" cxnId="{AE1F4FF9-ABBE-46C3-90ED-874DE46F98DF}">
      <dgm:prSet/>
      <dgm:spPr/>
      <dgm:t>
        <a:bodyPr/>
        <a:lstStyle/>
        <a:p>
          <a:endParaRPr lang="en-GB"/>
        </a:p>
      </dgm:t>
    </dgm:pt>
    <dgm:pt modelId="{ED2ABAA5-E174-4632-BEAE-F7886E9E35F4}" type="sibTrans" cxnId="{AE1F4FF9-ABBE-46C3-90ED-874DE46F98DF}">
      <dgm:prSet/>
      <dgm:spPr/>
      <dgm:t>
        <a:bodyPr/>
        <a:lstStyle/>
        <a:p>
          <a:endParaRPr lang="en-GB"/>
        </a:p>
      </dgm:t>
    </dgm:pt>
    <dgm:pt modelId="{9710EA1C-7EEC-48B2-85EE-77153699644B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Castle Windsor</a:t>
          </a:r>
          <a:endParaRPr lang="en-GB" dirty="0">
            <a:solidFill>
              <a:schemeClr val="tx2"/>
            </a:solidFill>
          </a:endParaRPr>
        </a:p>
      </dgm:t>
    </dgm:pt>
    <dgm:pt modelId="{EDC0110E-5047-48D9-BE58-F954247A1EDD}" type="parTrans" cxnId="{FF659C51-A24E-43F9-B1DC-C00B1EB4E864}">
      <dgm:prSet/>
      <dgm:spPr/>
      <dgm:t>
        <a:bodyPr/>
        <a:lstStyle/>
        <a:p>
          <a:endParaRPr lang="en-GB"/>
        </a:p>
      </dgm:t>
    </dgm:pt>
    <dgm:pt modelId="{88A46AF2-E5B7-44BB-85B3-6CE6A32E6047}" type="sibTrans" cxnId="{FF659C51-A24E-43F9-B1DC-C00B1EB4E864}">
      <dgm:prSet/>
      <dgm:spPr/>
      <dgm:t>
        <a:bodyPr/>
        <a:lstStyle/>
        <a:p>
          <a:endParaRPr lang="en-GB"/>
        </a:p>
      </dgm:t>
    </dgm:pt>
    <dgm:pt modelId="{02D5456C-D591-4104-8404-435F26A9BB17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tx2"/>
              </a:solidFill>
            </a:rPr>
            <a:t>StructureMap</a:t>
          </a:r>
          <a:endParaRPr lang="en-GB" dirty="0">
            <a:solidFill>
              <a:schemeClr val="tx2"/>
            </a:solidFill>
          </a:endParaRPr>
        </a:p>
      </dgm:t>
    </dgm:pt>
    <dgm:pt modelId="{A63945C3-F0D5-43CF-B667-C39522337D24}" type="parTrans" cxnId="{D20E6C10-C2F5-401C-A743-C318FCF8EFF4}">
      <dgm:prSet/>
      <dgm:spPr/>
      <dgm:t>
        <a:bodyPr/>
        <a:lstStyle/>
        <a:p>
          <a:endParaRPr lang="en-GB"/>
        </a:p>
      </dgm:t>
    </dgm:pt>
    <dgm:pt modelId="{99DFB1AC-2BC9-4D63-B1DC-514215A97C2B}" type="sibTrans" cxnId="{D20E6C10-C2F5-401C-A743-C318FCF8EFF4}">
      <dgm:prSet/>
      <dgm:spPr/>
      <dgm:t>
        <a:bodyPr/>
        <a:lstStyle/>
        <a:p>
          <a:endParaRPr lang="en-GB"/>
        </a:p>
      </dgm:t>
    </dgm:pt>
    <dgm:pt modelId="{38321BEE-3435-44CB-A9D9-2959C64ECFF5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Unity</a:t>
          </a:r>
          <a:endParaRPr lang="en-GB" dirty="0">
            <a:solidFill>
              <a:schemeClr val="tx2"/>
            </a:solidFill>
          </a:endParaRPr>
        </a:p>
      </dgm:t>
    </dgm:pt>
    <dgm:pt modelId="{53D6883F-BC2F-4CD4-B086-3BF378B79BFB}" type="parTrans" cxnId="{547F9757-2EFC-45DF-86AC-2D49EEFF1D35}">
      <dgm:prSet/>
      <dgm:spPr/>
      <dgm:t>
        <a:bodyPr/>
        <a:lstStyle/>
        <a:p>
          <a:endParaRPr lang="en-GB"/>
        </a:p>
      </dgm:t>
    </dgm:pt>
    <dgm:pt modelId="{622F2370-C2AB-4D02-AD0E-3256665F50E1}" type="sibTrans" cxnId="{547F9757-2EFC-45DF-86AC-2D49EEFF1D35}">
      <dgm:prSet/>
      <dgm:spPr/>
      <dgm:t>
        <a:bodyPr/>
        <a:lstStyle/>
        <a:p>
          <a:endParaRPr lang="en-GB"/>
        </a:p>
      </dgm:t>
    </dgm:pt>
    <dgm:pt modelId="{FF281A5A-7EAD-4ECD-977A-B15E0AD51E26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Log4Net</a:t>
          </a:r>
          <a:endParaRPr lang="en-GB" dirty="0">
            <a:solidFill>
              <a:schemeClr val="tx2"/>
            </a:solidFill>
          </a:endParaRPr>
        </a:p>
      </dgm:t>
    </dgm:pt>
    <dgm:pt modelId="{83C6B936-D586-4DA2-B039-4C8E6D50A007}" type="parTrans" cxnId="{6A294E1C-9844-4F25-96C9-DAB2DE4217FF}">
      <dgm:prSet/>
      <dgm:spPr/>
      <dgm:t>
        <a:bodyPr/>
        <a:lstStyle/>
        <a:p>
          <a:endParaRPr lang="en-GB"/>
        </a:p>
      </dgm:t>
    </dgm:pt>
    <dgm:pt modelId="{86F3C38E-355D-4000-B159-F537762A0845}" type="sibTrans" cxnId="{6A294E1C-9844-4F25-96C9-DAB2DE4217FF}">
      <dgm:prSet/>
      <dgm:spPr/>
      <dgm:t>
        <a:bodyPr/>
        <a:lstStyle/>
        <a:p>
          <a:endParaRPr lang="en-GB"/>
        </a:p>
      </dgm:t>
    </dgm:pt>
    <dgm:pt modelId="{028A59AA-CBFB-4127-BC76-D50D05DBFC5F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Commands</a:t>
          </a:r>
          <a:endParaRPr lang="en-GB" dirty="0">
            <a:solidFill>
              <a:schemeClr val="tx2"/>
            </a:solidFill>
          </a:endParaRPr>
        </a:p>
      </dgm:t>
    </dgm:pt>
    <dgm:pt modelId="{ABA3AA92-80FE-4BCA-A89A-496F04FA573D}" type="parTrans" cxnId="{56AA2936-F13F-4B1F-B9A5-3D296282E55A}">
      <dgm:prSet/>
      <dgm:spPr/>
      <dgm:t>
        <a:bodyPr/>
        <a:lstStyle/>
        <a:p>
          <a:endParaRPr lang="en-GB"/>
        </a:p>
      </dgm:t>
    </dgm:pt>
    <dgm:pt modelId="{FD4F982F-BC8D-4D68-AC6D-58F77D5DCBEC}" type="sibTrans" cxnId="{56AA2936-F13F-4B1F-B9A5-3D296282E55A}">
      <dgm:prSet/>
      <dgm:spPr/>
      <dgm:t>
        <a:bodyPr/>
        <a:lstStyle/>
        <a:p>
          <a:endParaRPr lang="en-GB"/>
        </a:p>
      </dgm:t>
    </dgm:pt>
    <dgm:pt modelId="{7CA392C3-D9E4-42CB-BFA7-B6C53B65D5C8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Domain</a:t>
          </a:r>
          <a:endParaRPr lang="en-GB" dirty="0">
            <a:solidFill>
              <a:schemeClr val="tx2"/>
            </a:solidFill>
          </a:endParaRPr>
        </a:p>
      </dgm:t>
    </dgm:pt>
    <dgm:pt modelId="{F2D76B9D-CD09-42A4-9E5D-6A8971FD1C73}" type="parTrans" cxnId="{7F93696C-17BB-4851-91C5-7D28AB1CE32C}">
      <dgm:prSet/>
      <dgm:spPr/>
      <dgm:t>
        <a:bodyPr/>
        <a:lstStyle/>
        <a:p>
          <a:endParaRPr lang="en-GB"/>
        </a:p>
      </dgm:t>
    </dgm:pt>
    <dgm:pt modelId="{D7969AA2-C3BE-4C7F-A4F8-CE1389A4E1C2}" type="sibTrans" cxnId="{7F93696C-17BB-4851-91C5-7D28AB1CE32C}">
      <dgm:prSet/>
      <dgm:spPr/>
      <dgm:t>
        <a:bodyPr/>
        <a:lstStyle/>
        <a:p>
          <a:endParaRPr lang="en-GB"/>
        </a:p>
      </dgm:t>
    </dgm:pt>
    <dgm:pt modelId="{47E43A2D-9040-4B0A-897F-F7A679782C00}" type="pres">
      <dgm:prSet presAssocID="{71A059E4-E5A2-430A-8FF1-F9398AAC242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3265ED7-7B77-4F07-918F-876EDE483898}" type="pres">
      <dgm:prSet presAssocID="{71A059E4-E5A2-430A-8FF1-F9398AAC2421}" presName="cycle" presStyleCnt="0"/>
      <dgm:spPr/>
    </dgm:pt>
    <dgm:pt modelId="{78D1608B-1DF8-40F7-9027-360B5A0F0188}" type="pres">
      <dgm:prSet presAssocID="{71A059E4-E5A2-430A-8FF1-F9398AAC2421}" presName="centerShape" presStyleCnt="0"/>
      <dgm:spPr/>
    </dgm:pt>
    <dgm:pt modelId="{D2A9ED7B-3DCF-4AD2-8ABF-C239829B62D1}" type="pres">
      <dgm:prSet presAssocID="{71A059E4-E5A2-430A-8FF1-F9398AAC2421}" presName="connSite" presStyleLbl="node1" presStyleIdx="0" presStyleCnt="6"/>
      <dgm:spPr/>
    </dgm:pt>
    <dgm:pt modelId="{DB350F9D-D1D1-4864-997F-8B457C87486B}" type="pres">
      <dgm:prSet presAssocID="{71A059E4-E5A2-430A-8FF1-F9398AAC2421}" presName="visible" presStyleLbl="node1" presStyleIdx="0" presStyleCnt="6" custScaleX="114246" custScaleY="118331"/>
      <dgm:spPr>
        <a:solidFill>
          <a:schemeClr val="bg1"/>
        </a:solidFill>
        <a:ln>
          <a:solidFill>
            <a:schemeClr val="tx2"/>
          </a:solidFill>
        </a:ln>
        <a:effectLst/>
      </dgm:spPr>
    </dgm:pt>
    <dgm:pt modelId="{4710D380-44A3-4F58-8EE1-CB03CBC8FA0F}" type="pres">
      <dgm:prSet presAssocID="{F212D2F4-EB78-497F-8B1B-38A997446927}" presName="Name25" presStyleLbl="parChTrans1D1" presStyleIdx="0" presStyleCnt="5"/>
      <dgm:spPr/>
    </dgm:pt>
    <dgm:pt modelId="{8B7F1B7E-938A-4683-8691-A46216D06FA0}" type="pres">
      <dgm:prSet presAssocID="{20F002F5-B476-4484-BDBC-E1704CEDE259}" presName="node" presStyleCnt="0"/>
      <dgm:spPr/>
    </dgm:pt>
    <dgm:pt modelId="{BCAD45A3-2659-426E-A577-6BB66BA2921F}" type="pres">
      <dgm:prSet presAssocID="{20F002F5-B476-4484-BDBC-E1704CEDE259}" presName="parentNode" presStyleLbl="node1" presStyleIdx="1" presStyleCnt="6" custLinFactX="-100000" custLinFactNeighborX="-163889" custLinFactNeighborY="6513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AA3372-BF6F-4DA3-AAB0-4BA5110F34EF}" type="pres">
      <dgm:prSet presAssocID="{20F002F5-B476-4484-BDBC-E1704CEDE259}" presName="childNode" presStyleLbl="revTx" presStyleIdx="0" presStyleCnt="3">
        <dgm:presLayoutVars>
          <dgm:bulletEnabled val="1"/>
        </dgm:presLayoutVars>
      </dgm:prSet>
      <dgm:spPr/>
    </dgm:pt>
    <dgm:pt modelId="{9D418000-BCAE-40F6-976D-FDCB6DE53090}" type="pres">
      <dgm:prSet presAssocID="{D6C3B4B7-5959-4E1E-A717-8518DF6169A1}" presName="Name25" presStyleLbl="parChTrans1D1" presStyleIdx="1" presStyleCnt="5"/>
      <dgm:spPr/>
    </dgm:pt>
    <dgm:pt modelId="{7ABDE443-5800-4A71-AF2B-832EFD66C229}" type="pres">
      <dgm:prSet presAssocID="{A574C59F-2016-4DAE-BAB8-5E077D6CFB59}" presName="node" presStyleCnt="0"/>
      <dgm:spPr/>
    </dgm:pt>
    <dgm:pt modelId="{C4D7BBCE-5C74-4CFB-82F2-5D70E19751DC}" type="pres">
      <dgm:prSet presAssocID="{A574C59F-2016-4DAE-BAB8-5E077D6CFB59}" presName="parentNode" presStyleLbl="node1" presStyleIdx="2" presStyleCnt="6" custLinFactX="-20719" custLinFactNeighborX="-100000" custLinFactNeighborY="-4681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53C442-5E14-411A-A9BC-FCED8EE7841C}" type="pres">
      <dgm:prSet presAssocID="{A574C59F-2016-4DAE-BAB8-5E077D6CFB59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BA4605-796D-4AD3-BDA5-823550D2F212}" type="pres">
      <dgm:prSet presAssocID="{F7B48B73-B0C4-4FA2-9AE8-15C89D3EF691}" presName="Name25" presStyleLbl="parChTrans1D1" presStyleIdx="2" presStyleCnt="5"/>
      <dgm:spPr/>
    </dgm:pt>
    <dgm:pt modelId="{42CE0272-B0FD-4F42-B83D-B7150918567A}" type="pres">
      <dgm:prSet presAssocID="{610C3ACF-7A84-4679-8074-58B66812FD4D}" presName="node" presStyleCnt="0"/>
      <dgm:spPr/>
    </dgm:pt>
    <dgm:pt modelId="{0FEF36F9-A68C-4708-8960-E6CEE6145183}" type="pres">
      <dgm:prSet presAssocID="{610C3ACF-7A84-4679-8074-58B66812FD4D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E562A9-3F5F-4C57-86C6-834EE5BAB1A6}" type="pres">
      <dgm:prSet presAssocID="{610C3ACF-7A84-4679-8074-58B66812FD4D}" presName="childNode" presStyleLbl="revTx" presStyleIdx="1" presStyleCnt="3">
        <dgm:presLayoutVars>
          <dgm:bulletEnabled val="1"/>
        </dgm:presLayoutVars>
      </dgm:prSet>
      <dgm:spPr/>
    </dgm:pt>
    <dgm:pt modelId="{2E0175CA-335B-4D47-82F8-6013A6414A49}" type="pres">
      <dgm:prSet presAssocID="{47D198E4-914C-4E44-AF10-28A7BFAF45B5}" presName="Name25" presStyleLbl="parChTrans1D1" presStyleIdx="3" presStyleCnt="5"/>
      <dgm:spPr/>
    </dgm:pt>
    <dgm:pt modelId="{D29506FF-8378-4EA0-B1D8-7D67CBB9CA80}" type="pres">
      <dgm:prSet presAssocID="{EF6D1E2B-B2B3-4F87-96E5-793543E9F43F}" presName="node" presStyleCnt="0"/>
      <dgm:spPr/>
    </dgm:pt>
    <dgm:pt modelId="{2B38D02F-7CB3-4561-9A8D-9A0B5265137D}" type="pres">
      <dgm:prSet presAssocID="{EF6D1E2B-B2B3-4F87-96E5-793543E9F43F}" presName="parentNode" presStyleLbl="node1" presStyleIdx="4" presStyleCnt="6" custLinFactNeighborX="-98921" custLinFactNeighborY="4872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305B94-8BC0-473D-8661-BDDEE7828265}" type="pres">
      <dgm:prSet presAssocID="{EF6D1E2B-B2B3-4F87-96E5-793543E9F43F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1DF92B-4E6E-427D-9DB5-879DE876B8D7}" type="pres">
      <dgm:prSet presAssocID="{158AA3B2-C4EF-4C57-8A17-99172590D02C}" presName="Name25" presStyleLbl="parChTrans1D1" presStyleIdx="4" presStyleCnt="5"/>
      <dgm:spPr/>
    </dgm:pt>
    <dgm:pt modelId="{C02D39A7-792C-4CED-B1BD-03AB0E24F870}" type="pres">
      <dgm:prSet presAssocID="{F8233197-C2FC-4783-9446-285F150FB514}" presName="node" presStyleCnt="0"/>
      <dgm:spPr/>
    </dgm:pt>
    <dgm:pt modelId="{D9F67394-CD8D-4FE3-ACC0-7377068B02C2}" type="pres">
      <dgm:prSet presAssocID="{F8233197-C2FC-4783-9446-285F150FB514}" presName="parentNode" presStyleLbl="node1" presStyleIdx="5" presStyleCnt="6" custLinFactX="-100000" custLinFactNeighborX="-163889" custLinFactNeighborY="-5233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F58B4E-31CF-4984-A07A-C3A89FBA15C5}" type="pres">
      <dgm:prSet presAssocID="{F8233197-C2FC-4783-9446-285F150FB514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5154F922-021F-41AF-8011-43108DCD62B2}" type="presOf" srcId="{F7B48B73-B0C4-4FA2-9AE8-15C89D3EF691}" destId="{76BA4605-796D-4AD3-BDA5-823550D2F212}" srcOrd="0" destOrd="0" presId="urn:microsoft.com/office/officeart/2005/8/layout/radial2"/>
    <dgm:cxn modelId="{56AA2936-F13F-4B1F-B9A5-3D296282E55A}" srcId="{610C3ACF-7A84-4679-8074-58B66812FD4D}" destId="{028A59AA-CBFB-4127-BC76-D50D05DBFC5F}" srcOrd="0" destOrd="0" parTransId="{ABA3AA92-80FE-4BCA-A89A-496F04FA573D}" sibTransId="{FD4F982F-BC8D-4D68-AC6D-58F77D5DCBEC}"/>
    <dgm:cxn modelId="{A193B033-718C-4392-83A3-665E39317F4D}" type="presOf" srcId="{20F002F5-B476-4484-BDBC-E1704CEDE259}" destId="{BCAD45A3-2659-426E-A577-6BB66BA2921F}" srcOrd="0" destOrd="0" presId="urn:microsoft.com/office/officeart/2005/8/layout/radial2"/>
    <dgm:cxn modelId="{7F93696C-17BB-4851-91C5-7D28AB1CE32C}" srcId="{610C3ACF-7A84-4679-8074-58B66812FD4D}" destId="{7CA392C3-D9E4-42CB-BFA7-B6C53B65D5C8}" srcOrd="1" destOrd="0" parTransId="{F2D76B9D-CD09-42A4-9E5D-6A8971FD1C73}" sibTransId="{D7969AA2-C3BE-4C7F-A4F8-CE1389A4E1C2}"/>
    <dgm:cxn modelId="{510B8A85-67F9-4FF6-A67B-12E7331B24DC}" type="presOf" srcId="{028A59AA-CBFB-4127-BC76-D50D05DBFC5F}" destId="{1EE562A9-3F5F-4C57-86C6-834EE5BAB1A6}" srcOrd="0" destOrd="0" presId="urn:microsoft.com/office/officeart/2005/8/layout/radial2"/>
    <dgm:cxn modelId="{FF659C51-A24E-43F9-B1DC-C00B1EB4E864}" srcId="{EF6D1E2B-B2B3-4F87-96E5-793543E9F43F}" destId="{9710EA1C-7EEC-48B2-85EE-77153699644B}" srcOrd="1" destOrd="0" parTransId="{EDC0110E-5047-48D9-BE58-F954247A1EDD}" sibTransId="{88A46AF2-E5B7-44BB-85B3-6CE6A32E6047}"/>
    <dgm:cxn modelId="{DC21B904-B97D-459B-AFA0-6D4830C00CEA}" type="presOf" srcId="{610C3ACF-7A84-4679-8074-58B66812FD4D}" destId="{0FEF36F9-A68C-4708-8960-E6CEE6145183}" srcOrd="0" destOrd="0" presId="urn:microsoft.com/office/officeart/2005/8/layout/radial2"/>
    <dgm:cxn modelId="{259001A6-4DB8-41AF-80F4-6DA95AA9E905}" srcId="{71A059E4-E5A2-430A-8FF1-F9398AAC2421}" destId="{EF6D1E2B-B2B3-4F87-96E5-793543E9F43F}" srcOrd="3" destOrd="0" parTransId="{47D198E4-914C-4E44-AF10-28A7BFAF45B5}" sibTransId="{B53D6E05-C5A1-4AC1-9156-F7CDF28FD62A}"/>
    <dgm:cxn modelId="{7F8BC0F1-19DB-4A19-9A4F-C7B0BA0A5427}" type="presOf" srcId="{EF6D1E2B-B2B3-4F87-96E5-793543E9F43F}" destId="{2B38D02F-7CB3-4561-9A8D-9A0B5265137D}" srcOrd="0" destOrd="0" presId="urn:microsoft.com/office/officeart/2005/8/layout/radial2"/>
    <dgm:cxn modelId="{DEF84037-344C-4D09-8AB7-774ABF1F5FB4}" type="presOf" srcId="{840C0A0A-6AE1-4E29-80AD-6F392FD03EDC}" destId="{74305B94-8BC0-473D-8661-BDDEE7828265}" srcOrd="0" destOrd="0" presId="urn:microsoft.com/office/officeart/2005/8/layout/radial2"/>
    <dgm:cxn modelId="{A9058FB2-3894-42FD-BF49-83C1336C4889}" type="presOf" srcId="{F212D2F4-EB78-497F-8B1B-38A997446927}" destId="{4710D380-44A3-4F58-8EE1-CB03CBC8FA0F}" srcOrd="0" destOrd="0" presId="urn:microsoft.com/office/officeart/2005/8/layout/radial2"/>
    <dgm:cxn modelId="{FB895669-8954-4DA1-BD1D-D12749C32E61}" type="presOf" srcId="{A574C59F-2016-4DAE-BAB8-5E077D6CFB59}" destId="{C4D7BBCE-5C74-4CFB-82F2-5D70E19751DC}" srcOrd="0" destOrd="0" presId="urn:microsoft.com/office/officeart/2005/8/layout/radial2"/>
    <dgm:cxn modelId="{C71EEA8A-647C-4CD8-8CC7-B98BB98647F4}" srcId="{71A059E4-E5A2-430A-8FF1-F9398AAC2421}" destId="{20F002F5-B476-4484-BDBC-E1704CEDE259}" srcOrd="0" destOrd="0" parTransId="{F212D2F4-EB78-497F-8B1B-38A997446927}" sibTransId="{E2913B88-62F9-4A78-846D-0BE7730062B4}"/>
    <dgm:cxn modelId="{816203E0-CADD-4449-B24E-2CFB9E5D85F6}" type="presOf" srcId="{D6C3B4B7-5959-4E1E-A717-8518DF6169A1}" destId="{9D418000-BCAE-40F6-976D-FDCB6DE53090}" srcOrd="0" destOrd="0" presId="urn:microsoft.com/office/officeart/2005/8/layout/radial2"/>
    <dgm:cxn modelId="{6B96FFF0-4175-43CC-92BF-CCEE23EA3BA8}" type="presOf" srcId="{38321BEE-3435-44CB-A9D9-2959C64ECFF5}" destId="{74305B94-8BC0-473D-8661-BDDEE7828265}" srcOrd="0" destOrd="3" presId="urn:microsoft.com/office/officeart/2005/8/layout/radial2"/>
    <dgm:cxn modelId="{0CA09654-ED5C-4373-8811-B0814340A958}" type="presOf" srcId="{7CA392C3-D9E4-42CB-BFA7-B6C53B65D5C8}" destId="{1EE562A9-3F5F-4C57-86C6-834EE5BAB1A6}" srcOrd="0" destOrd="1" presId="urn:microsoft.com/office/officeart/2005/8/layout/radial2"/>
    <dgm:cxn modelId="{194377A2-C782-4B01-8F04-450B3B6A5EFE}" srcId="{71A059E4-E5A2-430A-8FF1-F9398AAC2421}" destId="{A574C59F-2016-4DAE-BAB8-5E077D6CFB59}" srcOrd="1" destOrd="0" parTransId="{D6C3B4B7-5959-4E1E-A717-8518DF6169A1}" sibTransId="{9035C3CA-AA9A-43BD-AF58-F729C64B63A6}"/>
    <dgm:cxn modelId="{16A59023-B04D-4D81-8476-047ACDFDC183}" type="presOf" srcId="{158AA3B2-C4EF-4C57-8A17-99172590D02C}" destId="{3B1DF92B-4E6E-427D-9DB5-879DE876B8D7}" srcOrd="0" destOrd="0" presId="urn:microsoft.com/office/officeart/2005/8/layout/radial2"/>
    <dgm:cxn modelId="{1D0C445A-AE10-4154-A100-0110D24B51FD}" type="presOf" srcId="{02D5456C-D591-4104-8404-435F26A9BB17}" destId="{74305B94-8BC0-473D-8661-BDDEE7828265}" srcOrd="0" destOrd="2" presId="urn:microsoft.com/office/officeart/2005/8/layout/radial2"/>
    <dgm:cxn modelId="{547F9757-2EFC-45DF-86AC-2D49EEFF1D35}" srcId="{EF6D1E2B-B2B3-4F87-96E5-793543E9F43F}" destId="{38321BEE-3435-44CB-A9D9-2959C64ECFF5}" srcOrd="3" destOrd="0" parTransId="{53D6883F-BC2F-4CD4-B086-3BF378B79BFB}" sibTransId="{622F2370-C2AB-4D02-AD0E-3256665F50E1}"/>
    <dgm:cxn modelId="{EA72CE8A-C5C8-41BA-87EF-04FEB826049A}" type="presOf" srcId="{47D198E4-914C-4E44-AF10-28A7BFAF45B5}" destId="{2E0175CA-335B-4D47-82F8-6013A6414A49}" srcOrd="0" destOrd="0" presId="urn:microsoft.com/office/officeart/2005/8/layout/radial2"/>
    <dgm:cxn modelId="{86A3B69C-8AD4-4A7F-A1DA-D7F47E1BB8A2}" srcId="{71A059E4-E5A2-430A-8FF1-F9398AAC2421}" destId="{610C3ACF-7A84-4679-8074-58B66812FD4D}" srcOrd="2" destOrd="0" parTransId="{F7B48B73-B0C4-4FA2-9AE8-15C89D3EF691}" sibTransId="{C052F008-3677-4699-979C-2DC157FD7BF6}"/>
    <dgm:cxn modelId="{D20E6C10-C2F5-401C-A743-C318FCF8EFF4}" srcId="{EF6D1E2B-B2B3-4F87-96E5-793543E9F43F}" destId="{02D5456C-D591-4104-8404-435F26A9BB17}" srcOrd="2" destOrd="0" parTransId="{A63945C3-F0D5-43CF-B667-C39522337D24}" sibTransId="{99DFB1AC-2BC9-4D63-B1DC-514215A97C2B}"/>
    <dgm:cxn modelId="{AE1F4FF9-ABBE-46C3-90ED-874DE46F98DF}" srcId="{EF6D1E2B-B2B3-4F87-96E5-793543E9F43F}" destId="{840C0A0A-6AE1-4E29-80AD-6F392FD03EDC}" srcOrd="0" destOrd="0" parTransId="{7985C48D-DA9C-4EF1-A976-122884D4E844}" sibTransId="{ED2ABAA5-E174-4632-BEAE-F7886E9E35F4}"/>
    <dgm:cxn modelId="{2E15CD54-9A6B-4AF8-A9B4-F9589A7AE5DB}" srcId="{71A059E4-E5A2-430A-8FF1-F9398AAC2421}" destId="{F8233197-C2FC-4783-9446-285F150FB514}" srcOrd="4" destOrd="0" parTransId="{158AA3B2-C4EF-4C57-8A17-99172590D02C}" sibTransId="{D3BCA176-153A-4B97-8705-C871B5503455}"/>
    <dgm:cxn modelId="{C8BA3B85-0B9F-4532-A4C4-CC4725F4CC81}" type="presOf" srcId="{71A059E4-E5A2-430A-8FF1-F9398AAC2421}" destId="{47E43A2D-9040-4B0A-897F-F7A679782C00}" srcOrd="0" destOrd="0" presId="urn:microsoft.com/office/officeart/2005/8/layout/radial2"/>
    <dgm:cxn modelId="{5D77A46E-EFD3-4718-85A6-D3468123003D}" type="presOf" srcId="{FF281A5A-7EAD-4ECD-977A-B15E0AD51E26}" destId="{7A53C442-5E14-411A-A9BC-FCED8EE7841C}" srcOrd="0" destOrd="0" presId="urn:microsoft.com/office/officeart/2005/8/layout/radial2"/>
    <dgm:cxn modelId="{330D25A2-8B88-4BBF-A6AD-CF1D46F8CC9F}" type="presOf" srcId="{F8233197-C2FC-4783-9446-285F150FB514}" destId="{D9F67394-CD8D-4FE3-ACC0-7377068B02C2}" srcOrd="0" destOrd="0" presId="urn:microsoft.com/office/officeart/2005/8/layout/radial2"/>
    <dgm:cxn modelId="{6A294E1C-9844-4F25-96C9-DAB2DE4217FF}" srcId="{A574C59F-2016-4DAE-BAB8-5E077D6CFB59}" destId="{FF281A5A-7EAD-4ECD-977A-B15E0AD51E26}" srcOrd="0" destOrd="0" parTransId="{83C6B936-D586-4DA2-B039-4C8E6D50A007}" sibTransId="{86F3C38E-355D-4000-B159-F537762A0845}"/>
    <dgm:cxn modelId="{789CFE6C-57B6-4487-93B9-240675B48381}" type="presOf" srcId="{9710EA1C-7EEC-48B2-85EE-77153699644B}" destId="{74305B94-8BC0-473D-8661-BDDEE7828265}" srcOrd="0" destOrd="1" presId="urn:microsoft.com/office/officeart/2005/8/layout/radial2"/>
    <dgm:cxn modelId="{6AEAEC09-C593-4505-BA75-DFF6033DAE79}" type="presParOf" srcId="{47E43A2D-9040-4B0A-897F-F7A679782C00}" destId="{13265ED7-7B77-4F07-918F-876EDE483898}" srcOrd="0" destOrd="0" presId="urn:microsoft.com/office/officeart/2005/8/layout/radial2"/>
    <dgm:cxn modelId="{DDEE6314-7CDD-4DBD-A674-421050B30DA1}" type="presParOf" srcId="{13265ED7-7B77-4F07-918F-876EDE483898}" destId="{78D1608B-1DF8-40F7-9027-360B5A0F0188}" srcOrd="0" destOrd="0" presId="urn:microsoft.com/office/officeart/2005/8/layout/radial2"/>
    <dgm:cxn modelId="{94972ED1-3E2F-4BF2-9BA4-63E5359616DD}" type="presParOf" srcId="{78D1608B-1DF8-40F7-9027-360B5A0F0188}" destId="{D2A9ED7B-3DCF-4AD2-8ABF-C239829B62D1}" srcOrd="0" destOrd="0" presId="urn:microsoft.com/office/officeart/2005/8/layout/radial2"/>
    <dgm:cxn modelId="{4C5E7EF9-61EC-45A6-B24A-C5C6B609C3A9}" type="presParOf" srcId="{78D1608B-1DF8-40F7-9027-360B5A0F0188}" destId="{DB350F9D-D1D1-4864-997F-8B457C87486B}" srcOrd="1" destOrd="0" presId="urn:microsoft.com/office/officeart/2005/8/layout/radial2"/>
    <dgm:cxn modelId="{2BD7C82F-DFB7-4750-B437-D4024FE811DE}" type="presParOf" srcId="{13265ED7-7B77-4F07-918F-876EDE483898}" destId="{4710D380-44A3-4F58-8EE1-CB03CBC8FA0F}" srcOrd="1" destOrd="0" presId="urn:microsoft.com/office/officeart/2005/8/layout/radial2"/>
    <dgm:cxn modelId="{C6B6B183-5516-4D71-A23A-DBD25B08ED0B}" type="presParOf" srcId="{13265ED7-7B77-4F07-918F-876EDE483898}" destId="{8B7F1B7E-938A-4683-8691-A46216D06FA0}" srcOrd="2" destOrd="0" presId="urn:microsoft.com/office/officeart/2005/8/layout/radial2"/>
    <dgm:cxn modelId="{A7EBA36F-C15D-4E63-B000-80645907F945}" type="presParOf" srcId="{8B7F1B7E-938A-4683-8691-A46216D06FA0}" destId="{BCAD45A3-2659-426E-A577-6BB66BA2921F}" srcOrd="0" destOrd="0" presId="urn:microsoft.com/office/officeart/2005/8/layout/radial2"/>
    <dgm:cxn modelId="{DC32FD75-C19B-4602-AF52-31E3D57D9DB6}" type="presParOf" srcId="{8B7F1B7E-938A-4683-8691-A46216D06FA0}" destId="{B3AA3372-BF6F-4DA3-AAB0-4BA5110F34EF}" srcOrd="1" destOrd="0" presId="urn:microsoft.com/office/officeart/2005/8/layout/radial2"/>
    <dgm:cxn modelId="{380FAC20-ED84-4D75-8687-9F6BFE7A4CE3}" type="presParOf" srcId="{13265ED7-7B77-4F07-918F-876EDE483898}" destId="{9D418000-BCAE-40F6-976D-FDCB6DE53090}" srcOrd="3" destOrd="0" presId="urn:microsoft.com/office/officeart/2005/8/layout/radial2"/>
    <dgm:cxn modelId="{C901EEE4-E7DF-4F28-8760-866A704CF249}" type="presParOf" srcId="{13265ED7-7B77-4F07-918F-876EDE483898}" destId="{7ABDE443-5800-4A71-AF2B-832EFD66C229}" srcOrd="4" destOrd="0" presId="urn:microsoft.com/office/officeart/2005/8/layout/radial2"/>
    <dgm:cxn modelId="{568C039A-B5FA-4BAF-B8F7-EFEE7335FDDE}" type="presParOf" srcId="{7ABDE443-5800-4A71-AF2B-832EFD66C229}" destId="{C4D7BBCE-5C74-4CFB-82F2-5D70E19751DC}" srcOrd="0" destOrd="0" presId="urn:microsoft.com/office/officeart/2005/8/layout/radial2"/>
    <dgm:cxn modelId="{0A9B67F4-3D09-4E6E-8DE9-5F75F85267BA}" type="presParOf" srcId="{7ABDE443-5800-4A71-AF2B-832EFD66C229}" destId="{7A53C442-5E14-411A-A9BC-FCED8EE7841C}" srcOrd="1" destOrd="0" presId="urn:microsoft.com/office/officeart/2005/8/layout/radial2"/>
    <dgm:cxn modelId="{19F12C68-BB4B-4C86-80A0-D1264CE28466}" type="presParOf" srcId="{13265ED7-7B77-4F07-918F-876EDE483898}" destId="{76BA4605-796D-4AD3-BDA5-823550D2F212}" srcOrd="5" destOrd="0" presId="urn:microsoft.com/office/officeart/2005/8/layout/radial2"/>
    <dgm:cxn modelId="{9C016C56-4730-4B9C-932C-2B75F15AB4B3}" type="presParOf" srcId="{13265ED7-7B77-4F07-918F-876EDE483898}" destId="{42CE0272-B0FD-4F42-B83D-B7150918567A}" srcOrd="6" destOrd="0" presId="urn:microsoft.com/office/officeart/2005/8/layout/radial2"/>
    <dgm:cxn modelId="{D882426C-F3D7-4002-808D-109935A1ACB3}" type="presParOf" srcId="{42CE0272-B0FD-4F42-B83D-B7150918567A}" destId="{0FEF36F9-A68C-4708-8960-E6CEE6145183}" srcOrd="0" destOrd="0" presId="urn:microsoft.com/office/officeart/2005/8/layout/radial2"/>
    <dgm:cxn modelId="{5D84172A-7DCE-4600-82C3-F55857690435}" type="presParOf" srcId="{42CE0272-B0FD-4F42-B83D-B7150918567A}" destId="{1EE562A9-3F5F-4C57-86C6-834EE5BAB1A6}" srcOrd="1" destOrd="0" presId="urn:microsoft.com/office/officeart/2005/8/layout/radial2"/>
    <dgm:cxn modelId="{206C249A-8396-4E7C-9DF9-EEAD09C3959E}" type="presParOf" srcId="{13265ED7-7B77-4F07-918F-876EDE483898}" destId="{2E0175CA-335B-4D47-82F8-6013A6414A49}" srcOrd="7" destOrd="0" presId="urn:microsoft.com/office/officeart/2005/8/layout/radial2"/>
    <dgm:cxn modelId="{10519247-D5F0-47F1-89F5-A4F9B21CA51B}" type="presParOf" srcId="{13265ED7-7B77-4F07-918F-876EDE483898}" destId="{D29506FF-8378-4EA0-B1D8-7D67CBB9CA80}" srcOrd="8" destOrd="0" presId="urn:microsoft.com/office/officeart/2005/8/layout/radial2"/>
    <dgm:cxn modelId="{F5A41797-C6CD-4FEF-914B-B8020D9DD881}" type="presParOf" srcId="{D29506FF-8378-4EA0-B1D8-7D67CBB9CA80}" destId="{2B38D02F-7CB3-4561-9A8D-9A0B5265137D}" srcOrd="0" destOrd="0" presId="urn:microsoft.com/office/officeart/2005/8/layout/radial2"/>
    <dgm:cxn modelId="{FA5C670E-25F6-4ED0-A06F-57675E8BD7FD}" type="presParOf" srcId="{D29506FF-8378-4EA0-B1D8-7D67CBB9CA80}" destId="{74305B94-8BC0-473D-8661-BDDEE7828265}" srcOrd="1" destOrd="0" presId="urn:microsoft.com/office/officeart/2005/8/layout/radial2"/>
    <dgm:cxn modelId="{B8446353-275C-456A-AAC6-F6B4EC490080}" type="presParOf" srcId="{13265ED7-7B77-4F07-918F-876EDE483898}" destId="{3B1DF92B-4E6E-427D-9DB5-879DE876B8D7}" srcOrd="9" destOrd="0" presId="urn:microsoft.com/office/officeart/2005/8/layout/radial2"/>
    <dgm:cxn modelId="{ACB6BD50-874C-4056-B0B4-C0ED51DD3F75}" type="presParOf" srcId="{13265ED7-7B77-4F07-918F-876EDE483898}" destId="{C02D39A7-792C-4CED-B1BD-03AB0E24F870}" srcOrd="10" destOrd="0" presId="urn:microsoft.com/office/officeart/2005/8/layout/radial2"/>
    <dgm:cxn modelId="{B43395C1-35DE-4193-B9CB-ECB0E7F32C3D}" type="presParOf" srcId="{C02D39A7-792C-4CED-B1BD-03AB0E24F870}" destId="{D9F67394-CD8D-4FE3-ACC0-7377068B02C2}" srcOrd="0" destOrd="0" presId="urn:microsoft.com/office/officeart/2005/8/layout/radial2"/>
    <dgm:cxn modelId="{F8F27AFC-D21F-4DE8-9B26-14AB85AA1640}" type="presParOf" srcId="{C02D39A7-792C-4CED-B1BD-03AB0E24F870}" destId="{72F58B4E-31CF-4984-A07A-C3A89FBA15C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DF92B-4E6E-427D-9DB5-879DE876B8D7}">
      <dsp:nvSpPr>
        <dsp:cNvPr id="0" name=""/>
        <dsp:cNvSpPr/>
      </dsp:nvSpPr>
      <dsp:spPr>
        <a:xfrm rot="7091704">
          <a:off x="736607" y="3612075"/>
          <a:ext cx="92089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920892" y="20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175CA-335B-4D47-82F8-6013A6414A49}">
      <dsp:nvSpPr>
        <dsp:cNvPr id="0" name=""/>
        <dsp:cNvSpPr/>
      </dsp:nvSpPr>
      <dsp:spPr>
        <a:xfrm rot="3155980">
          <a:off x="1931612" y="3585654"/>
          <a:ext cx="955150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955150" y="20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A4605-796D-4AD3-BDA5-823550D2F212}">
      <dsp:nvSpPr>
        <dsp:cNvPr id="0" name=""/>
        <dsp:cNvSpPr/>
      </dsp:nvSpPr>
      <dsp:spPr>
        <a:xfrm>
          <a:off x="2246642" y="2664600"/>
          <a:ext cx="1430915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30915" y="20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18000-BCAE-40F6-976D-FDCB6DE53090}">
      <dsp:nvSpPr>
        <dsp:cNvPr id="0" name=""/>
        <dsp:cNvSpPr/>
      </dsp:nvSpPr>
      <dsp:spPr>
        <a:xfrm rot="18181973">
          <a:off x="1861679" y="1762620"/>
          <a:ext cx="859577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9577" y="20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0D380-44A3-4F58-8EE1-CB03CBC8FA0F}">
      <dsp:nvSpPr>
        <dsp:cNvPr id="0" name=""/>
        <dsp:cNvSpPr/>
      </dsp:nvSpPr>
      <dsp:spPr>
        <a:xfrm rot="14792263">
          <a:off x="902112" y="1750423"/>
          <a:ext cx="812175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12175" y="20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50F9D-D1D1-4864-997F-8B457C87486B}">
      <dsp:nvSpPr>
        <dsp:cNvPr id="0" name=""/>
        <dsp:cNvSpPr/>
      </dsp:nvSpPr>
      <dsp:spPr>
        <a:xfrm>
          <a:off x="820938" y="1769098"/>
          <a:ext cx="1768081" cy="1831301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D45A3-2659-426E-A577-6BB66BA2921F}">
      <dsp:nvSpPr>
        <dsp:cNvPr id="0" name=""/>
        <dsp:cNvSpPr/>
      </dsp:nvSpPr>
      <dsp:spPr>
        <a:xfrm>
          <a:off x="540866" y="567510"/>
          <a:ext cx="866363" cy="866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</a:t>
          </a:r>
          <a:endParaRPr lang="en-GB" sz="1000" kern="1200" dirty="0"/>
        </a:p>
      </dsp:txBody>
      <dsp:txXfrm>
        <a:off x="667742" y="694386"/>
        <a:ext cx="612611" cy="612611"/>
      </dsp:txXfrm>
    </dsp:sp>
    <dsp:sp modelId="{C4D7BBCE-5C74-4CFB-82F2-5D70E19751DC}">
      <dsp:nvSpPr>
        <dsp:cNvPr id="0" name=""/>
        <dsp:cNvSpPr/>
      </dsp:nvSpPr>
      <dsp:spPr>
        <a:xfrm>
          <a:off x="2314562" y="568934"/>
          <a:ext cx="928565" cy="928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Diagnostics</a:t>
          </a:r>
          <a:endParaRPr lang="en-GB" sz="1000" kern="1200" dirty="0"/>
        </a:p>
      </dsp:txBody>
      <dsp:txXfrm>
        <a:off x="2450547" y="704919"/>
        <a:ext cx="656595" cy="656595"/>
      </dsp:txXfrm>
    </dsp:sp>
    <dsp:sp modelId="{7A53C442-5E14-411A-A9BC-FCED8EE7841C}">
      <dsp:nvSpPr>
        <dsp:cNvPr id="0" name=""/>
        <dsp:cNvSpPr/>
      </dsp:nvSpPr>
      <dsp:spPr>
        <a:xfrm>
          <a:off x="3335984" y="568934"/>
          <a:ext cx="1392848" cy="92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Log4Net</a:t>
          </a:r>
          <a:endParaRPr lang="en-GB" sz="1400" kern="1200" dirty="0">
            <a:solidFill>
              <a:schemeClr val="tx2"/>
            </a:solidFill>
          </a:endParaRPr>
        </a:p>
      </dsp:txBody>
      <dsp:txXfrm>
        <a:off x="3335984" y="568934"/>
        <a:ext cx="1392848" cy="928565"/>
      </dsp:txXfrm>
    </dsp:sp>
    <dsp:sp modelId="{0FEF36F9-A68C-4708-8960-E6CEE6145183}">
      <dsp:nvSpPr>
        <dsp:cNvPr id="0" name=""/>
        <dsp:cNvSpPr/>
      </dsp:nvSpPr>
      <dsp:spPr>
        <a:xfrm>
          <a:off x="3677558" y="2220466"/>
          <a:ext cx="928565" cy="928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Core</a:t>
          </a:r>
          <a:endParaRPr lang="en-GB" sz="1000" kern="1200" dirty="0"/>
        </a:p>
      </dsp:txBody>
      <dsp:txXfrm>
        <a:off x="3813543" y="2356451"/>
        <a:ext cx="656595" cy="656595"/>
      </dsp:txXfrm>
    </dsp:sp>
    <dsp:sp modelId="{1EE562A9-3F5F-4C57-86C6-834EE5BAB1A6}">
      <dsp:nvSpPr>
        <dsp:cNvPr id="0" name=""/>
        <dsp:cNvSpPr/>
      </dsp:nvSpPr>
      <dsp:spPr>
        <a:xfrm>
          <a:off x="4698980" y="2220466"/>
          <a:ext cx="1392848" cy="92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Commands</a:t>
          </a:r>
          <a:endParaRPr lang="en-GB" sz="1400" kern="1200" dirty="0">
            <a:solidFill>
              <a:schemeClr val="tx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Domain</a:t>
          </a:r>
          <a:endParaRPr lang="en-GB" sz="1400" kern="1200" dirty="0">
            <a:solidFill>
              <a:schemeClr val="tx2"/>
            </a:solidFill>
          </a:endParaRPr>
        </a:p>
      </dsp:txBody>
      <dsp:txXfrm>
        <a:off x="4698980" y="2220466"/>
        <a:ext cx="1392848" cy="928565"/>
      </dsp:txXfrm>
    </dsp:sp>
    <dsp:sp modelId="{2B38D02F-7CB3-4561-9A8D-9A0B5265137D}">
      <dsp:nvSpPr>
        <dsp:cNvPr id="0" name=""/>
        <dsp:cNvSpPr/>
      </dsp:nvSpPr>
      <dsp:spPr>
        <a:xfrm>
          <a:off x="2516970" y="3889743"/>
          <a:ext cx="928565" cy="928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Service Location</a:t>
          </a:r>
          <a:endParaRPr lang="en-GB" sz="1000" kern="1200" dirty="0"/>
        </a:p>
      </dsp:txBody>
      <dsp:txXfrm>
        <a:off x="2652955" y="4025728"/>
        <a:ext cx="656595" cy="656595"/>
      </dsp:txXfrm>
    </dsp:sp>
    <dsp:sp modelId="{74305B94-8BC0-473D-8661-BDDEE7828265}">
      <dsp:nvSpPr>
        <dsp:cNvPr id="0" name=""/>
        <dsp:cNvSpPr/>
      </dsp:nvSpPr>
      <dsp:spPr>
        <a:xfrm>
          <a:off x="3538393" y="3889743"/>
          <a:ext cx="1392848" cy="92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2"/>
              </a:solidFill>
            </a:rPr>
            <a:t>Autofac</a:t>
          </a:r>
          <a:endParaRPr lang="en-GB" sz="1400" kern="1200" dirty="0">
            <a:solidFill>
              <a:schemeClr val="tx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Castle Windsor</a:t>
          </a:r>
          <a:endParaRPr lang="en-GB" sz="1400" kern="1200" dirty="0">
            <a:solidFill>
              <a:schemeClr val="tx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2"/>
              </a:solidFill>
            </a:rPr>
            <a:t>StructureMap</a:t>
          </a:r>
          <a:endParaRPr lang="en-GB" sz="1400" kern="1200" dirty="0">
            <a:solidFill>
              <a:schemeClr val="tx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Unity</a:t>
          </a:r>
          <a:endParaRPr lang="en-GB" sz="1400" kern="1200" dirty="0">
            <a:solidFill>
              <a:schemeClr val="tx2"/>
            </a:solidFill>
          </a:endParaRPr>
        </a:p>
      </dsp:txBody>
      <dsp:txXfrm>
        <a:off x="3538393" y="3889743"/>
        <a:ext cx="1392848" cy="928565"/>
      </dsp:txXfrm>
    </dsp:sp>
    <dsp:sp modelId="{D9F67394-CD8D-4FE3-ACC0-7377068B02C2}">
      <dsp:nvSpPr>
        <dsp:cNvPr id="0" name=""/>
        <dsp:cNvSpPr/>
      </dsp:nvSpPr>
      <dsp:spPr>
        <a:xfrm>
          <a:off x="295859" y="3982945"/>
          <a:ext cx="928565" cy="928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Unit Testing</a:t>
          </a:r>
          <a:endParaRPr lang="en-GB" sz="1000" kern="1200" dirty="0"/>
        </a:p>
      </dsp:txBody>
      <dsp:txXfrm>
        <a:off x="431844" y="4118930"/>
        <a:ext cx="656595" cy="656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28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2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9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2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3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6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4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2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160372160"/>
              </p:ext>
            </p:extLst>
          </p:nvPr>
        </p:nvGraphicFramePr>
        <p:xfrm>
          <a:off x="1691680" y="836712"/>
          <a:ext cx="691276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9792" y="314096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Cavity</a:t>
            </a:r>
            <a:endParaRPr lang="en-GB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6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Dean</dc:creator>
  <cp:lastModifiedBy>Alan Dean</cp:lastModifiedBy>
  <cp:revision>8</cp:revision>
  <dcterms:created xsi:type="dcterms:W3CDTF">2011-05-14T07:34:10Z</dcterms:created>
  <dcterms:modified xsi:type="dcterms:W3CDTF">2011-05-14T08:43:43Z</dcterms:modified>
</cp:coreProperties>
</file>