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34188" cy="9979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059E4-E5A2-430A-8FF1-F9398AAC242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574C59F-2016-4DAE-BAB8-5E077D6CFB59}">
      <dgm:prSet/>
      <dgm:spPr/>
      <dgm:t>
        <a:bodyPr/>
        <a:lstStyle/>
        <a:p>
          <a:pPr rtl="0"/>
          <a:r>
            <a:rPr lang="en-US" dirty="0" smtClean="0"/>
            <a:t>Diagnostics</a:t>
          </a:r>
          <a:endParaRPr lang="en-GB" dirty="0"/>
        </a:p>
      </dgm:t>
    </dgm:pt>
    <dgm:pt modelId="{D6C3B4B7-5959-4E1E-A717-8518DF6169A1}" type="parTrans" cxnId="{194377A2-C782-4B01-8F04-450B3B6A5EFE}">
      <dgm:prSet/>
      <dgm:spPr/>
      <dgm:t>
        <a:bodyPr/>
        <a:lstStyle/>
        <a:p>
          <a:endParaRPr lang="en-GB"/>
        </a:p>
      </dgm:t>
    </dgm:pt>
    <dgm:pt modelId="{9035C3CA-AA9A-43BD-AF58-F729C64B63A6}" type="sibTrans" cxnId="{194377A2-C782-4B01-8F04-450B3B6A5EFE}">
      <dgm:prSet/>
      <dgm:spPr/>
      <dgm:t>
        <a:bodyPr/>
        <a:lstStyle/>
        <a:p>
          <a:endParaRPr lang="en-GB"/>
        </a:p>
      </dgm:t>
    </dgm:pt>
    <dgm:pt modelId="{20F002F5-B476-4484-BDBC-E1704CEDE259}">
      <dgm:prSet/>
      <dgm:spPr/>
      <dgm:t>
        <a:bodyPr/>
        <a:lstStyle/>
        <a:p>
          <a:pPr rtl="0"/>
          <a:r>
            <a:rPr lang="en-US" dirty="0" smtClean="0"/>
            <a:t>Build</a:t>
          </a:r>
          <a:endParaRPr lang="en-GB" dirty="0"/>
        </a:p>
      </dgm:t>
    </dgm:pt>
    <dgm:pt modelId="{F212D2F4-EB78-497F-8B1B-38A997446927}" type="parTrans" cxnId="{C71EEA8A-647C-4CD8-8CC7-B98BB98647F4}">
      <dgm:prSet/>
      <dgm:spPr/>
      <dgm:t>
        <a:bodyPr/>
        <a:lstStyle/>
        <a:p>
          <a:endParaRPr lang="en-GB"/>
        </a:p>
      </dgm:t>
    </dgm:pt>
    <dgm:pt modelId="{E2913B88-62F9-4A78-846D-0BE7730062B4}" type="sibTrans" cxnId="{C71EEA8A-647C-4CD8-8CC7-B98BB98647F4}">
      <dgm:prSet/>
      <dgm:spPr/>
      <dgm:t>
        <a:bodyPr/>
        <a:lstStyle/>
        <a:p>
          <a:endParaRPr lang="en-GB"/>
        </a:p>
      </dgm:t>
    </dgm:pt>
    <dgm:pt modelId="{610C3ACF-7A84-4679-8074-58B66812FD4D}">
      <dgm:prSet/>
      <dgm:spPr/>
      <dgm:t>
        <a:bodyPr/>
        <a:lstStyle/>
        <a:p>
          <a:pPr rtl="0"/>
          <a:r>
            <a:rPr lang="en-US" dirty="0" smtClean="0"/>
            <a:t>Core</a:t>
          </a:r>
          <a:endParaRPr lang="en-GB" dirty="0"/>
        </a:p>
      </dgm:t>
    </dgm:pt>
    <dgm:pt modelId="{F7B48B73-B0C4-4FA2-9AE8-15C89D3EF691}" type="parTrans" cxnId="{86A3B69C-8AD4-4A7F-A1DA-D7F47E1BB8A2}">
      <dgm:prSet/>
      <dgm:spPr/>
      <dgm:t>
        <a:bodyPr/>
        <a:lstStyle/>
        <a:p>
          <a:endParaRPr lang="en-GB"/>
        </a:p>
      </dgm:t>
    </dgm:pt>
    <dgm:pt modelId="{C052F008-3677-4699-979C-2DC157FD7BF6}" type="sibTrans" cxnId="{86A3B69C-8AD4-4A7F-A1DA-D7F47E1BB8A2}">
      <dgm:prSet/>
      <dgm:spPr/>
      <dgm:t>
        <a:bodyPr/>
        <a:lstStyle/>
        <a:p>
          <a:endParaRPr lang="en-GB"/>
        </a:p>
      </dgm:t>
    </dgm:pt>
    <dgm:pt modelId="{EF6D1E2B-B2B3-4F87-96E5-793543E9F43F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GB" dirty="0"/>
        </a:p>
      </dgm:t>
    </dgm:pt>
    <dgm:pt modelId="{47D198E4-914C-4E44-AF10-28A7BFAF45B5}" type="parTrans" cxnId="{259001A6-4DB8-41AF-80F4-6DA95AA9E905}">
      <dgm:prSet/>
      <dgm:spPr/>
      <dgm:t>
        <a:bodyPr/>
        <a:lstStyle/>
        <a:p>
          <a:endParaRPr lang="en-GB"/>
        </a:p>
      </dgm:t>
    </dgm:pt>
    <dgm:pt modelId="{B53D6E05-C5A1-4AC1-9156-F7CDF28FD62A}" type="sibTrans" cxnId="{259001A6-4DB8-41AF-80F4-6DA95AA9E905}">
      <dgm:prSet/>
      <dgm:spPr/>
      <dgm:t>
        <a:bodyPr/>
        <a:lstStyle/>
        <a:p>
          <a:endParaRPr lang="en-GB"/>
        </a:p>
      </dgm:t>
    </dgm:pt>
    <dgm:pt modelId="{840C0A0A-6AE1-4E29-80AD-6F392FD03EDC}">
      <dgm:prSet custT="1"/>
      <dgm:spPr/>
      <dgm:t>
        <a:bodyPr/>
        <a:lstStyle/>
        <a:p>
          <a:pPr rtl="0"/>
          <a:r>
            <a:rPr lang="en-US" sz="1000" b="0" dirty="0" err="1" smtClean="0">
              <a:solidFill>
                <a:schemeClr val="accent5">
                  <a:lumMod val="75000"/>
                </a:schemeClr>
              </a:solidFill>
            </a:rPr>
            <a:t>Autofac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7985C48D-DA9C-4EF1-A976-122884D4E844}" type="parTrans" cxnId="{AE1F4FF9-ABBE-46C3-90ED-874DE46F98DF}">
      <dgm:prSet/>
      <dgm:spPr/>
      <dgm:t>
        <a:bodyPr/>
        <a:lstStyle/>
        <a:p>
          <a:endParaRPr lang="en-GB"/>
        </a:p>
      </dgm:t>
    </dgm:pt>
    <dgm:pt modelId="{ED2ABAA5-E174-4632-BEAE-F7886E9E35F4}" type="sibTrans" cxnId="{AE1F4FF9-ABBE-46C3-90ED-874DE46F98DF}">
      <dgm:prSet/>
      <dgm:spPr/>
      <dgm:t>
        <a:bodyPr/>
        <a:lstStyle/>
        <a:p>
          <a:endParaRPr lang="en-GB"/>
        </a:p>
      </dgm:t>
    </dgm:pt>
    <dgm:pt modelId="{9710EA1C-7EEC-48B2-85EE-77153699644B}">
      <dgm:prSet custT="1"/>
      <dgm:spPr/>
      <dgm:t>
        <a:bodyPr/>
        <a:lstStyle/>
        <a:p>
          <a:pPr rtl="0"/>
          <a:r>
            <a:rPr lang="en-US" sz="1000" b="0" smtClean="0">
              <a:solidFill>
                <a:schemeClr val="accent5">
                  <a:lumMod val="75000"/>
                </a:schemeClr>
              </a:solidFill>
            </a:rPr>
            <a:t>Castle Windsor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EDC0110E-5047-48D9-BE58-F954247A1EDD}" type="parTrans" cxnId="{FF659C51-A24E-43F9-B1DC-C00B1EB4E864}">
      <dgm:prSet/>
      <dgm:spPr/>
      <dgm:t>
        <a:bodyPr/>
        <a:lstStyle/>
        <a:p>
          <a:endParaRPr lang="en-GB"/>
        </a:p>
      </dgm:t>
    </dgm:pt>
    <dgm:pt modelId="{88A46AF2-E5B7-44BB-85B3-6CE6A32E6047}" type="sibTrans" cxnId="{FF659C51-A24E-43F9-B1DC-C00B1EB4E864}">
      <dgm:prSet/>
      <dgm:spPr/>
      <dgm:t>
        <a:bodyPr/>
        <a:lstStyle/>
        <a:p>
          <a:endParaRPr lang="en-GB"/>
        </a:p>
      </dgm:t>
    </dgm:pt>
    <dgm:pt modelId="{02D5456C-D591-4104-8404-435F26A9BB17}">
      <dgm:prSet custT="1"/>
      <dgm:spPr/>
      <dgm:t>
        <a:bodyPr/>
        <a:lstStyle/>
        <a:p>
          <a:pPr rtl="0"/>
          <a:r>
            <a:rPr lang="en-US" sz="1000" b="0" dirty="0" err="1" smtClean="0">
              <a:solidFill>
                <a:schemeClr val="accent5">
                  <a:lumMod val="75000"/>
                </a:schemeClr>
              </a:solidFill>
            </a:rPr>
            <a:t>StructureMap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A63945C3-F0D5-43CF-B667-C39522337D24}" type="parTrans" cxnId="{D20E6C10-C2F5-401C-A743-C318FCF8EFF4}">
      <dgm:prSet/>
      <dgm:spPr/>
      <dgm:t>
        <a:bodyPr/>
        <a:lstStyle/>
        <a:p>
          <a:endParaRPr lang="en-GB"/>
        </a:p>
      </dgm:t>
    </dgm:pt>
    <dgm:pt modelId="{99DFB1AC-2BC9-4D63-B1DC-514215A97C2B}" type="sibTrans" cxnId="{D20E6C10-C2F5-401C-A743-C318FCF8EFF4}">
      <dgm:prSet/>
      <dgm:spPr/>
      <dgm:t>
        <a:bodyPr/>
        <a:lstStyle/>
        <a:p>
          <a:endParaRPr lang="en-GB"/>
        </a:p>
      </dgm:t>
    </dgm:pt>
    <dgm:pt modelId="{38321BEE-3435-44CB-A9D9-2959C64ECFF5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accent5">
                  <a:lumMod val="75000"/>
                </a:schemeClr>
              </a:solidFill>
            </a:rPr>
            <a:t>Unity</a:t>
          </a:r>
          <a:endParaRPr lang="en-GB" sz="1000" b="0" dirty="0">
            <a:solidFill>
              <a:schemeClr val="accent5">
                <a:lumMod val="75000"/>
              </a:schemeClr>
            </a:solidFill>
          </a:endParaRPr>
        </a:p>
      </dgm:t>
    </dgm:pt>
    <dgm:pt modelId="{53D6883F-BC2F-4CD4-B086-3BF378B79BFB}" type="parTrans" cxnId="{547F9757-2EFC-45DF-86AC-2D49EEFF1D35}">
      <dgm:prSet/>
      <dgm:spPr/>
      <dgm:t>
        <a:bodyPr/>
        <a:lstStyle/>
        <a:p>
          <a:endParaRPr lang="en-GB"/>
        </a:p>
      </dgm:t>
    </dgm:pt>
    <dgm:pt modelId="{622F2370-C2AB-4D02-AD0E-3256665F50E1}" type="sibTrans" cxnId="{547F9757-2EFC-45DF-86AC-2D49EEFF1D35}">
      <dgm:prSet/>
      <dgm:spPr/>
      <dgm:t>
        <a:bodyPr/>
        <a:lstStyle/>
        <a:p>
          <a:endParaRPr lang="en-GB"/>
        </a:p>
      </dgm:t>
    </dgm:pt>
    <dgm:pt modelId="{FF281A5A-7EAD-4ECD-977A-B15E0AD51E26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accent4">
                  <a:lumMod val="75000"/>
                </a:schemeClr>
              </a:solidFill>
            </a:rPr>
            <a:t>Log4Net</a:t>
          </a:r>
          <a:endParaRPr lang="en-GB" sz="1000" b="0" dirty="0">
            <a:solidFill>
              <a:schemeClr val="accent4">
                <a:lumMod val="75000"/>
              </a:schemeClr>
            </a:solidFill>
          </a:endParaRPr>
        </a:p>
      </dgm:t>
    </dgm:pt>
    <dgm:pt modelId="{83C6B936-D586-4DA2-B039-4C8E6D50A007}" type="parTrans" cxnId="{6A294E1C-9844-4F25-96C9-DAB2DE4217FF}">
      <dgm:prSet/>
      <dgm:spPr/>
      <dgm:t>
        <a:bodyPr/>
        <a:lstStyle/>
        <a:p>
          <a:endParaRPr lang="en-GB"/>
        </a:p>
      </dgm:t>
    </dgm:pt>
    <dgm:pt modelId="{86F3C38E-355D-4000-B159-F537762A0845}" type="sibTrans" cxnId="{6A294E1C-9844-4F25-96C9-DAB2DE4217FF}">
      <dgm:prSet/>
      <dgm:spPr/>
      <dgm:t>
        <a:bodyPr/>
        <a:lstStyle/>
        <a:p>
          <a:endParaRPr lang="en-GB"/>
        </a:p>
      </dgm:t>
    </dgm:pt>
    <dgm:pt modelId="{028A59AA-CBFB-4127-BC76-D50D05DBFC5F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Commands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ABA3AA92-80FE-4BCA-A89A-496F04FA573D}" type="parTrans" cxnId="{56AA2936-F13F-4B1F-B9A5-3D296282E55A}">
      <dgm:prSet/>
      <dgm:spPr/>
      <dgm:t>
        <a:bodyPr/>
        <a:lstStyle/>
        <a:p>
          <a:endParaRPr lang="en-GB"/>
        </a:p>
      </dgm:t>
    </dgm:pt>
    <dgm:pt modelId="{FD4F982F-BC8D-4D68-AC6D-58F77D5DCBEC}" type="sibTrans" cxnId="{56AA2936-F13F-4B1F-B9A5-3D296282E55A}">
      <dgm:prSet/>
      <dgm:spPr/>
      <dgm:t>
        <a:bodyPr/>
        <a:lstStyle/>
        <a:p>
          <a:endParaRPr lang="en-GB"/>
        </a:p>
      </dgm:t>
    </dgm:pt>
    <dgm:pt modelId="{7CA392C3-D9E4-42CB-BFA7-B6C53B65D5C8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Domain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F2D76B9D-CD09-42A4-9E5D-6A8971FD1C73}" type="parTrans" cxnId="{7F93696C-17BB-4851-91C5-7D28AB1CE32C}">
      <dgm:prSet/>
      <dgm:spPr/>
      <dgm:t>
        <a:bodyPr/>
        <a:lstStyle/>
        <a:p>
          <a:endParaRPr lang="en-GB"/>
        </a:p>
      </dgm:t>
    </dgm:pt>
    <dgm:pt modelId="{D7969AA2-C3BE-4C7F-A4F8-CE1389A4E1C2}" type="sibTrans" cxnId="{7F93696C-17BB-4851-91C5-7D28AB1CE32C}">
      <dgm:prSet/>
      <dgm:spPr/>
      <dgm:t>
        <a:bodyPr/>
        <a:lstStyle/>
        <a:p>
          <a:endParaRPr lang="en-GB"/>
        </a:p>
      </dgm:t>
    </dgm:pt>
    <dgm:pt modelId="{3447004D-6F57-4FC5-96B5-C8D0B7E8FEF8}">
      <dgm:prSet custT="1"/>
      <dgm:spPr/>
      <dgm:t>
        <a:bodyPr/>
        <a:lstStyle/>
        <a:p>
          <a:pPr rtl="0"/>
          <a:r>
            <a:rPr lang="en-US" sz="1000" b="0" dirty="0" smtClean="0">
              <a:solidFill>
                <a:schemeClr val="tx2">
                  <a:lumMod val="75000"/>
                </a:schemeClr>
              </a:solidFill>
            </a:rPr>
            <a:t>Repository</a:t>
          </a:r>
          <a:endParaRPr lang="en-GB" sz="1000" b="0" dirty="0">
            <a:solidFill>
              <a:schemeClr val="tx2">
                <a:lumMod val="75000"/>
              </a:schemeClr>
            </a:solidFill>
          </a:endParaRPr>
        </a:p>
      </dgm:t>
    </dgm:pt>
    <dgm:pt modelId="{17DA82D2-E5BC-4776-8E2F-397C179C95DB}" type="parTrans" cxnId="{5015904B-1809-499F-A16C-607AC91C6270}">
      <dgm:prSet/>
      <dgm:spPr/>
      <dgm:t>
        <a:bodyPr/>
        <a:lstStyle/>
        <a:p>
          <a:endParaRPr lang="en-GB"/>
        </a:p>
      </dgm:t>
    </dgm:pt>
    <dgm:pt modelId="{EEAB5E8D-5949-403C-A91C-1063EDF0B679}" type="sibTrans" cxnId="{5015904B-1809-499F-A16C-607AC91C6270}">
      <dgm:prSet/>
      <dgm:spPr/>
      <dgm:t>
        <a:bodyPr/>
        <a:lstStyle/>
        <a:p>
          <a:endParaRPr lang="en-GB"/>
        </a:p>
      </dgm:t>
    </dgm:pt>
    <dgm:pt modelId="{4A1E6FB0-FB70-413E-90A3-696A490812D1}">
      <dgm:prSet custT="1"/>
      <dgm:spPr/>
      <dgm:t>
        <a:bodyPr/>
        <a:lstStyle/>
        <a:p>
          <a:pPr rtl="0"/>
          <a:r>
            <a:rPr lang="en-US" sz="1000" b="0" i="1" dirty="0" smtClean="0">
              <a:solidFill>
                <a:schemeClr val="tx2">
                  <a:lumMod val="75000"/>
                </a:schemeClr>
              </a:solidFill>
            </a:rPr>
            <a:t>File System</a:t>
          </a:r>
          <a:endParaRPr lang="en-GB" sz="1000" b="0" i="1" dirty="0">
            <a:solidFill>
              <a:schemeClr val="tx2">
                <a:lumMod val="75000"/>
              </a:schemeClr>
            </a:solidFill>
          </a:endParaRPr>
        </a:p>
      </dgm:t>
    </dgm:pt>
    <dgm:pt modelId="{E9ED75C0-18E4-47E6-AA44-8A8A10A5CE71}" type="parTrans" cxnId="{9222F1FF-B709-4D6B-A2C3-9F54D2F0D450}">
      <dgm:prSet/>
      <dgm:spPr/>
      <dgm:t>
        <a:bodyPr/>
        <a:lstStyle/>
        <a:p>
          <a:endParaRPr lang="en-GB"/>
        </a:p>
      </dgm:t>
    </dgm:pt>
    <dgm:pt modelId="{67F4203E-E21D-4018-AD26-4F02CE02BC43}" type="sibTrans" cxnId="{9222F1FF-B709-4D6B-A2C3-9F54D2F0D450}">
      <dgm:prSet/>
      <dgm:spPr/>
      <dgm:t>
        <a:bodyPr/>
        <a:lstStyle/>
        <a:p>
          <a:endParaRPr lang="en-GB"/>
        </a:p>
      </dgm:t>
    </dgm:pt>
    <dgm:pt modelId="{8BE338AF-A0A2-49A2-B73D-208347F2E462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HTTP</a:t>
          </a:r>
          <a:endParaRPr lang="en-GB" sz="1000" dirty="0">
            <a:solidFill>
              <a:schemeClr val="accent5"/>
            </a:solidFill>
          </a:endParaRPr>
        </a:p>
      </dgm:t>
    </dgm:pt>
    <dgm:pt modelId="{11DB809F-2EB7-4961-96F3-6961A9B557E7}" type="parTrans" cxnId="{6E9A0419-46C3-4431-8805-4DDAB70F6854}">
      <dgm:prSet/>
      <dgm:spPr/>
      <dgm:t>
        <a:bodyPr/>
        <a:lstStyle/>
        <a:p>
          <a:endParaRPr lang="en-GB"/>
        </a:p>
      </dgm:t>
    </dgm:pt>
    <dgm:pt modelId="{131C0413-A7D5-4F0E-8F4F-74CE93C16919}" type="sibTrans" cxnId="{6E9A0419-46C3-4431-8805-4DDAB70F6854}">
      <dgm:prSet/>
      <dgm:spPr/>
      <dgm:t>
        <a:bodyPr/>
        <a:lstStyle/>
        <a:p>
          <a:endParaRPr lang="en-GB"/>
        </a:p>
      </dgm:t>
    </dgm:pt>
    <dgm:pt modelId="{BCB9F004-C3C1-4E3C-B6DC-F53AED53D70F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Repository</a:t>
          </a:r>
          <a:endParaRPr lang="en-GB" sz="1000" dirty="0">
            <a:solidFill>
              <a:schemeClr val="accent5"/>
            </a:solidFill>
          </a:endParaRPr>
        </a:p>
      </dgm:t>
    </dgm:pt>
    <dgm:pt modelId="{AD83EFF9-B013-4BCC-B483-FE01B01C3E6B}" type="parTrans" cxnId="{BFB71832-B626-4BD4-930E-6298F29305F7}">
      <dgm:prSet/>
      <dgm:spPr/>
      <dgm:t>
        <a:bodyPr/>
        <a:lstStyle/>
        <a:p>
          <a:endParaRPr lang="en-GB"/>
        </a:p>
      </dgm:t>
    </dgm:pt>
    <dgm:pt modelId="{41F0EEEF-BEFB-4ACC-8523-DDB7A6262922}" type="sibTrans" cxnId="{BFB71832-B626-4BD4-930E-6298F29305F7}">
      <dgm:prSet/>
      <dgm:spPr/>
      <dgm:t>
        <a:bodyPr/>
        <a:lstStyle/>
        <a:p>
          <a:endParaRPr lang="en-GB"/>
        </a:p>
      </dgm:t>
    </dgm:pt>
    <dgm:pt modelId="{31215E46-ABA6-4BAA-8553-A65AE7DF7913}">
      <dgm:prSet custT="1"/>
      <dgm:spPr/>
      <dgm:t>
        <a:bodyPr/>
        <a:lstStyle/>
        <a:p>
          <a:pPr rtl="0"/>
          <a:r>
            <a:rPr lang="en-US" sz="1000" dirty="0" smtClean="0">
              <a:solidFill>
                <a:schemeClr val="accent5"/>
              </a:solidFill>
            </a:rPr>
            <a:t>Unit</a:t>
          </a:r>
          <a:endParaRPr lang="en-GB" sz="1000" dirty="0">
            <a:solidFill>
              <a:schemeClr val="accent5"/>
            </a:solidFill>
          </a:endParaRPr>
        </a:p>
      </dgm:t>
    </dgm:pt>
    <dgm:pt modelId="{1727AB60-245E-49D8-9A57-D19FC51E6349}" type="parTrans" cxnId="{8C536857-3E0E-4E86-B0E3-B3EAB2AA9B83}">
      <dgm:prSet/>
      <dgm:spPr/>
      <dgm:t>
        <a:bodyPr/>
        <a:lstStyle/>
        <a:p>
          <a:endParaRPr lang="en-GB"/>
        </a:p>
      </dgm:t>
    </dgm:pt>
    <dgm:pt modelId="{584E1165-2406-4A31-A354-D0676125101D}" type="sibTrans" cxnId="{8C536857-3E0E-4E86-B0E3-B3EAB2AA9B83}">
      <dgm:prSet/>
      <dgm:spPr/>
      <dgm:t>
        <a:bodyPr/>
        <a:lstStyle/>
        <a:p>
          <a:endParaRPr lang="en-GB"/>
        </a:p>
      </dgm:t>
    </dgm:pt>
    <dgm:pt modelId="{B12A0242-2433-4029-AD85-F814892D4ED7}">
      <dgm:prSet/>
      <dgm:spPr/>
      <dgm:t>
        <a:bodyPr/>
        <a:lstStyle/>
        <a:p>
          <a:r>
            <a:rPr lang="en-US" smtClean="0"/>
            <a:t>Service </a:t>
          </a:r>
          <a:r>
            <a:rPr lang="en-US" dirty="0" smtClean="0"/>
            <a:t>Location</a:t>
          </a:r>
          <a:endParaRPr lang="en-GB"/>
        </a:p>
      </dgm:t>
    </dgm:pt>
    <dgm:pt modelId="{B97E0F6D-775B-4977-B7A5-E38A8D0E7A89}" type="parTrans" cxnId="{41BC33BB-E23F-440D-A5BE-ABFD8C057A4F}">
      <dgm:prSet/>
      <dgm:spPr/>
      <dgm:t>
        <a:bodyPr/>
        <a:lstStyle/>
        <a:p>
          <a:endParaRPr lang="en-GB"/>
        </a:p>
      </dgm:t>
    </dgm:pt>
    <dgm:pt modelId="{AE6B9780-60B4-4544-9DA9-142128284F4A}" type="sibTrans" cxnId="{41BC33BB-E23F-440D-A5BE-ABFD8C057A4F}">
      <dgm:prSet/>
      <dgm:spPr/>
      <dgm:t>
        <a:bodyPr/>
        <a:lstStyle/>
        <a:p>
          <a:endParaRPr lang="en-GB"/>
        </a:p>
      </dgm:t>
    </dgm:pt>
    <dgm:pt modelId="{47E43A2D-9040-4B0A-897F-F7A679782C00}" type="pres">
      <dgm:prSet presAssocID="{71A059E4-E5A2-430A-8FF1-F9398AAC242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3265ED7-7B77-4F07-918F-876EDE483898}" type="pres">
      <dgm:prSet presAssocID="{71A059E4-E5A2-430A-8FF1-F9398AAC2421}" presName="cycle" presStyleCnt="0"/>
      <dgm:spPr/>
      <dgm:t>
        <a:bodyPr/>
        <a:lstStyle/>
        <a:p>
          <a:endParaRPr lang="en-GB"/>
        </a:p>
      </dgm:t>
    </dgm:pt>
    <dgm:pt modelId="{78D1608B-1DF8-40F7-9027-360B5A0F0188}" type="pres">
      <dgm:prSet presAssocID="{71A059E4-E5A2-430A-8FF1-F9398AAC2421}" presName="centerShape" presStyleCnt="0"/>
      <dgm:spPr/>
      <dgm:t>
        <a:bodyPr/>
        <a:lstStyle/>
        <a:p>
          <a:endParaRPr lang="en-GB"/>
        </a:p>
      </dgm:t>
    </dgm:pt>
    <dgm:pt modelId="{D2A9ED7B-3DCF-4AD2-8ABF-C239829B62D1}" type="pres">
      <dgm:prSet presAssocID="{71A059E4-E5A2-430A-8FF1-F9398AAC2421}" presName="connSite" presStyleLbl="node1" presStyleIdx="0" presStyleCnt="6"/>
      <dgm:spPr/>
      <dgm:t>
        <a:bodyPr/>
        <a:lstStyle/>
        <a:p>
          <a:endParaRPr lang="en-GB"/>
        </a:p>
      </dgm:t>
    </dgm:pt>
    <dgm:pt modelId="{DB350F9D-D1D1-4864-997F-8B457C87486B}" type="pres">
      <dgm:prSet presAssocID="{71A059E4-E5A2-430A-8FF1-F9398AAC2421}" presName="visible" presStyleLbl="node1" presStyleIdx="0" presStyleCnt="6" custScaleX="114246" custScaleY="118331"/>
      <dgm:spPr/>
      <dgm:t>
        <a:bodyPr/>
        <a:lstStyle/>
        <a:p>
          <a:endParaRPr lang="en-GB"/>
        </a:p>
      </dgm:t>
    </dgm:pt>
    <dgm:pt modelId="{4710D380-44A3-4F58-8EE1-CB03CBC8FA0F}" type="pres">
      <dgm:prSet presAssocID="{F212D2F4-EB78-497F-8B1B-38A997446927}" presName="Name25" presStyleLbl="parChTrans1D1" presStyleIdx="0" presStyleCnt="5"/>
      <dgm:spPr/>
      <dgm:t>
        <a:bodyPr/>
        <a:lstStyle/>
        <a:p>
          <a:endParaRPr lang="en-GB"/>
        </a:p>
      </dgm:t>
    </dgm:pt>
    <dgm:pt modelId="{8B7F1B7E-938A-4683-8691-A46216D06FA0}" type="pres">
      <dgm:prSet presAssocID="{20F002F5-B476-4484-BDBC-E1704CEDE259}" presName="node" presStyleCnt="0"/>
      <dgm:spPr/>
      <dgm:t>
        <a:bodyPr/>
        <a:lstStyle/>
        <a:p>
          <a:endParaRPr lang="en-GB"/>
        </a:p>
      </dgm:t>
    </dgm:pt>
    <dgm:pt modelId="{BCAD45A3-2659-426E-A577-6BB66BA2921F}" type="pres">
      <dgm:prSet presAssocID="{20F002F5-B476-4484-BDBC-E1704CEDE259}" presName="parentNode" presStyleLbl="node1" presStyleIdx="1" presStyleCnt="6" custLinFactX="-100000" custLinFactNeighborX="-151646" custLinFactNeighborY="8690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A3372-BF6F-4DA3-AAB0-4BA5110F34EF}" type="pres">
      <dgm:prSet presAssocID="{20F002F5-B476-4484-BDBC-E1704CEDE259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418000-BCAE-40F6-976D-FDCB6DE53090}" type="pres">
      <dgm:prSet presAssocID="{D6C3B4B7-5959-4E1E-A717-8518DF6169A1}" presName="Name25" presStyleLbl="parChTrans1D1" presStyleIdx="1" presStyleCnt="5"/>
      <dgm:spPr/>
      <dgm:t>
        <a:bodyPr/>
        <a:lstStyle/>
        <a:p>
          <a:endParaRPr lang="en-GB"/>
        </a:p>
      </dgm:t>
    </dgm:pt>
    <dgm:pt modelId="{7ABDE443-5800-4A71-AF2B-832EFD66C229}" type="pres">
      <dgm:prSet presAssocID="{A574C59F-2016-4DAE-BAB8-5E077D6CFB59}" presName="node" presStyleCnt="0"/>
      <dgm:spPr/>
      <dgm:t>
        <a:bodyPr/>
        <a:lstStyle/>
        <a:p>
          <a:endParaRPr lang="en-GB"/>
        </a:p>
      </dgm:t>
    </dgm:pt>
    <dgm:pt modelId="{C4D7BBCE-5C74-4CFB-82F2-5D70E19751DC}" type="pres">
      <dgm:prSet presAssocID="{A574C59F-2016-4DAE-BAB8-5E077D6CFB59}" presName="parentNode" presStyleLbl="node1" presStyleIdx="2" presStyleCnt="6" custLinFactX="-37338" custLinFactNeighborX="-100000" custLinFactNeighborY="-7318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53C442-5E14-411A-A9BC-FCED8EE7841C}" type="pres">
      <dgm:prSet presAssocID="{A574C59F-2016-4DAE-BAB8-5E077D6CFB59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BA4605-796D-4AD3-BDA5-823550D2F212}" type="pres">
      <dgm:prSet presAssocID="{F7B48B73-B0C4-4FA2-9AE8-15C89D3EF691}" presName="Name25" presStyleLbl="parChTrans1D1" presStyleIdx="2" presStyleCnt="5"/>
      <dgm:spPr/>
      <dgm:t>
        <a:bodyPr/>
        <a:lstStyle/>
        <a:p>
          <a:endParaRPr lang="en-GB"/>
        </a:p>
      </dgm:t>
    </dgm:pt>
    <dgm:pt modelId="{42CE0272-B0FD-4F42-B83D-B7150918567A}" type="pres">
      <dgm:prSet presAssocID="{610C3ACF-7A84-4679-8074-58B66812FD4D}" presName="node" presStyleCnt="0"/>
      <dgm:spPr/>
      <dgm:t>
        <a:bodyPr/>
        <a:lstStyle/>
        <a:p>
          <a:endParaRPr lang="en-GB"/>
        </a:p>
      </dgm:t>
    </dgm:pt>
    <dgm:pt modelId="{0FEF36F9-A68C-4708-8960-E6CEE6145183}" type="pres">
      <dgm:prSet presAssocID="{610C3ACF-7A84-4679-8074-58B66812FD4D}" presName="parentNode" presStyleLbl="node1" presStyleIdx="3" presStyleCnt="6" custLinFactNeighborX="14955" custLinFactNeighborY="-879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E562A9-3F5F-4C57-86C6-834EE5BAB1A6}" type="pres">
      <dgm:prSet presAssocID="{610C3ACF-7A84-4679-8074-58B66812FD4D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0175CA-335B-4D47-82F8-6013A6414A49}" type="pres">
      <dgm:prSet presAssocID="{47D198E4-914C-4E44-AF10-28A7BFAF45B5}" presName="Name25" presStyleLbl="parChTrans1D1" presStyleIdx="3" presStyleCnt="5"/>
      <dgm:spPr/>
      <dgm:t>
        <a:bodyPr/>
        <a:lstStyle/>
        <a:p>
          <a:endParaRPr lang="en-GB"/>
        </a:p>
      </dgm:t>
    </dgm:pt>
    <dgm:pt modelId="{D29506FF-8378-4EA0-B1D8-7D67CBB9CA80}" type="pres">
      <dgm:prSet presAssocID="{EF6D1E2B-B2B3-4F87-96E5-793543E9F43F}" presName="node" presStyleCnt="0"/>
      <dgm:spPr/>
      <dgm:t>
        <a:bodyPr/>
        <a:lstStyle/>
        <a:p>
          <a:endParaRPr lang="en-GB"/>
        </a:p>
      </dgm:t>
    </dgm:pt>
    <dgm:pt modelId="{2B38D02F-7CB3-4561-9A8D-9A0B5265137D}" type="pres">
      <dgm:prSet presAssocID="{EF6D1E2B-B2B3-4F87-96E5-793543E9F43F}" presName="parentNode" presStyleLbl="node1" presStyleIdx="4" presStyleCnt="6" custLinFactNeighborX="-52036" custLinFactNeighborY="-716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305B94-8BC0-473D-8661-BDDEE7828265}" type="pres">
      <dgm:prSet presAssocID="{EF6D1E2B-B2B3-4F87-96E5-793543E9F43F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74FB75-4CDA-4D57-8076-3F4705871C5D}" type="pres">
      <dgm:prSet presAssocID="{B97E0F6D-775B-4977-B7A5-E38A8D0E7A89}" presName="Name25" presStyleLbl="parChTrans1D1" presStyleIdx="4" presStyleCnt="5"/>
      <dgm:spPr/>
    </dgm:pt>
    <dgm:pt modelId="{6082B012-A7E4-4AE5-A9D5-1A8B4106AFBA}" type="pres">
      <dgm:prSet presAssocID="{B12A0242-2433-4029-AD85-F814892D4ED7}" presName="node" presStyleCnt="0"/>
      <dgm:spPr/>
    </dgm:pt>
    <dgm:pt modelId="{010887FA-6A36-4121-9EC6-0C758CF470F3}" type="pres">
      <dgm:prSet presAssocID="{B12A0242-2433-4029-AD85-F814892D4ED7}" presName="parentNode" presStyleLbl="node1" presStyleIdx="5" presStyleCnt="6" custLinFactNeighborX="-74334" custLinFactNeighborY="-4312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FBB8E5-36B3-4135-9571-915845BBC3FD}" type="pres">
      <dgm:prSet presAssocID="{B12A0242-2433-4029-AD85-F814892D4ED7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8BA3B85-0B9F-4532-A4C4-CC4725F4CC81}" type="presOf" srcId="{71A059E4-E5A2-430A-8FF1-F9398AAC2421}" destId="{47E43A2D-9040-4B0A-897F-F7A679782C00}" srcOrd="0" destOrd="0" presId="urn:microsoft.com/office/officeart/2005/8/layout/radial2"/>
    <dgm:cxn modelId="{510B8A85-67F9-4FF6-A67B-12E7331B24DC}" type="presOf" srcId="{028A59AA-CBFB-4127-BC76-D50D05DBFC5F}" destId="{1EE562A9-3F5F-4C57-86C6-834EE5BAB1A6}" srcOrd="0" destOrd="0" presId="urn:microsoft.com/office/officeart/2005/8/layout/radial2"/>
    <dgm:cxn modelId="{1C5A92A1-C9E0-4A45-9924-50C358EE6B8F}" type="presOf" srcId="{38321BEE-3435-44CB-A9D9-2959C64ECFF5}" destId="{23FBB8E5-36B3-4135-9571-915845BBC3FD}" srcOrd="0" destOrd="3" presId="urn:microsoft.com/office/officeart/2005/8/layout/radial2"/>
    <dgm:cxn modelId="{194377A2-C782-4B01-8F04-450B3B6A5EFE}" srcId="{71A059E4-E5A2-430A-8FF1-F9398AAC2421}" destId="{A574C59F-2016-4DAE-BAB8-5E077D6CFB59}" srcOrd="1" destOrd="0" parTransId="{D6C3B4B7-5959-4E1E-A717-8518DF6169A1}" sibTransId="{9035C3CA-AA9A-43BD-AF58-F729C64B63A6}"/>
    <dgm:cxn modelId="{41A5AB71-10EC-4AE3-A67A-40B4BBB2A95D}" type="presOf" srcId="{3447004D-6F57-4FC5-96B5-C8D0B7E8FEF8}" destId="{1EE562A9-3F5F-4C57-86C6-834EE5BAB1A6}" srcOrd="0" destOrd="2" presId="urn:microsoft.com/office/officeart/2005/8/layout/radial2"/>
    <dgm:cxn modelId="{259001A6-4DB8-41AF-80F4-6DA95AA9E905}" srcId="{71A059E4-E5A2-430A-8FF1-F9398AAC2421}" destId="{EF6D1E2B-B2B3-4F87-96E5-793543E9F43F}" srcOrd="3" destOrd="0" parTransId="{47D198E4-914C-4E44-AF10-28A7BFAF45B5}" sibTransId="{B53D6E05-C5A1-4AC1-9156-F7CDF28FD62A}"/>
    <dgm:cxn modelId="{DC21B904-B97D-459B-AFA0-6D4830C00CEA}" type="presOf" srcId="{610C3ACF-7A84-4679-8074-58B66812FD4D}" destId="{0FEF36F9-A68C-4708-8960-E6CEE6145183}" srcOrd="0" destOrd="0" presId="urn:microsoft.com/office/officeart/2005/8/layout/radial2"/>
    <dgm:cxn modelId="{5154F922-021F-41AF-8011-43108DCD62B2}" type="presOf" srcId="{F7B48B73-B0C4-4FA2-9AE8-15C89D3EF691}" destId="{76BA4605-796D-4AD3-BDA5-823550D2F212}" srcOrd="0" destOrd="0" presId="urn:microsoft.com/office/officeart/2005/8/layout/radial2"/>
    <dgm:cxn modelId="{A193B033-718C-4392-83A3-665E39317F4D}" type="presOf" srcId="{20F002F5-B476-4484-BDBC-E1704CEDE259}" destId="{BCAD45A3-2659-426E-A577-6BB66BA2921F}" srcOrd="0" destOrd="0" presId="urn:microsoft.com/office/officeart/2005/8/layout/radial2"/>
    <dgm:cxn modelId="{86A3B69C-8AD4-4A7F-A1DA-D7F47E1BB8A2}" srcId="{71A059E4-E5A2-430A-8FF1-F9398AAC2421}" destId="{610C3ACF-7A84-4679-8074-58B66812FD4D}" srcOrd="2" destOrd="0" parTransId="{F7B48B73-B0C4-4FA2-9AE8-15C89D3EF691}" sibTransId="{C052F008-3677-4699-979C-2DC157FD7BF6}"/>
    <dgm:cxn modelId="{9365A353-A172-4995-904F-6A8FD2D73C6A}" type="presOf" srcId="{B97E0F6D-775B-4977-B7A5-E38A8D0E7A89}" destId="{3974FB75-4CDA-4D57-8076-3F4705871C5D}" srcOrd="0" destOrd="0" presId="urn:microsoft.com/office/officeart/2005/8/layout/radial2"/>
    <dgm:cxn modelId="{5015904B-1809-499F-A16C-607AC91C6270}" srcId="{610C3ACF-7A84-4679-8074-58B66812FD4D}" destId="{3447004D-6F57-4FC5-96B5-C8D0B7E8FEF8}" srcOrd="2" destOrd="0" parTransId="{17DA82D2-E5BC-4776-8E2F-397C179C95DB}" sibTransId="{EEAB5E8D-5949-403C-A91C-1063EDF0B679}"/>
    <dgm:cxn modelId="{547F9757-2EFC-45DF-86AC-2D49EEFF1D35}" srcId="{B12A0242-2433-4029-AD85-F814892D4ED7}" destId="{38321BEE-3435-44CB-A9D9-2959C64ECFF5}" srcOrd="3" destOrd="0" parTransId="{53D6883F-BC2F-4CD4-B086-3BF378B79BFB}" sibTransId="{622F2370-C2AB-4D02-AD0E-3256665F50E1}"/>
    <dgm:cxn modelId="{0CA09654-ED5C-4373-8811-B0814340A958}" type="presOf" srcId="{7CA392C3-D9E4-42CB-BFA7-B6C53B65D5C8}" destId="{1EE562A9-3F5F-4C57-86C6-834EE5BAB1A6}" srcOrd="0" destOrd="1" presId="urn:microsoft.com/office/officeart/2005/8/layout/radial2"/>
    <dgm:cxn modelId="{BFB71832-B626-4BD4-930E-6298F29305F7}" srcId="{EF6D1E2B-B2B3-4F87-96E5-793543E9F43F}" destId="{BCB9F004-C3C1-4E3C-B6DC-F53AED53D70F}" srcOrd="1" destOrd="0" parTransId="{AD83EFF9-B013-4BCC-B483-FE01B01C3E6B}" sibTransId="{41F0EEEF-BEFB-4ACC-8523-DDB7A6262922}"/>
    <dgm:cxn modelId="{7F8BC0F1-19DB-4A19-9A4F-C7B0BA0A5427}" type="presOf" srcId="{EF6D1E2B-B2B3-4F87-96E5-793543E9F43F}" destId="{2B38D02F-7CB3-4561-9A8D-9A0B5265137D}" srcOrd="0" destOrd="0" presId="urn:microsoft.com/office/officeart/2005/8/layout/radial2"/>
    <dgm:cxn modelId="{6A294E1C-9844-4F25-96C9-DAB2DE4217FF}" srcId="{A574C59F-2016-4DAE-BAB8-5E077D6CFB59}" destId="{FF281A5A-7EAD-4ECD-977A-B15E0AD51E26}" srcOrd="0" destOrd="0" parTransId="{83C6B936-D586-4DA2-B039-4C8E6D50A007}" sibTransId="{86F3C38E-355D-4000-B159-F537762A0845}"/>
    <dgm:cxn modelId="{8750DBDD-E691-4869-BB31-AABBCF8717EC}" type="presOf" srcId="{02D5456C-D591-4104-8404-435F26A9BB17}" destId="{23FBB8E5-36B3-4135-9571-915845BBC3FD}" srcOrd="0" destOrd="2" presId="urn:microsoft.com/office/officeart/2005/8/layout/radial2"/>
    <dgm:cxn modelId="{BFA4DBEE-CE9C-4034-968C-64769D9D5628}" type="presOf" srcId="{31215E46-ABA6-4BAA-8553-A65AE7DF7913}" destId="{74305B94-8BC0-473D-8661-BDDEE7828265}" srcOrd="0" destOrd="2" presId="urn:microsoft.com/office/officeart/2005/8/layout/radial2"/>
    <dgm:cxn modelId="{5D77A46E-EFD3-4718-85A6-D3468123003D}" type="presOf" srcId="{FF281A5A-7EAD-4ECD-977A-B15E0AD51E26}" destId="{7A53C442-5E14-411A-A9BC-FCED8EE7841C}" srcOrd="0" destOrd="0" presId="urn:microsoft.com/office/officeart/2005/8/layout/radial2"/>
    <dgm:cxn modelId="{62DE465B-0203-49E5-8C19-6648886AD9C2}" type="presOf" srcId="{8BE338AF-A0A2-49A2-B73D-208347F2E462}" destId="{74305B94-8BC0-473D-8661-BDDEE7828265}" srcOrd="0" destOrd="0" presId="urn:microsoft.com/office/officeart/2005/8/layout/radial2"/>
    <dgm:cxn modelId="{FB895669-8954-4DA1-BD1D-D12749C32E61}" type="presOf" srcId="{A574C59F-2016-4DAE-BAB8-5E077D6CFB59}" destId="{C4D7BBCE-5C74-4CFB-82F2-5D70E19751DC}" srcOrd="0" destOrd="0" presId="urn:microsoft.com/office/officeart/2005/8/layout/radial2"/>
    <dgm:cxn modelId="{9222F1FF-B709-4D6B-A2C3-9F54D2F0D450}" srcId="{3447004D-6F57-4FC5-96B5-C8D0B7E8FEF8}" destId="{4A1E6FB0-FB70-413E-90A3-696A490812D1}" srcOrd="0" destOrd="0" parTransId="{E9ED75C0-18E4-47E6-AA44-8A8A10A5CE71}" sibTransId="{67F4203E-E21D-4018-AD26-4F02CE02BC43}"/>
    <dgm:cxn modelId="{8C536857-3E0E-4E86-B0E3-B3EAB2AA9B83}" srcId="{EF6D1E2B-B2B3-4F87-96E5-793543E9F43F}" destId="{31215E46-ABA6-4BAA-8553-A65AE7DF7913}" srcOrd="2" destOrd="0" parTransId="{1727AB60-245E-49D8-9A57-D19FC51E6349}" sibTransId="{584E1165-2406-4A31-A354-D0676125101D}"/>
    <dgm:cxn modelId="{C71EEA8A-647C-4CD8-8CC7-B98BB98647F4}" srcId="{71A059E4-E5A2-430A-8FF1-F9398AAC2421}" destId="{20F002F5-B476-4484-BDBC-E1704CEDE259}" srcOrd="0" destOrd="0" parTransId="{F212D2F4-EB78-497F-8B1B-38A997446927}" sibTransId="{E2913B88-62F9-4A78-846D-0BE7730062B4}"/>
    <dgm:cxn modelId="{56AA2936-F13F-4B1F-B9A5-3D296282E55A}" srcId="{610C3ACF-7A84-4679-8074-58B66812FD4D}" destId="{028A59AA-CBFB-4127-BC76-D50D05DBFC5F}" srcOrd="0" destOrd="0" parTransId="{ABA3AA92-80FE-4BCA-A89A-496F04FA573D}" sibTransId="{FD4F982F-BC8D-4D68-AC6D-58F77D5DCBEC}"/>
    <dgm:cxn modelId="{C5601473-894C-4ADB-B6CE-DF4A01FF02F3}" type="presOf" srcId="{4A1E6FB0-FB70-413E-90A3-696A490812D1}" destId="{1EE562A9-3F5F-4C57-86C6-834EE5BAB1A6}" srcOrd="0" destOrd="3" presId="urn:microsoft.com/office/officeart/2005/8/layout/radial2"/>
    <dgm:cxn modelId="{9BACC6AC-186C-48B9-921C-3290E8D1B4A1}" type="presOf" srcId="{9710EA1C-7EEC-48B2-85EE-77153699644B}" destId="{23FBB8E5-36B3-4135-9571-915845BBC3FD}" srcOrd="0" destOrd="1" presId="urn:microsoft.com/office/officeart/2005/8/layout/radial2"/>
    <dgm:cxn modelId="{E5F47930-4E37-4B36-BAB0-FFE81EE57773}" type="presOf" srcId="{BCB9F004-C3C1-4E3C-B6DC-F53AED53D70F}" destId="{74305B94-8BC0-473D-8661-BDDEE7828265}" srcOrd="0" destOrd="1" presId="urn:microsoft.com/office/officeart/2005/8/layout/radial2"/>
    <dgm:cxn modelId="{D20E6C10-C2F5-401C-A743-C318FCF8EFF4}" srcId="{B12A0242-2433-4029-AD85-F814892D4ED7}" destId="{02D5456C-D591-4104-8404-435F26A9BB17}" srcOrd="2" destOrd="0" parTransId="{A63945C3-F0D5-43CF-B667-C39522337D24}" sibTransId="{99DFB1AC-2BC9-4D63-B1DC-514215A97C2B}"/>
    <dgm:cxn modelId="{A9058FB2-3894-42FD-BF49-83C1336C4889}" type="presOf" srcId="{F212D2F4-EB78-497F-8B1B-38A997446927}" destId="{4710D380-44A3-4F58-8EE1-CB03CBC8FA0F}" srcOrd="0" destOrd="0" presId="urn:microsoft.com/office/officeart/2005/8/layout/radial2"/>
    <dgm:cxn modelId="{EA72CE8A-C5C8-41BA-87EF-04FEB826049A}" type="presOf" srcId="{47D198E4-914C-4E44-AF10-28A7BFAF45B5}" destId="{2E0175CA-335B-4D47-82F8-6013A6414A49}" srcOrd="0" destOrd="0" presId="urn:microsoft.com/office/officeart/2005/8/layout/radial2"/>
    <dgm:cxn modelId="{6F8A0B50-A415-436B-8DC0-6CAA6D2B1556}" type="presOf" srcId="{B12A0242-2433-4029-AD85-F814892D4ED7}" destId="{010887FA-6A36-4121-9EC6-0C758CF470F3}" srcOrd="0" destOrd="0" presId="urn:microsoft.com/office/officeart/2005/8/layout/radial2"/>
    <dgm:cxn modelId="{4C1E36C0-0956-4F4E-9D09-E4FA239A7C3D}" type="presOf" srcId="{840C0A0A-6AE1-4E29-80AD-6F392FD03EDC}" destId="{23FBB8E5-36B3-4135-9571-915845BBC3FD}" srcOrd="0" destOrd="0" presId="urn:microsoft.com/office/officeart/2005/8/layout/radial2"/>
    <dgm:cxn modelId="{41BC33BB-E23F-440D-A5BE-ABFD8C057A4F}" srcId="{71A059E4-E5A2-430A-8FF1-F9398AAC2421}" destId="{B12A0242-2433-4029-AD85-F814892D4ED7}" srcOrd="4" destOrd="0" parTransId="{B97E0F6D-775B-4977-B7A5-E38A8D0E7A89}" sibTransId="{AE6B9780-60B4-4544-9DA9-142128284F4A}"/>
    <dgm:cxn modelId="{6E9A0419-46C3-4431-8805-4DDAB70F6854}" srcId="{EF6D1E2B-B2B3-4F87-96E5-793543E9F43F}" destId="{8BE338AF-A0A2-49A2-B73D-208347F2E462}" srcOrd="0" destOrd="0" parTransId="{11DB809F-2EB7-4961-96F3-6961A9B557E7}" sibTransId="{131C0413-A7D5-4F0E-8F4F-74CE93C16919}"/>
    <dgm:cxn modelId="{7F93696C-17BB-4851-91C5-7D28AB1CE32C}" srcId="{610C3ACF-7A84-4679-8074-58B66812FD4D}" destId="{7CA392C3-D9E4-42CB-BFA7-B6C53B65D5C8}" srcOrd="1" destOrd="0" parTransId="{F2D76B9D-CD09-42A4-9E5D-6A8971FD1C73}" sibTransId="{D7969AA2-C3BE-4C7F-A4F8-CE1389A4E1C2}"/>
    <dgm:cxn modelId="{FF659C51-A24E-43F9-B1DC-C00B1EB4E864}" srcId="{B12A0242-2433-4029-AD85-F814892D4ED7}" destId="{9710EA1C-7EEC-48B2-85EE-77153699644B}" srcOrd="1" destOrd="0" parTransId="{EDC0110E-5047-48D9-BE58-F954247A1EDD}" sibTransId="{88A46AF2-E5B7-44BB-85B3-6CE6A32E6047}"/>
    <dgm:cxn modelId="{816203E0-CADD-4449-B24E-2CFB9E5D85F6}" type="presOf" srcId="{D6C3B4B7-5959-4E1E-A717-8518DF6169A1}" destId="{9D418000-BCAE-40F6-976D-FDCB6DE53090}" srcOrd="0" destOrd="0" presId="urn:microsoft.com/office/officeart/2005/8/layout/radial2"/>
    <dgm:cxn modelId="{AE1F4FF9-ABBE-46C3-90ED-874DE46F98DF}" srcId="{B12A0242-2433-4029-AD85-F814892D4ED7}" destId="{840C0A0A-6AE1-4E29-80AD-6F392FD03EDC}" srcOrd="0" destOrd="0" parTransId="{7985C48D-DA9C-4EF1-A976-122884D4E844}" sibTransId="{ED2ABAA5-E174-4632-BEAE-F7886E9E35F4}"/>
    <dgm:cxn modelId="{6AEAEC09-C593-4505-BA75-DFF6033DAE79}" type="presParOf" srcId="{47E43A2D-9040-4B0A-897F-F7A679782C00}" destId="{13265ED7-7B77-4F07-918F-876EDE483898}" srcOrd="0" destOrd="0" presId="urn:microsoft.com/office/officeart/2005/8/layout/radial2"/>
    <dgm:cxn modelId="{DDEE6314-7CDD-4DBD-A674-421050B30DA1}" type="presParOf" srcId="{13265ED7-7B77-4F07-918F-876EDE483898}" destId="{78D1608B-1DF8-40F7-9027-360B5A0F0188}" srcOrd="0" destOrd="0" presId="urn:microsoft.com/office/officeart/2005/8/layout/radial2"/>
    <dgm:cxn modelId="{94972ED1-3E2F-4BF2-9BA4-63E5359616DD}" type="presParOf" srcId="{78D1608B-1DF8-40F7-9027-360B5A0F0188}" destId="{D2A9ED7B-3DCF-4AD2-8ABF-C239829B62D1}" srcOrd="0" destOrd="0" presId="urn:microsoft.com/office/officeart/2005/8/layout/radial2"/>
    <dgm:cxn modelId="{4C5E7EF9-61EC-45A6-B24A-C5C6B609C3A9}" type="presParOf" srcId="{78D1608B-1DF8-40F7-9027-360B5A0F0188}" destId="{DB350F9D-D1D1-4864-997F-8B457C87486B}" srcOrd="1" destOrd="0" presId="urn:microsoft.com/office/officeart/2005/8/layout/radial2"/>
    <dgm:cxn modelId="{2BD7C82F-DFB7-4750-B437-D4024FE811DE}" type="presParOf" srcId="{13265ED7-7B77-4F07-918F-876EDE483898}" destId="{4710D380-44A3-4F58-8EE1-CB03CBC8FA0F}" srcOrd="1" destOrd="0" presId="urn:microsoft.com/office/officeart/2005/8/layout/radial2"/>
    <dgm:cxn modelId="{C6B6B183-5516-4D71-A23A-DBD25B08ED0B}" type="presParOf" srcId="{13265ED7-7B77-4F07-918F-876EDE483898}" destId="{8B7F1B7E-938A-4683-8691-A46216D06FA0}" srcOrd="2" destOrd="0" presId="urn:microsoft.com/office/officeart/2005/8/layout/radial2"/>
    <dgm:cxn modelId="{A7EBA36F-C15D-4E63-B000-80645907F945}" type="presParOf" srcId="{8B7F1B7E-938A-4683-8691-A46216D06FA0}" destId="{BCAD45A3-2659-426E-A577-6BB66BA2921F}" srcOrd="0" destOrd="0" presId="urn:microsoft.com/office/officeart/2005/8/layout/radial2"/>
    <dgm:cxn modelId="{DC32FD75-C19B-4602-AF52-31E3D57D9DB6}" type="presParOf" srcId="{8B7F1B7E-938A-4683-8691-A46216D06FA0}" destId="{B3AA3372-BF6F-4DA3-AAB0-4BA5110F34EF}" srcOrd="1" destOrd="0" presId="urn:microsoft.com/office/officeart/2005/8/layout/radial2"/>
    <dgm:cxn modelId="{380FAC20-ED84-4D75-8687-9F6BFE7A4CE3}" type="presParOf" srcId="{13265ED7-7B77-4F07-918F-876EDE483898}" destId="{9D418000-BCAE-40F6-976D-FDCB6DE53090}" srcOrd="3" destOrd="0" presId="urn:microsoft.com/office/officeart/2005/8/layout/radial2"/>
    <dgm:cxn modelId="{C901EEE4-E7DF-4F28-8760-866A704CF249}" type="presParOf" srcId="{13265ED7-7B77-4F07-918F-876EDE483898}" destId="{7ABDE443-5800-4A71-AF2B-832EFD66C229}" srcOrd="4" destOrd="0" presId="urn:microsoft.com/office/officeart/2005/8/layout/radial2"/>
    <dgm:cxn modelId="{568C039A-B5FA-4BAF-B8F7-EFEE7335FDDE}" type="presParOf" srcId="{7ABDE443-5800-4A71-AF2B-832EFD66C229}" destId="{C4D7BBCE-5C74-4CFB-82F2-5D70E19751DC}" srcOrd="0" destOrd="0" presId="urn:microsoft.com/office/officeart/2005/8/layout/radial2"/>
    <dgm:cxn modelId="{0A9B67F4-3D09-4E6E-8DE9-5F75F85267BA}" type="presParOf" srcId="{7ABDE443-5800-4A71-AF2B-832EFD66C229}" destId="{7A53C442-5E14-411A-A9BC-FCED8EE7841C}" srcOrd="1" destOrd="0" presId="urn:microsoft.com/office/officeart/2005/8/layout/radial2"/>
    <dgm:cxn modelId="{19F12C68-BB4B-4C86-80A0-D1264CE28466}" type="presParOf" srcId="{13265ED7-7B77-4F07-918F-876EDE483898}" destId="{76BA4605-796D-4AD3-BDA5-823550D2F212}" srcOrd="5" destOrd="0" presId="urn:microsoft.com/office/officeart/2005/8/layout/radial2"/>
    <dgm:cxn modelId="{9C016C56-4730-4B9C-932C-2B75F15AB4B3}" type="presParOf" srcId="{13265ED7-7B77-4F07-918F-876EDE483898}" destId="{42CE0272-B0FD-4F42-B83D-B7150918567A}" srcOrd="6" destOrd="0" presId="urn:microsoft.com/office/officeart/2005/8/layout/radial2"/>
    <dgm:cxn modelId="{D882426C-F3D7-4002-808D-109935A1ACB3}" type="presParOf" srcId="{42CE0272-B0FD-4F42-B83D-B7150918567A}" destId="{0FEF36F9-A68C-4708-8960-E6CEE6145183}" srcOrd="0" destOrd="0" presId="urn:microsoft.com/office/officeart/2005/8/layout/radial2"/>
    <dgm:cxn modelId="{5D84172A-7DCE-4600-82C3-F55857690435}" type="presParOf" srcId="{42CE0272-B0FD-4F42-B83D-B7150918567A}" destId="{1EE562A9-3F5F-4C57-86C6-834EE5BAB1A6}" srcOrd="1" destOrd="0" presId="urn:microsoft.com/office/officeart/2005/8/layout/radial2"/>
    <dgm:cxn modelId="{206C249A-8396-4E7C-9DF9-EEAD09C3959E}" type="presParOf" srcId="{13265ED7-7B77-4F07-918F-876EDE483898}" destId="{2E0175CA-335B-4D47-82F8-6013A6414A49}" srcOrd="7" destOrd="0" presId="urn:microsoft.com/office/officeart/2005/8/layout/radial2"/>
    <dgm:cxn modelId="{10519247-D5F0-47F1-89F5-A4F9B21CA51B}" type="presParOf" srcId="{13265ED7-7B77-4F07-918F-876EDE483898}" destId="{D29506FF-8378-4EA0-B1D8-7D67CBB9CA80}" srcOrd="8" destOrd="0" presId="urn:microsoft.com/office/officeart/2005/8/layout/radial2"/>
    <dgm:cxn modelId="{F5A41797-C6CD-4FEF-914B-B8020D9DD881}" type="presParOf" srcId="{D29506FF-8378-4EA0-B1D8-7D67CBB9CA80}" destId="{2B38D02F-7CB3-4561-9A8D-9A0B5265137D}" srcOrd="0" destOrd="0" presId="urn:microsoft.com/office/officeart/2005/8/layout/radial2"/>
    <dgm:cxn modelId="{FA5C670E-25F6-4ED0-A06F-57675E8BD7FD}" type="presParOf" srcId="{D29506FF-8378-4EA0-B1D8-7D67CBB9CA80}" destId="{74305B94-8BC0-473D-8661-BDDEE7828265}" srcOrd="1" destOrd="0" presId="urn:microsoft.com/office/officeart/2005/8/layout/radial2"/>
    <dgm:cxn modelId="{B3F22996-3075-4EBE-BA1B-8BE5B71B7306}" type="presParOf" srcId="{13265ED7-7B77-4F07-918F-876EDE483898}" destId="{3974FB75-4CDA-4D57-8076-3F4705871C5D}" srcOrd="9" destOrd="0" presId="urn:microsoft.com/office/officeart/2005/8/layout/radial2"/>
    <dgm:cxn modelId="{50D61FBD-9E85-4C59-8395-356203F3619E}" type="presParOf" srcId="{13265ED7-7B77-4F07-918F-876EDE483898}" destId="{6082B012-A7E4-4AE5-A9D5-1A8B4106AFBA}" srcOrd="10" destOrd="0" presId="urn:microsoft.com/office/officeart/2005/8/layout/radial2"/>
    <dgm:cxn modelId="{7AB24AC8-B261-4262-A187-94BFD0154C27}" type="presParOf" srcId="{6082B012-A7E4-4AE5-A9D5-1A8B4106AFBA}" destId="{010887FA-6A36-4121-9EC6-0C758CF470F3}" srcOrd="0" destOrd="0" presId="urn:microsoft.com/office/officeart/2005/8/layout/radial2"/>
    <dgm:cxn modelId="{85095BA1-4C19-48BB-9BAC-BD477032C81F}" type="presParOf" srcId="{6082B012-A7E4-4AE5-A9D5-1A8B4106AFBA}" destId="{23FBB8E5-36B3-4135-9571-915845BBC3F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FB75-4CDA-4D57-8076-3F4705871C5D}">
      <dsp:nvSpPr>
        <dsp:cNvPr id="0" name=""/>
        <dsp:cNvSpPr/>
      </dsp:nvSpPr>
      <dsp:spPr>
        <a:xfrm rot="3971614">
          <a:off x="1656655" y="3647033"/>
          <a:ext cx="963521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963521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75CA-335B-4D47-82F8-6013A6414A49}">
      <dsp:nvSpPr>
        <dsp:cNvPr id="0" name=""/>
        <dsp:cNvSpPr/>
      </dsp:nvSpPr>
      <dsp:spPr>
        <a:xfrm rot="1072179">
          <a:off x="2228190" y="2956605"/>
          <a:ext cx="764989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764989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A4605-796D-4AD3-BDA5-823550D2F212}">
      <dsp:nvSpPr>
        <dsp:cNvPr id="0" name=""/>
        <dsp:cNvSpPr/>
      </dsp:nvSpPr>
      <dsp:spPr>
        <a:xfrm rot="20544919">
          <a:off x="2207636" y="2240745"/>
          <a:ext cx="1669490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669490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8000-BCAE-40F6-976D-FDCB6DE53090}">
      <dsp:nvSpPr>
        <dsp:cNvPr id="0" name=""/>
        <dsp:cNvSpPr/>
      </dsp:nvSpPr>
      <dsp:spPr>
        <a:xfrm rot="17752077">
          <a:off x="1674118" y="1654434"/>
          <a:ext cx="104134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41346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D380-44A3-4F58-8EE1-CB03CBC8FA0F}">
      <dsp:nvSpPr>
        <dsp:cNvPr id="0" name=""/>
        <dsp:cNvSpPr/>
      </dsp:nvSpPr>
      <dsp:spPr>
        <a:xfrm rot="14839394">
          <a:off x="1062612" y="1845873"/>
          <a:ext cx="600552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600552" y="201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50F9D-D1D1-4864-997F-8B457C87486B}">
      <dsp:nvSpPr>
        <dsp:cNvPr id="0" name=""/>
        <dsp:cNvSpPr/>
      </dsp:nvSpPr>
      <dsp:spPr>
        <a:xfrm>
          <a:off x="820938" y="1769098"/>
          <a:ext cx="1768081" cy="18313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45A3-2659-426E-A577-6BB66BA2921F}">
      <dsp:nvSpPr>
        <dsp:cNvPr id="0" name=""/>
        <dsp:cNvSpPr/>
      </dsp:nvSpPr>
      <dsp:spPr>
        <a:xfrm>
          <a:off x="646935" y="756083"/>
          <a:ext cx="866363" cy="866363"/>
        </a:xfrm>
        <a:prstGeom prst="ellipse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</a:t>
          </a:r>
          <a:endParaRPr lang="en-GB" sz="1000" kern="1200" dirty="0"/>
        </a:p>
      </dsp:txBody>
      <dsp:txXfrm>
        <a:off x="773811" y="882959"/>
        <a:ext cx="612611" cy="612611"/>
      </dsp:txXfrm>
    </dsp:sp>
    <dsp:sp modelId="{C4D7BBCE-5C74-4CFB-82F2-5D70E19751DC}">
      <dsp:nvSpPr>
        <dsp:cNvPr id="0" name=""/>
        <dsp:cNvSpPr/>
      </dsp:nvSpPr>
      <dsp:spPr>
        <a:xfrm>
          <a:off x="2160243" y="324034"/>
          <a:ext cx="928565" cy="928565"/>
        </a:xfrm>
        <a:prstGeom prst="ellipse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Diagnostics</a:t>
          </a:r>
          <a:endParaRPr lang="en-GB" sz="1000" kern="1200" dirty="0"/>
        </a:p>
      </dsp:txBody>
      <dsp:txXfrm>
        <a:off x="2296228" y="460019"/>
        <a:ext cx="656595" cy="656595"/>
      </dsp:txXfrm>
    </dsp:sp>
    <dsp:sp modelId="{7A53C442-5E14-411A-A9BC-FCED8EE7841C}">
      <dsp:nvSpPr>
        <dsp:cNvPr id="0" name=""/>
        <dsp:cNvSpPr/>
      </dsp:nvSpPr>
      <dsp:spPr>
        <a:xfrm>
          <a:off x="3181665" y="324034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accent4">
                  <a:lumMod val="75000"/>
                </a:schemeClr>
              </a:solidFill>
            </a:rPr>
            <a:t>Log4Net</a:t>
          </a:r>
          <a:endParaRPr lang="en-GB" sz="1000" b="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3181665" y="324034"/>
        <a:ext cx="1392848" cy="928565"/>
      </dsp:txXfrm>
    </dsp:sp>
    <dsp:sp modelId="{0FEF36F9-A68C-4708-8960-E6CEE6145183}">
      <dsp:nvSpPr>
        <dsp:cNvPr id="0" name=""/>
        <dsp:cNvSpPr/>
      </dsp:nvSpPr>
      <dsp:spPr>
        <a:xfrm>
          <a:off x="3816425" y="1404155"/>
          <a:ext cx="928565" cy="928565"/>
        </a:xfrm>
        <a:prstGeom prst="ellipse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Core</a:t>
          </a:r>
          <a:endParaRPr lang="en-GB" sz="1000" kern="1200" dirty="0"/>
        </a:p>
      </dsp:txBody>
      <dsp:txXfrm>
        <a:off x="3952410" y="1540140"/>
        <a:ext cx="656595" cy="656595"/>
      </dsp:txXfrm>
    </dsp:sp>
    <dsp:sp modelId="{1EE562A9-3F5F-4C57-86C6-834EE5BAB1A6}">
      <dsp:nvSpPr>
        <dsp:cNvPr id="0" name=""/>
        <dsp:cNvSpPr/>
      </dsp:nvSpPr>
      <dsp:spPr>
        <a:xfrm>
          <a:off x="4837847" y="1404155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Commands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Domain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tx2">
                  <a:lumMod val="75000"/>
                </a:schemeClr>
              </a:solidFill>
            </a:rPr>
            <a:t>Repository</a:t>
          </a:r>
          <a:endParaRPr lang="en-GB" sz="1000" b="0" kern="1200" dirty="0">
            <a:solidFill>
              <a:schemeClr val="tx2">
                <a:lumMod val="75000"/>
              </a:schemeClr>
            </a:solidFill>
          </a:endParaRPr>
        </a:p>
        <a:p>
          <a:pPr marL="114300" lvl="2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1" kern="1200" dirty="0" smtClean="0">
              <a:solidFill>
                <a:schemeClr val="tx2">
                  <a:lumMod val="75000"/>
                </a:schemeClr>
              </a:solidFill>
            </a:rPr>
            <a:t>File System</a:t>
          </a:r>
          <a:endParaRPr lang="en-GB" sz="1000" b="0" i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37847" y="1404155"/>
        <a:ext cx="1392848" cy="928565"/>
      </dsp:txXfrm>
    </dsp:sp>
    <dsp:sp modelId="{2B38D02F-7CB3-4561-9A8D-9A0B5265137D}">
      <dsp:nvSpPr>
        <dsp:cNvPr id="0" name=""/>
        <dsp:cNvSpPr/>
      </dsp:nvSpPr>
      <dsp:spPr>
        <a:xfrm>
          <a:off x="2952328" y="2772307"/>
          <a:ext cx="928565" cy="928565"/>
        </a:xfrm>
        <a:prstGeom prst="ellipse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Testing</a:t>
          </a:r>
          <a:endParaRPr lang="en-GB" sz="1000" kern="1200" dirty="0"/>
        </a:p>
      </dsp:txBody>
      <dsp:txXfrm>
        <a:off x="3088313" y="2908292"/>
        <a:ext cx="656595" cy="656595"/>
      </dsp:txXfrm>
    </dsp:sp>
    <dsp:sp modelId="{74305B94-8BC0-473D-8661-BDDEE7828265}">
      <dsp:nvSpPr>
        <dsp:cNvPr id="0" name=""/>
        <dsp:cNvSpPr/>
      </dsp:nvSpPr>
      <dsp:spPr>
        <a:xfrm>
          <a:off x="3973751" y="2772307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HTTP</a:t>
          </a:r>
          <a:endParaRPr lang="en-GB" sz="1000" kern="1200" dirty="0">
            <a:solidFill>
              <a:schemeClr val="accent5"/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Repository</a:t>
          </a:r>
          <a:endParaRPr lang="en-GB" sz="1000" kern="1200" dirty="0">
            <a:solidFill>
              <a:schemeClr val="accent5"/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accent5"/>
              </a:solidFill>
            </a:rPr>
            <a:t>Unit</a:t>
          </a:r>
          <a:endParaRPr lang="en-GB" sz="1000" kern="1200" dirty="0">
            <a:solidFill>
              <a:schemeClr val="accent5"/>
            </a:solidFill>
          </a:endParaRPr>
        </a:p>
      </dsp:txBody>
      <dsp:txXfrm>
        <a:off x="3973751" y="2772307"/>
        <a:ext cx="1392848" cy="928565"/>
      </dsp:txXfrm>
    </dsp:sp>
    <dsp:sp modelId="{010887FA-6A36-4121-9EC6-0C758CF470F3}">
      <dsp:nvSpPr>
        <dsp:cNvPr id="0" name=""/>
        <dsp:cNvSpPr/>
      </dsp:nvSpPr>
      <dsp:spPr>
        <a:xfrm>
          <a:off x="2056001" y="4068448"/>
          <a:ext cx="928565" cy="928565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Service </a:t>
          </a:r>
          <a:r>
            <a:rPr lang="en-US" sz="1000" kern="1200" dirty="0" smtClean="0"/>
            <a:t>Location</a:t>
          </a:r>
          <a:endParaRPr lang="en-GB" sz="1000" kern="1200"/>
        </a:p>
      </dsp:txBody>
      <dsp:txXfrm>
        <a:off x="2191986" y="4204433"/>
        <a:ext cx="656595" cy="656595"/>
      </dsp:txXfrm>
    </dsp:sp>
    <dsp:sp modelId="{23FBB8E5-36B3-4135-9571-915845BBC3FD}">
      <dsp:nvSpPr>
        <dsp:cNvPr id="0" name=""/>
        <dsp:cNvSpPr/>
      </dsp:nvSpPr>
      <dsp:spPr>
        <a:xfrm>
          <a:off x="3077424" y="4068448"/>
          <a:ext cx="1392848" cy="92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 smtClean="0">
              <a:solidFill>
                <a:schemeClr val="accent5">
                  <a:lumMod val="75000"/>
                </a:schemeClr>
              </a:solidFill>
            </a:rPr>
            <a:t>Autofac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smtClean="0">
              <a:solidFill>
                <a:schemeClr val="accent5">
                  <a:lumMod val="75000"/>
                </a:schemeClr>
              </a:solidFill>
            </a:rPr>
            <a:t>Castle Windsor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err="1" smtClean="0">
              <a:solidFill>
                <a:schemeClr val="accent5">
                  <a:lumMod val="75000"/>
                </a:schemeClr>
              </a:solidFill>
            </a:rPr>
            <a:t>StructureMap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>
              <a:solidFill>
                <a:schemeClr val="accent5">
                  <a:lumMod val="75000"/>
                </a:schemeClr>
              </a:solidFill>
            </a:rPr>
            <a:t>Unity</a:t>
          </a:r>
          <a:endParaRPr lang="en-GB" sz="1000" b="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077424" y="4068448"/>
        <a:ext cx="1392848" cy="92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8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3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FA1-9904-460E-AA66-7FAABD52FC08}" type="datetimeFigureOut">
              <a:rPr lang="en-GB" smtClean="0"/>
              <a:t>14/05/2011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77D9-6521-4610-BC6F-15C9BD031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5175192"/>
              </p:ext>
            </p:extLst>
          </p:nvPr>
        </p:nvGraphicFramePr>
        <p:xfrm>
          <a:off x="1619672" y="440668"/>
          <a:ext cx="69127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7784" y="2793122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Cavity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Dean</dc:creator>
  <cp:lastModifiedBy>Alan Dean</cp:lastModifiedBy>
  <cp:revision>12</cp:revision>
  <cp:lastPrinted>2011-05-14T08:51:02Z</cp:lastPrinted>
  <dcterms:created xsi:type="dcterms:W3CDTF">2011-05-14T07:34:10Z</dcterms:created>
  <dcterms:modified xsi:type="dcterms:W3CDTF">2011-05-14T13:48:24Z</dcterms:modified>
</cp:coreProperties>
</file>