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441ad1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441ad1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441ad1b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441ad1b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1ad6eb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1ad6eb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8784755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8784755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5878475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5878475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8784755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8784755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58784755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58784755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1ad6ebea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71ad6ebe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X6Sqy-0zRYM"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Delta Study booth tracker</a:t>
            </a:r>
            <a:endParaRPr/>
          </a:p>
        </p:txBody>
      </p:sp>
      <p:sp>
        <p:nvSpPr>
          <p:cNvPr id="86" name="Google Shape;86;p13"/>
          <p:cNvSpPr txBox="1"/>
          <p:nvPr>
            <p:ph idx="1" type="subTitle"/>
          </p:nvPr>
        </p:nvSpPr>
        <p:spPr>
          <a:xfrm>
            <a:off x="598100" y="2715954"/>
            <a:ext cx="8222100" cy="16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Agnes Annilo </a:t>
            </a:r>
            <a:endParaRPr/>
          </a:p>
          <a:p>
            <a:pPr indent="0" lvl="0" marL="0" rtl="0" algn="l">
              <a:spcBef>
                <a:spcPts val="0"/>
              </a:spcBef>
              <a:spcAft>
                <a:spcPts val="0"/>
              </a:spcAft>
              <a:buNone/>
            </a:pPr>
            <a:r>
              <a:rPr lang="en"/>
              <a:t>Karl Erik Mander </a:t>
            </a:r>
            <a:endParaRPr/>
          </a:p>
          <a:p>
            <a:pPr indent="0" lvl="0" marL="0" rtl="0" algn="l">
              <a:spcBef>
                <a:spcPts val="0"/>
              </a:spcBef>
              <a:spcAft>
                <a:spcPts val="0"/>
              </a:spcAft>
              <a:buNone/>
            </a:pPr>
            <a:r>
              <a:rPr lang="en"/>
              <a:t>Ziya Mammadov </a:t>
            </a:r>
            <a:endParaRPr/>
          </a:p>
          <a:p>
            <a:pPr indent="0" lvl="0" marL="0" rtl="0" algn="l">
              <a:spcBef>
                <a:spcPts val="0"/>
              </a:spcBef>
              <a:spcAft>
                <a:spcPts val="0"/>
              </a:spcAft>
              <a:buNone/>
            </a:pPr>
            <a:r>
              <a:rPr lang="en"/>
              <a:t>Tofig Bakhshiyev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4" title="Delta Study Booths Tracker App">
            <a:hlinkClick r:id="rId3"/>
          </p:cNvPr>
          <p:cNvPicPr preferRelativeResize="0"/>
          <p:nvPr/>
        </p:nvPicPr>
        <p:blipFill>
          <a:blip r:embed="rId4">
            <a:alphaModFix/>
          </a:blip>
          <a:stretch>
            <a:fillRect/>
          </a:stretch>
        </p:blipFill>
        <p:spPr>
          <a:xfrm>
            <a:off x="1730125" y="440350"/>
            <a:ext cx="5683750" cy="426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344400" y="253250"/>
            <a:ext cx="8455200" cy="66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Delta Box App</a:t>
            </a:r>
            <a:endParaRPr/>
          </a:p>
        </p:txBody>
      </p:sp>
      <p:sp>
        <p:nvSpPr>
          <p:cNvPr id="97" name="Google Shape;97;p15"/>
          <p:cNvSpPr txBox="1"/>
          <p:nvPr>
            <p:ph idx="1" type="subTitle"/>
          </p:nvPr>
        </p:nvSpPr>
        <p:spPr>
          <a:xfrm>
            <a:off x="3777000" y="1259000"/>
            <a:ext cx="4191600" cy="27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target of our project is to provide easiness for students so that they can easily check study boxes whether they are unoccupied.</a:t>
            </a:r>
            <a:endParaRPr/>
          </a:p>
        </p:txBody>
      </p:sp>
      <p:pic>
        <p:nvPicPr>
          <p:cNvPr id="98" name="Google Shape;98;p15"/>
          <p:cNvPicPr preferRelativeResize="0"/>
          <p:nvPr/>
        </p:nvPicPr>
        <p:blipFill>
          <a:blip r:embed="rId3">
            <a:alphaModFix/>
          </a:blip>
          <a:stretch>
            <a:fillRect/>
          </a:stretch>
        </p:blipFill>
        <p:spPr>
          <a:xfrm>
            <a:off x="464525" y="969325"/>
            <a:ext cx="2785500" cy="371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311700" y="268625"/>
            <a:ext cx="6228900" cy="66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Project consists into two parts </a:t>
            </a:r>
            <a:endParaRPr sz="2800"/>
          </a:p>
          <a:p>
            <a:pPr indent="0" lvl="0" marL="0" rtl="0" algn="l">
              <a:spcBef>
                <a:spcPts val="0"/>
              </a:spcBef>
              <a:spcAft>
                <a:spcPts val="0"/>
              </a:spcAft>
              <a:buNone/>
            </a:pPr>
            <a:r>
              <a:rPr lang="en" sz="2800"/>
              <a:t>(Mobile and IoT)</a:t>
            </a:r>
            <a:endParaRPr/>
          </a:p>
        </p:txBody>
      </p:sp>
      <p:sp>
        <p:nvSpPr>
          <p:cNvPr id="104" name="Google Shape;104;p16"/>
          <p:cNvSpPr txBox="1"/>
          <p:nvPr>
            <p:ph idx="1" type="subTitle"/>
          </p:nvPr>
        </p:nvSpPr>
        <p:spPr>
          <a:xfrm>
            <a:off x="339975" y="1116950"/>
            <a:ext cx="8520600" cy="5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small microservice architecture</a:t>
            </a:r>
            <a:endParaRPr/>
          </a:p>
        </p:txBody>
      </p:sp>
      <p:pic>
        <p:nvPicPr>
          <p:cNvPr id="105" name="Google Shape;105;p16"/>
          <p:cNvPicPr preferRelativeResize="0"/>
          <p:nvPr/>
        </p:nvPicPr>
        <p:blipFill>
          <a:blip r:embed="rId3">
            <a:alphaModFix/>
          </a:blip>
          <a:stretch>
            <a:fillRect/>
          </a:stretch>
        </p:blipFill>
        <p:spPr>
          <a:xfrm>
            <a:off x="152400" y="1866725"/>
            <a:ext cx="8839200" cy="253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Teamwork</a:t>
            </a:r>
            <a:endParaRPr/>
          </a:p>
        </p:txBody>
      </p:sp>
      <p:sp>
        <p:nvSpPr>
          <p:cNvPr id="111" name="Google Shape;111;p17"/>
          <p:cNvSpPr txBox="1"/>
          <p:nvPr>
            <p:ph idx="1" type="body"/>
          </p:nvPr>
        </p:nvSpPr>
        <p:spPr>
          <a:xfrm>
            <a:off x="311700" y="1236125"/>
            <a:ext cx="8520600" cy="313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Karl Erik was </a:t>
            </a:r>
            <a:r>
              <a:rPr lang="en"/>
              <a:t>responsible</a:t>
            </a:r>
            <a:r>
              <a:rPr lang="en"/>
              <a:t> for developing Android App and getting data from Firestore</a:t>
            </a:r>
            <a:endParaRPr/>
          </a:p>
          <a:p>
            <a:pPr indent="-342900" lvl="0" marL="457200" rtl="0" algn="l">
              <a:spcBef>
                <a:spcPts val="0"/>
              </a:spcBef>
              <a:spcAft>
                <a:spcPts val="0"/>
              </a:spcAft>
              <a:buSzPts val="1800"/>
              <a:buChar char="●"/>
            </a:pPr>
            <a:r>
              <a:rPr lang="en"/>
              <a:t>Agnes’ work was creating the custom map of second floor of Delta, adding boxes to the map and pitch video</a:t>
            </a:r>
            <a:endParaRPr/>
          </a:p>
          <a:p>
            <a:pPr indent="-342900" lvl="0" marL="457200" rtl="0" algn="l">
              <a:spcBef>
                <a:spcPts val="0"/>
              </a:spcBef>
              <a:spcAft>
                <a:spcPts val="0"/>
              </a:spcAft>
              <a:buSzPts val="1800"/>
              <a:buChar char="●"/>
            </a:pPr>
            <a:r>
              <a:rPr lang="en"/>
              <a:t>Ziya’s task was to implement IoT device to Delta room and configuration of IoT device, also sending data to Firestore</a:t>
            </a:r>
            <a:endParaRPr/>
          </a:p>
          <a:p>
            <a:pPr indent="-342900" lvl="0" marL="457200" rtl="0" algn="l">
              <a:spcBef>
                <a:spcPts val="0"/>
              </a:spcBef>
              <a:spcAft>
                <a:spcPts val="0"/>
              </a:spcAft>
              <a:buSzPts val="1800"/>
              <a:buChar char="●"/>
            </a:pPr>
            <a:r>
              <a:rPr lang="en"/>
              <a:t>Tofig was creating rabbitMQ, Node js server on the cloud (Heroku). </a:t>
            </a:r>
            <a:endParaRPr/>
          </a:p>
          <a:p>
            <a:pPr indent="-342900" lvl="0" marL="457200" rtl="0" algn="l">
              <a:spcBef>
                <a:spcPts val="0"/>
              </a:spcBef>
              <a:spcAft>
                <a:spcPts val="0"/>
              </a:spcAft>
              <a:buSzPts val="1800"/>
              <a:buChar char="●"/>
            </a:pPr>
            <a:r>
              <a:rPr lang="en"/>
              <a:t>Everyone participated in the creating app presentation and </a:t>
            </a:r>
            <a:r>
              <a:rPr lang="en"/>
              <a:t>writing essay for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went well on the project and what did not</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went well</a:t>
            </a:r>
            <a:endParaRPr/>
          </a:p>
          <a:p>
            <a:pPr indent="-317500" lvl="1" marL="914400" rtl="0" algn="l">
              <a:spcBef>
                <a:spcPts val="0"/>
              </a:spcBef>
              <a:spcAft>
                <a:spcPts val="0"/>
              </a:spcAft>
              <a:buSzPts val="1400"/>
              <a:buChar char="○"/>
            </a:pPr>
            <a:r>
              <a:rPr lang="en"/>
              <a:t>Weekly meetup with teammates</a:t>
            </a:r>
            <a:endParaRPr/>
          </a:p>
          <a:p>
            <a:pPr indent="-317500" lvl="1" marL="914400" rtl="0" algn="l">
              <a:spcBef>
                <a:spcPts val="0"/>
              </a:spcBef>
              <a:spcAft>
                <a:spcPts val="0"/>
              </a:spcAft>
              <a:buSzPts val="1400"/>
              <a:buChar char="○"/>
            </a:pPr>
            <a:r>
              <a:rPr lang="en"/>
              <a:t>Creating custom map</a:t>
            </a:r>
            <a:endParaRPr/>
          </a:p>
          <a:p>
            <a:pPr indent="-317500" lvl="1" marL="914400" rtl="0" algn="l">
              <a:spcBef>
                <a:spcPts val="0"/>
              </a:spcBef>
              <a:spcAft>
                <a:spcPts val="0"/>
              </a:spcAft>
              <a:buSzPts val="1400"/>
              <a:buChar char="○"/>
            </a:pPr>
            <a:r>
              <a:rPr lang="en"/>
              <a:t>Sending data to Firebase</a:t>
            </a:r>
            <a:endParaRPr/>
          </a:p>
          <a:p>
            <a:pPr indent="-317500" lvl="1" marL="914400" rtl="0" algn="l">
              <a:spcBef>
                <a:spcPts val="0"/>
              </a:spcBef>
              <a:spcAft>
                <a:spcPts val="0"/>
              </a:spcAft>
              <a:buSzPts val="1400"/>
              <a:buChar char="○"/>
            </a:pPr>
            <a:r>
              <a:rPr lang="en"/>
              <a:t>Creating simple Node Js server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What did not</a:t>
            </a:r>
            <a:endParaRPr/>
          </a:p>
          <a:p>
            <a:pPr indent="-317500" lvl="1" marL="914400" rtl="0" algn="l">
              <a:spcBef>
                <a:spcPts val="0"/>
              </a:spcBef>
              <a:spcAft>
                <a:spcPts val="0"/>
              </a:spcAft>
              <a:buSzPts val="1400"/>
              <a:buChar char="○"/>
            </a:pPr>
            <a:r>
              <a:rPr lang="en"/>
              <a:t>Firebase libraries are not </a:t>
            </a:r>
            <a:r>
              <a:rPr lang="en"/>
              <a:t>reliable for Arduino IDE</a:t>
            </a:r>
            <a:endParaRPr/>
          </a:p>
          <a:p>
            <a:pPr indent="-317500" lvl="1" marL="914400" rtl="0" algn="l">
              <a:spcBef>
                <a:spcPts val="0"/>
              </a:spcBef>
              <a:spcAft>
                <a:spcPts val="0"/>
              </a:spcAft>
              <a:buSzPts val="1400"/>
              <a:buChar char="○"/>
            </a:pPr>
            <a:r>
              <a:rPr lang="en"/>
              <a:t>Node Red modules crashed</a:t>
            </a:r>
            <a:endParaRPr/>
          </a:p>
          <a:p>
            <a:pPr indent="-317500" lvl="1" marL="914400" rtl="0" algn="l">
              <a:spcBef>
                <a:spcPts val="0"/>
              </a:spcBef>
              <a:spcAft>
                <a:spcPts val="0"/>
              </a:spcAft>
              <a:buSzPts val="1400"/>
              <a:buChar char="○"/>
            </a:pPr>
            <a:r>
              <a:rPr lang="en"/>
              <a:t>Instability in App</a:t>
            </a:r>
            <a:endParaRPr/>
          </a:p>
          <a:p>
            <a:pPr indent="-317500" lvl="1" marL="914400" rtl="0" algn="l">
              <a:spcBef>
                <a:spcPts val="0"/>
              </a:spcBef>
              <a:spcAft>
                <a:spcPts val="0"/>
              </a:spcAft>
              <a:buSzPts val="1400"/>
              <a:buChar char="○"/>
            </a:pPr>
            <a:r>
              <a:rPr lang="en"/>
              <a:t>Cloud firestore and Real time database</a:t>
            </a:r>
            <a:endParaRPr/>
          </a:p>
        </p:txBody>
      </p:sp>
      <p:pic>
        <p:nvPicPr>
          <p:cNvPr id="118" name="Google Shape;118;p18"/>
          <p:cNvPicPr preferRelativeResize="0"/>
          <p:nvPr/>
        </p:nvPicPr>
        <p:blipFill>
          <a:blip r:embed="rId3">
            <a:alphaModFix/>
          </a:blip>
          <a:stretch>
            <a:fillRect/>
          </a:stretch>
        </p:blipFill>
        <p:spPr>
          <a:xfrm>
            <a:off x="5704550" y="1759255"/>
            <a:ext cx="3127750" cy="1410033"/>
          </a:xfrm>
          <a:prstGeom prst="rect">
            <a:avLst/>
          </a:prstGeom>
          <a:noFill/>
          <a:ln>
            <a:noFill/>
          </a:ln>
        </p:spPr>
      </p:pic>
      <p:sp>
        <p:nvSpPr>
          <p:cNvPr id="119" name="Google Shape;119;p18"/>
          <p:cNvSpPr txBox="1"/>
          <p:nvPr/>
        </p:nvSpPr>
        <p:spPr>
          <a:xfrm>
            <a:off x="6748975" y="1188425"/>
            <a:ext cx="1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Demo app</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would add if we had more time</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Better Firestore authentication </a:t>
            </a:r>
            <a:endParaRPr/>
          </a:p>
          <a:p>
            <a:pPr indent="-342900" lvl="0" marL="457200" rtl="0" algn="l">
              <a:spcBef>
                <a:spcPts val="0"/>
              </a:spcBef>
              <a:spcAft>
                <a:spcPts val="0"/>
              </a:spcAft>
              <a:buSzPts val="1800"/>
              <a:buChar char="●"/>
            </a:pPr>
            <a:r>
              <a:rPr lang="en"/>
              <a:t>More sensors</a:t>
            </a:r>
            <a:endParaRPr/>
          </a:p>
          <a:p>
            <a:pPr indent="-342900" lvl="0" marL="457200" rtl="0" algn="l">
              <a:spcBef>
                <a:spcPts val="0"/>
              </a:spcBef>
              <a:spcAft>
                <a:spcPts val="0"/>
              </a:spcAft>
              <a:buSzPts val="1800"/>
              <a:buChar char="●"/>
            </a:pPr>
            <a:r>
              <a:rPr lang="en"/>
              <a:t>Statistics about room usage</a:t>
            </a:r>
            <a:endParaRPr/>
          </a:p>
          <a:p>
            <a:pPr indent="-342900" lvl="0" marL="457200" rtl="0" algn="l">
              <a:spcBef>
                <a:spcPts val="0"/>
              </a:spcBef>
              <a:spcAft>
                <a:spcPts val="0"/>
              </a:spcAft>
              <a:buSzPts val="1800"/>
              <a:buChar char="●"/>
            </a:pPr>
            <a:r>
              <a:rPr lang="en"/>
              <a:t>Dashboard at the </a:t>
            </a:r>
            <a:r>
              <a:rPr lang="en"/>
              <a:t>entrance</a:t>
            </a:r>
            <a:r>
              <a:rPr lang="en"/>
              <a:t> of study box area </a:t>
            </a:r>
            <a:endParaRPr/>
          </a:p>
          <a:p>
            <a:pPr indent="-342900" lvl="0" marL="457200" rtl="0" algn="l">
              <a:spcBef>
                <a:spcPts val="0"/>
              </a:spcBef>
              <a:spcAft>
                <a:spcPts val="0"/>
              </a:spcAft>
              <a:buSzPts val="1800"/>
              <a:buChar char="●"/>
            </a:pPr>
            <a:r>
              <a:rPr lang="en"/>
              <a:t>Reservation of the study boxes beforehand through the mobile application</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Challenging problem</a:t>
            </a:r>
            <a:endParaRPr/>
          </a:p>
        </p:txBody>
      </p:sp>
      <p:sp>
        <p:nvSpPr>
          <p:cNvPr id="131" name="Google Shape;131;p20"/>
          <p:cNvSpPr txBox="1"/>
          <p:nvPr>
            <p:ph idx="1" type="body"/>
          </p:nvPr>
        </p:nvSpPr>
        <p:spPr>
          <a:xfrm>
            <a:off x="3791425" y="1152475"/>
            <a:ext cx="5040900" cy="31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Every part of the project was challenging but the most challenging problems in our p</a:t>
            </a:r>
            <a:r>
              <a:rPr lang="en"/>
              <a:t>roject is that detecting person in the study room because the signals of ultrasonic sensor bounces on the wall if wall is not straight, therefore, ultrasonic sensor is losing echo signal like in the picture. </a:t>
            </a:r>
            <a:endParaRPr/>
          </a:p>
          <a:p>
            <a:pPr indent="0" lvl="0" marL="0" rtl="0" algn="l">
              <a:spcBef>
                <a:spcPts val="120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0" y="1250475"/>
            <a:ext cx="3609975" cy="3014800"/>
          </a:xfrm>
          <a:prstGeom prst="rect">
            <a:avLst/>
          </a:prstGeom>
          <a:noFill/>
          <a:ln>
            <a:noFill/>
          </a:ln>
        </p:spPr>
      </p:pic>
      <p:sp>
        <p:nvSpPr>
          <p:cNvPr id="133" name="Google Shape;133;p20"/>
          <p:cNvSpPr txBox="1"/>
          <p:nvPr/>
        </p:nvSpPr>
        <p:spPr>
          <a:xfrm>
            <a:off x="2773875" y="850275"/>
            <a:ext cx="73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 </a:t>
            </a:r>
            <a:r>
              <a:rPr lang="en"/>
              <a:t>https://github.com/KarlErikMander/2021-MCIoT-Delta-Study-Booths-Tracker</a:t>
            </a:r>
            <a:endParaRPr/>
          </a:p>
          <a:p>
            <a:pPr indent="0" lvl="0" marL="0" rtl="0" algn="l">
              <a:spcBef>
                <a:spcPts val="1200"/>
              </a:spcBef>
              <a:spcAft>
                <a:spcPts val="1200"/>
              </a:spcAft>
              <a:buNone/>
            </a:pPr>
            <a:r>
              <a:rPr lang="en"/>
              <a:t>[2] - </a:t>
            </a:r>
            <a:r>
              <a:rPr lang="en"/>
              <a:t>https://nodered.org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