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FBEE-565C-6693-F970-8AF8EE2C7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37032-54ED-9080-151F-93B94C678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8F43-FC26-8656-D63F-88A95AC4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016F-4918-227D-7532-FFF587ED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1ACB-6A90-3C0B-1B39-3031A6E8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19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A3F8-BE96-F8EF-5B73-9C0278CC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BFD4C-ECCA-133F-3D23-AB171FD67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EED2-10B3-C2A7-2BA2-784D0BA8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882D-34E2-1C90-AC1E-1C44ADE6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C3DD-6880-208A-DD2E-5AC39644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96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9264D-70CC-1942-3C67-A679872F6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4A9AC-0524-F768-334F-CE7DC48A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07ED9-3284-B4D4-3223-F0D545BE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A92B-7DFA-7BD4-78B5-CB0552C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F0C1D-8F42-59FE-E322-409C3844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88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E687-6BC4-1712-26EB-EEE4A037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E4A1-54CF-0BD4-413B-BB8C83C7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A486-39A4-0732-D4C0-6AC1AE00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6E07-EB5F-0379-E6B7-A7027381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FD1D-B0A4-3DF7-6C0B-E8DE8B2F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5A5A-B840-15E3-FBF9-56B25908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14B3-4F8F-6938-A719-E4EA44A7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DA63-405A-6AD7-E852-E8349FCA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D83BF-F630-CBEA-1AAC-30A7E9C2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8796-B1B7-5B69-5EB4-7FDD0EB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DA39-94AA-5BFC-6858-80B46EE3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E1A8-DAA9-8347-47E0-6BF20F63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AF26F-715E-0035-4CE4-F71811A0C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CB5B8-92C6-82A5-EF69-2B43F8AF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5E19A-F325-3EE6-44F9-8304AB53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EBEAF-3B4F-4451-968D-6A94BCB9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85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B416-9AA5-7B02-699E-C02CF61E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84F26-863E-93BF-DB63-31B1C931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B8264-C641-B213-AAEE-DAB65B343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301D2-7487-BF13-74EE-76CB9B562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A89DE-2AFF-C564-9644-807802211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EE480-A5E1-2516-5625-F98C7999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7DE92-4C26-734E-2D0A-28917A9F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A96DF-7030-0122-7055-3E2A0E37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69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374F-08EB-18BB-CA4B-41D83FC1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1B520-3249-D66F-70FE-5FCE2300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EE37D-D8C6-B441-374D-95786FE6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0AA8F-40CA-D55B-8567-243774EE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67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F1AED-2750-8CCC-01BA-3128EA46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10467-9E9A-4C5C-6C6A-714AA50D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5E411-BEC1-AF6B-7500-A9D34271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5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F928-AECD-3DD7-E54C-5CDB2987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B0EC-01C3-3EC4-5F1D-20879ED6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39DB7-6725-D2A0-FE1C-E0901B37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FB70A-AC53-62D7-5E93-54065D3F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DD903-DE8A-655B-110C-60DB2BAA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B09A0-FBB3-D739-F703-7F23D7DF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7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0469-63D6-03ED-9D8C-DBF66106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349CC-0EE0-FC09-DCFE-FF4511140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218A8-0F86-91B6-0080-78FAD7A2E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9336-AE9C-6297-C310-5D170577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BF33-DA1D-0ADF-718F-FDA17F8F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AEC52-8855-1023-07DB-D3D26CCF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2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01D14-394B-94F3-BE07-9D70B9A6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B083-07F5-153A-E5E9-D89E99AF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A78C-B466-319B-D06C-7CAB246B1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989F-5645-4730-9C60-C3093AB0ACEA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BE85-AC5F-4532-899C-55623C2C9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C8F2-FA93-556A-E203-E2744FBFC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0162-180D-4919-AEDD-5285B071E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AF9E-8887-58DB-1B84-753A905F4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25ABF-3928-1DEC-1A9D-A300EA2E6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AD983-E579-8573-ABCB-DC036D7F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3"/>
            <a:ext cx="12192000" cy="68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0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3CE8-9A94-A095-7C8D-32B4E210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FCF6-67ED-CCAA-2FE9-F3D5F113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9A494-D985-714B-BA3B-78901C53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9"/>
            <a:ext cx="12192000" cy="68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4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D9B9-A428-1DE5-3CE7-75205F2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BEA5-07C8-A229-CFF0-E887C6F6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A9869-0EA6-5470-1E95-56C824A9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" y="0"/>
            <a:ext cx="12173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0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31BB-6D50-4ACE-EFA7-BEF20001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B6CC-2644-C3B2-F7FE-067D9CE6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5E9CB-FC50-5BEB-2491-B31E238E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" y="0"/>
            <a:ext cx="1217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8CE1-1CF0-51D4-85E6-0ECCE3B4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14A5-B264-7C19-ADC7-7C6470D9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6CA5D-96F6-2518-A3F4-E746D627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" y="0"/>
            <a:ext cx="12184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7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9AE4-63F6-E45A-67CE-3D07836A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851C-3654-D532-6585-5583152C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A1E77-FFDD-B4F5-AA34-91B52413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1"/>
            <a:ext cx="12192000" cy="68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4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8113-9585-44CE-2822-530E94B2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7EFD-FD79-AF1E-5C85-613E5EF3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2DAE0-3E86-13F1-3066-C7F7E5CA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21"/>
            <a:ext cx="12192000" cy="68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Farrugia</dc:creator>
  <cp:lastModifiedBy>Karl Farrugia</cp:lastModifiedBy>
  <cp:revision>1</cp:revision>
  <dcterms:created xsi:type="dcterms:W3CDTF">2023-09-16T09:44:31Z</dcterms:created>
  <dcterms:modified xsi:type="dcterms:W3CDTF">2023-09-16T09:46:59Z</dcterms:modified>
</cp:coreProperties>
</file>