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74" r:id="rId12"/>
    <p:sldId id="267" r:id="rId13"/>
    <p:sldId id="275" r:id="rId14"/>
    <p:sldId id="265" r:id="rId15"/>
    <p:sldId id="272" r:id="rId16"/>
    <p:sldId id="269" r:id="rId17"/>
    <p:sldId id="271" r:id="rId18"/>
    <p:sldId id="273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11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0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1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324E1D-5BFC-4A26-948C-815C71133AD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72F15C-4112-4CC0-A48D-D6EB7C62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0B40-4643-6318-C8E6-2211571FF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Studies of Quantum Dots using Neural Networks and Coupled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82563-4B81-BD36-9797-0716A1CDF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Master’s thesis defense by Karl Henrik Fredly</a:t>
            </a:r>
          </a:p>
        </p:txBody>
      </p:sp>
    </p:spTree>
    <p:extLst>
      <p:ext uri="{BB962C8B-B14F-4D97-AF65-F5344CB8AC3E}">
        <p14:creationId xmlns:p14="http://schemas.microsoft.com/office/powerpoint/2010/main" val="4611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5415-BE6B-7574-8F9F-FCB1D09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Our trial wave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59A9-3047-F651-7AE7-620CB95B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054-9F6D-BD71-9307-7DE5B883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Similar approaches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4BC3-0F9F-03C4-E57B-90E9264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8FDE-165E-82C6-F11A-2B6FE1A1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8C3B-406B-ACF2-E5AC-84BFE083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BBBD-ED8F-167F-F114-47B6B0B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Working in Julia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CC39-80A6-087E-9436-A1650D6B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82C9-8A54-D96E-0EE2-F7EC2C1A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583A-6E6B-0EB6-54C0-14D60D48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AD15-6377-585A-AAD6-130749B8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Automatic </a:t>
            </a:r>
            <a:r>
              <a:rPr lang="en-US" noProof="0" dirty="0" err="1"/>
              <a:t>differantiation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39C6-D142-30C4-9929-94D1A3F3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0DD-FA50-9FFD-0BBF-22F2C3A2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Ground state energies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C68E-057C-D156-DD74-FCEAED19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9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D7B6-9934-4FDA-DB3F-0CEE215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One-body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A993-E8C0-AE88-F4CC-02A45C7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6FAB-CD56-E3B6-0744-B6652AF2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0412-9F8C-2C8B-B54D-D9BBCB5B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327-66A7-68E1-6B87-C35413F3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12B9-5037-74B4-12F7-DE6C828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3427-3212-635F-7412-AF4FEF5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EA26-4E0A-756E-BB1D-C05A7B06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Electrons </a:t>
            </a:r>
            <a:r>
              <a:rPr lang="nb-NO" dirty="0" err="1"/>
              <a:t>trapped</a:t>
            </a:r>
            <a:r>
              <a:rPr lang="nb-NO" dirty="0"/>
              <a:t> in a </a:t>
            </a:r>
            <a:r>
              <a:rPr lang="nb-NO" dirty="0" err="1"/>
              <a:t>Harmonic</a:t>
            </a:r>
            <a:r>
              <a:rPr lang="nb-NO" dirty="0"/>
              <a:t> </a:t>
            </a:r>
            <a:r>
              <a:rPr lang="nb-NO"/>
              <a:t>Potential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860-5497-D80F-838E-0B43A062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4E7C-DE35-C261-31E5-51DFBB8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74C9-6C68-F353-9856-8598C77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Coupled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13DA-2D7B-C2A2-A1B8-96767B69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2DC7-49F9-A6C7-D63E-2221E2EB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328-0DD8-ECCA-A842-DBF06975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EDFF-CC9A-9C93-0EB8-1D68C5F9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B3C2-29BD-4818-2C8D-D52F9989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C93-FA87-15B9-97AE-671E52E3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Schrödinger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2941-F018-5D42-C555-DD83118D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02D1-0B2A-0631-54E7-EF7887D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Hartree-</a:t>
            </a:r>
            <a:r>
              <a:rPr lang="en-US" noProof="0" dirty="0" err="1"/>
              <a:t>Fock</a:t>
            </a:r>
            <a:r>
              <a:rPr lang="en-US" noProof="0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EFA5-0FFF-D7A1-0200-12AEBCC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E8-70FF-BB56-F01F-0CB1FAAA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Coupled Cluster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44E1-A1B7-C319-3A12-06616431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9262-9F18-AC45-BC4A-9D15749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Variational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C29-0BA1-DC15-0143-F318A651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33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9002</TotalTime>
  <Words>70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Studies of Quantum Dots using Neural Networks and Coupled Cluster</vt:lpstr>
      <vt:lpstr>Quantum Dots</vt:lpstr>
      <vt:lpstr>Coupled Cluster</vt:lpstr>
      <vt:lpstr>Neural Networks</vt:lpstr>
      <vt:lpstr>Goals</vt:lpstr>
      <vt:lpstr>The Schrödinger Equation</vt:lpstr>
      <vt:lpstr>The Hartree-Fock Method</vt:lpstr>
      <vt:lpstr>The Coupled Cluster Method</vt:lpstr>
      <vt:lpstr>Variational Monte Carlo</vt:lpstr>
      <vt:lpstr>Our trial wave function</vt:lpstr>
      <vt:lpstr>Similar approaches by others</vt:lpstr>
      <vt:lpstr>Our Implementation</vt:lpstr>
      <vt:lpstr>Working in Julia</vt:lpstr>
      <vt:lpstr>Optimizations</vt:lpstr>
      <vt:lpstr>Automatic differantiation</vt:lpstr>
      <vt:lpstr>Ground state energies</vt:lpstr>
      <vt:lpstr>One-body density</vt:lpstr>
      <vt:lpstr>Performance</vt:lpstr>
      <vt:lpstr>Limitations and 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Quantum Dots using Neural Networks and Coupled Cluster</dc:title>
  <dc:creator>Karl Henrik Fredly</dc:creator>
  <cp:lastModifiedBy>Karl Henrik Fredly</cp:lastModifiedBy>
  <cp:revision>1</cp:revision>
  <dcterms:created xsi:type="dcterms:W3CDTF">2022-10-25T11:46:33Z</dcterms:created>
  <dcterms:modified xsi:type="dcterms:W3CDTF">2022-10-31T17:48:53Z</dcterms:modified>
</cp:coreProperties>
</file>