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79" autoAdjust="0"/>
  </p:normalViewPr>
  <p:slideViewPr>
    <p:cSldViewPr snapToGrid="0" snapToObjects="1">
      <p:cViewPr varScale="1">
        <p:scale>
          <a:sx n="95" d="100"/>
          <a:sy n="95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88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71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03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06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5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02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5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1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52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55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A6E3A-7677-3847-B90F-2BD29FFC43C8}" type="datetimeFigureOut">
              <a:rPr lang="de-DE" smtClean="0"/>
              <a:t>12/11/13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D705-9078-5940-ADCE-6BC2855523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2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Applied Security Laboratory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Group 3</a:t>
            </a:r>
          </a:p>
          <a:p>
            <a:r>
              <a:rPr lang="de-DE" dirty="0"/>
              <a:t>Gähwiler </a:t>
            </a:r>
            <a:r>
              <a:rPr lang="de-DE" dirty="0" smtClean="0"/>
              <a:t>Marc, </a:t>
            </a:r>
            <a:r>
              <a:rPr lang="de-DE" dirty="0"/>
              <a:t>Helminger </a:t>
            </a:r>
            <a:r>
              <a:rPr lang="de-DE" dirty="0" smtClean="0"/>
              <a:t>Leonhard, </a:t>
            </a:r>
            <a:r>
              <a:rPr lang="de-DE" dirty="0"/>
              <a:t>Zeindler </a:t>
            </a:r>
            <a:r>
              <a:rPr lang="de-DE" dirty="0" smtClean="0"/>
              <a:t>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86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Applied Security Laboratory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Security Laboratory</dc:title>
  <dc:creator>Rock</dc:creator>
  <cp:lastModifiedBy>Rock</cp:lastModifiedBy>
  <cp:revision>1</cp:revision>
  <dcterms:created xsi:type="dcterms:W3CDTF">2013-12-11T15:55:12Z</dcterms:created>
  <dcterms:modified xsi:type="dcterms:W3CDTF">2013-12-11T15:56:50Z</dcterms:modified>
</cp:coreProperties>
</file>