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5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5760-EAC6-4423-AFD5-3FA325A75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F11A2-4445-40CD-B2AC-B61812EA9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92FD3-6C31-4629-91DC-F7D57F4D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F0D85-3D09-4088-8383-07027A91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4EB2B-8487-4388-A468-8C57A193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0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D9F74-EC03-4448-BC69-CD8591F6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88999-0349-45D4-8D32-F8F92841F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BB74-76D4-43ED-AC4C-AF3FB253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CF9B-75FB-4C24-8AF8-3930B919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C63B-AE58-48FC-BDF5-F7AD282D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446CB-FF19-4A47-B023-4AC66A68E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3E436-D535-4EDF-87AA-940FEF1A0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CCDBD-2B92-4D11-9F1B-B7AC2DFB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D1008-26FC-46B2-8AFC-2F76CB38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9E1A-2E40-4A45-9307-EFAF85D8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0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81F-3EE7-4FBE-81DA-9F6EBFFC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3D62-417D-4F81-8D96-C76ECC8B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616AC-C39C-47BB-B6BC-E3110104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7EF8-A8CA-4266-A7AD-08F061E1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7738-3BD5-4B9B-8E5A-76A40835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F48FA-F9EF-4F18-A1FC-E0278A50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B7D68-439A-4FF6-9F97-20997882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DC7E7-AD82-44A2-AF84-483850D2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F342-4A67-4B43-80A7-E3CEBDE7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0865-369D-4BEB-AF40-AE84FAB8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8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0AEB-3B19-48CC-ADEC-DCB6E022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55CEE-F541-40EE-ACD9-24F253F5C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AE72D-B59F-4CE7-B6F2-ED8C1382F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AA0CE-1C01-4BD5-A8AE-1D4D8165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93292-EDF1-47FD-8F74-BFDE1928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CB1E5-6AC5-4C2E-BDAD-4865BD8E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2810-01D7-414A-B7D4-304C7023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E1DDE-D6F8-40F7-8F1C-EDADD5911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7C326-8BFC-41F0-88AA-D51986359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020E6-8E88-4023-BF33-5ED4977CA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5C69-F205-4205-B1A6-F3950CFC5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CAE61-EAD5-44ED-95F1-8B85A120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0F866-0379-478B-B2F5-0FD1C04E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55F43-2DC5-461F-94DE-31399192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4F1-27CC-422E-9E9A-8FBD64D8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9221D-EE4A-42A4-BC63-4260BA92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5DA68-4C3C-47F1-8FFE-302E2A8F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A768D-80FA-4388-8A10-5C4D9ECB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350C0-1917-4859-99BC-51B53F5D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D7F30-2FEF-4A74-B8F2-072AF5AF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BAA1A-E1DE-4532-8386-0C38CA4B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11CD-E2B7-46FC-89B8-8FBBC8D5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A585-C80F-4810-A6D1-19F6B1C8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BF431-0F90-4CAE-9B4B-3CCB8BB47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EC356-1164-4524-9BF2-2A608F8E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9F2B9-F1E0-4165-8C76-6F10952E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B3AA4-2655-41B8-9DA9-760ACEC7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46D5-6B49-44A2-969E-BB999975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CB523-B681-450E-97D5-F89D9120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B77DA-0925-4B44-8AD1-EDFA05715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58167-0955-4763-AC59-88EECD99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F176F-FE23-40A1-8408-A75989A3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72BDC-536D-4C03-8773-D0648D34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BE007-AAD1-48CE-9CC6-55D73F59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32B67-13A6-4AE7-80C3-40E34AED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800F-034A-47C6-B609-EA83C3C3B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59B24-E4FF-48D6-A5BB-4AAD51C94A3E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6FC-F74E-46CD-BA47-B9E9A597B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EB8D-BA02-4A0B-8EED-40526DEC5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4BDC4-050D-4C48-BE2B-0DA9425C0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.stavanger.kommune.no/" TargetMode="External"/><Relationship Id="rId5" Type="http://schemas.openxmlformats.org/officeDocument/2006/relationships/hyperlink" Target="https://github.com/jdorfman/awesome-json-datasets" TargetMode="External"/><Relationship Id="rId4" Type="http://schemas.openxmlformats.org/officeDocument/2006/relationships/hyperlink" Target="https://github.com/KarlMSola/elastic-dem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lMSola/elastic-demo" TargetMode="External"/><Relationship Id="rId2" Type="http://schemas.openxmlformats.org/officeDocument/2006/relationships/hyperlink" Target="http://localhost:56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stavanger.kommune.no/dataset/varsel-om-feil-vof" TargetMode="External"/><Relationship Id="rId2" Type="http://schemas.openxmlformats.org/officeDocument/2006/relationships/hyperlink" Target="https://www.elastic.co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lMSola/elastic-demo/blob/master/azure-setup-and-lab-cheat-sheet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CFFA-11F4-42F0-A36E-0C17CA25F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Elastic</a:t>
            </a:r>
            <a:r>
              <a:rPr lang="nb-NO" dirty="0"/>
              <a:t> </a:t>
            </a:r>
            <a:r>
              <a:rPr lang="nb-NO" dirty="0" err="1"/>
              <a:t>Stack</a:t>
            </a:r>
            <a:r>
              <a:rPr lang="nb-NO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1C07F-6A4F-44E9-9C66-1FE8F9974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February</a:t>
            </a:r>
            <a:r>
              <a:rPr lang="nb-NO" dirty="0"/>
              <a:t>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6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6DDB-124E-4AA3-96A2-D82D91D3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169D-3778-4BE1-BD81-A1299F32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b-NO" b="1" dirty="0"/>
              <a:t>09:00 – 11:00</a:t>
            </a:r>
          </a:p>
          <a:p>
            <a:pPr lvl="0"/>
            <a:r>
              <a:rPr lang="nb-NO" dirty="0" err="1"/>
              <a:t>Classroom</a:t>
            </a:r>
            <a:r>
              <a:rPr lang="nb-NO" dirty="0"/>
              <a:t> PC and </a:t>
            </a:r>
            <a:r>
              <a:rPr lang="nb-NO" dirty="0" err="1"/>
              <a:t>Azure</a:t>
            </a:r>
            <a:r>
              <a:rPr lang="nb-NO" dirty="0"/>
              <a:t> server </a:t>
            </a:r>
            <a:r>
              <a:rPr lang="nb-NO" dirty="0" err="1"/>
              <a:t>setup</a:t>
            </a:r>
            <a:r>
              <a:rPr lang="nb-NO" dirty="0"/>
              <a:t> (</a:t>
            </a:r>
            <a:r>
              <a:rPr lang="nb-NO" dirty="0">
                <a:hlinkClick r:id="rId2"/>
              </a:rPr>
              <a:t>https://portal.azure.com</a:t>
            </a:r>
            <a:r>
              <a:rPr lang="nb-NO" dirty="0"/>
              <a:t>)</a:t>
            </a:r>
          </a:p>
          <a:p>
            <a:pPr lvl="0"/>
            <a:r>
              <a:rPr lang="nb-NO" dirty="0" err="1"/>
              <a:t>Elastic</a:t>
            </a:r>
            <a:r>
              <a:rPr lang="nb-NO" dirty="0"/>
              <a:t> </a:t>
            </a:r>
            <a:r>
              <a:rPr lang="nb-NO" dirty="0" err="1"/>
              <a:t>stack</a:t>
            </a:r>
            <a:r>
              <a:rPr lang="nb-NO" dirty="0"/>
              <a:t> </a:t>
            </a:r>
            <a:r>
              <a:rPr lang="nb-NO" dirty="0" err="1"/>
              <a:t>overview</a:t>
            </a:r>
            <a:r>
              <a:rPr lang="nb-NO" dirty="0"/>
              <a:t> (</a:t>
            </a:r>
            <a:r>
              <a:rPr lang="nb-NO" dirty="0">
                <a:hlinkClick r:id="rId3"/>
              </a:rPr>
              <a:t>https://www.elastic.co/</a:t>
            </a:r>
            <a:r>
              <a:rPr lang="nb-NO" dirty="0"/>
              <a:t>)</a:t>
            </a:r>
          </a:p>
          <a:p>
            <a:pPr lvl="0"/>
            <a:r>
              <a:rPr lang="nb-NO" dirty="0" err="1"/>
              <a:t>Elasticsearch</a:t>
            </a:r>
            <a:r>
              <a:rPr lang="nb-NO" dirty="0"/>
              <a:t> CRUD </a:t>
            </a:r>
            <a:r>
              <a:rPr lang="nb-NO" dirty="0" err="1"/>
              <a:t>session</a:t>
            </a:r>
            <a:r>
              <a:rPr lang="nb-NO" dirty="0"/>
              <a:t> (</a:t>
            </a:r>
            <a:r>
              <a:rPr lang="nb-NO" dirty="0">
                <a:hlinkClick r:id="rId4"/>
              </a:rPr>
              <a:t>github.com/</a:t>
            </a:r>
            <a:r>
              <a:rPr lang="nb-NO" dirty="0" err="1">
                <a:hlinkClick r:id="rId4"/>
              </a:rPr>
              <a:t>KarlMSola</a:t>
            </a:r>
            <a:r>
              <a:rPr lang="nb-NO" dirty="0">
                <a:hlinkClick r:id="rId4"/>
              </a:rPr>
              <a:t>/</a:t>
            </a:r>
            <a:r>
              <a:rPr lang="nb-NO" dirty="0" err="1">
                <a:hlinkClick r:id="rId4"/>
              </a:rPr>
              <a:t>elastic</a:t>
            </a:r>
            <a:r>
              <a:rPr lang="nb-NO" dirty="0">
                <a:hlinkClick r:id="rId4"/>
              </a:rPr>
              <a:t>-demo</a:t>
            </a:r>
            <a:r>
              <a:rPr lang="nb-NO" dirty="0"/>
              <a:t>)</a:t>
            </a:r>
            <a:endParaRPr lang="en-US" dirty="0"/>
          </a:p>
          <a:p>
            <a:pPr lvl="0"/>
            <a:r>
              <a:rPr lang="nb-NO" dirty="0"/>
              <a:t>Data import and </a:t>
            </a:r>
            <a:r>
              <a:rPr lang="nb-NO" dirty="0" err="1"/>
              <a:t>enrichment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Logstash</a:t>
            </a:r>
            <a:r>
              <a:rPr lang="nb-NO" dirty="0"/>
              <a:t>, Beats, ES-</a:t>
            </a:r>
            <a:r>
              <a:rPr lang="nb-NO" dirty="0" err="1"/>
              <a:t>Hadoop</a:t>
            </a:r>
            <a:r>
              <a:rPr lang="nb-NO" dirty="0"/>
              <a:t>, Kafka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nb-NO" b="1" dirty="0"/>
              <a:t>12:00 – 15:00</a:t>
            </a:r>
          </a:p>
          <a:p>
            <a:pPr lvl="0"/>
            <a:r>
              <a:rPr lang="en-US" dirty="0" err="1"/>
              <a:t>Practise</a:t>
            </a:r>
            <a:r>
              <a:rPr lang="en-US" dirty="0"/>
              <a:t> importing datasets </a:t>
            </a:r>
            <a:br>
              <a:rPr lang="en-US" dirty="0"/>
            </a:br>
            <a:r>
              <a:rPr lang="nb-NO" dirty="0"/>
              <a:t>- </a:t>
            </a:r>
            <a:r>
              <a:rPr lang="nb-NO" dirty="0" err="1"/>
              <a:t>Demonstrate</a:t>
            </a:r>
            <a:r>
              <a:rPr lang="nb-NO" dirty="0"/>
              <a:t> </a:t>
            </a:r>
            <a:r>
              <a:rPr lang="nb-NO" dirty="0" err="1"/>
              <a:t>importing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movie</a:t>
            </a:r>
            <a:r>
              <a:rPr lang="nb-NO" dirty="0"/>
              <a:t> database (</a:t>
            </a:r>
            <a:r>
              <a:rPr lang="nb-NO" u="sng" dirty="0" err="1">
                <a:hlinkClick r:id="rId5"/>
              </a:rPr>
              <a:t>awesome-json-datasets</a:t>
            </a:r>
            <a:r>
              <a:rPr lang="nb-NO" u="sng" dirty="0"/>
              <a:t>)</a:t>
            </a:r>
            <a:br>
              <a:rPr lang="en-US" dirty="0"/>
            </a:br>
            <a:r>
              <a:rPr lang="en-US" dirty="0"/>
              <a:t>- Do yourself: “</a:t>
            </a:r>
            <a:r>
              <a:rPr lang="en-US" dirty="0" err="1"/>
              <a:t>Varsel</a:t>
            </a:r>
            <a:r>
              <a:rPr lang="en-US" dirty="0"/>
              <a:t> om </a:t>
            </a:r>
            <a:r>
              <a:rPr lang="en-US" dirty="0" err="1"/>
              <a:t>feil</a:t>
            </a:r>
            <a:r>
              <a:rPr lang="en-US" dirty="0"/>
              <a:t>” (</a:t>
            </a:r>
            <a:r>
              <a:rPr lang="en-US" u="sng" dirty="0">
                <a:hlinkClick r:id="rId6"/>
              </a:rPr>
              <a:t>Stavanger </a:t>
            </a:r>
            <a:r>
              <a:rPr lang="en-US" u="sng" dirty="0" err="1">
                <a:hlinkClick r:id="rId6"/>
              </a:rPr>
              <a:t>Kommune</a:t>
            </a:r>
            <a:r>
              <a:rPr lang="nb-NO" dirty="0"/>
              <a:t>)</a:t>
            </a:r>
          </a:p>
          <a:p>
            <a:pPr lvl="0"/>
            <a:r>
              <a:rPr lang="nb-NO" dirty="0" err="1"/>
              <a:t>Techniques</a:t>
            </a:r>
            <a:r>
              <a:rPr lang="nb-NO" dirty="0"/>
              <a:t> and </a:t>
            </a:r>
            <a:r>
              <a:rPr lang="nb-NO" dirty="0" err="1"/>
              <a:t>process</a:t>
            </a:r>
            <a:r>
              <a:rPr lang="nb-NO" dirty="0"/>
              <a:t> for </a:t>
            </a:r>
            <a:r>
              <a:rPr lang="nb-NO" dirty="0" err="1"/>
              <a:t>creating</a:t>
            </a:r>
            <a:r>
              <a:rPr lang="nb-NO" dirty="0"/>
              <a:t> </a:t>
            </a:r>
            <a:r>
              <a:rPr lang="nb-NO" dirty="0" err="1"/>
              <a:t>visualisations</a:t>
            </a:r>
            <a:r>
              <a:rPr lang="nb-NO" dirty="0"/>
              <a:t>,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hidden</a:t>
            </a:r>
            <a:r>
              <a:rPr lang="nb-NO" dirty="0"/>
              <a:t> </a:t>
            </a:r>
            <a:r>
              <a:rPr lang="nb-NO" dirty="0" err="1"/>
              <a:t>treasures</a:t>
            </a:r>
            <a:r>
              <a:rPr lang="nb-NO" dirty="0"/>
              <a:t>, etc. </a:t>
            </a:r>
            <a:endParaRPr lang="en-US" dirty="0"/>
          </a:p>
          <a:p>
            <a:pPr lvl="0"/>
            <a:r>
              <a:rPr lang="nb-NO" dirty="0"/>
              <a:t>How to transfer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to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enterprise</a:t>
            </a:r>
            <a:r>
              <a:rPr lang="nb-NO"/>
              <a:t> production</a:t>
            </a:r>
            <a:r>
              <a:rPr lang="nb-NO" dirty="0"/>
              <a:t> datalake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4F4D-D4EF-4210-BF8F-14671573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Classroom</a:t>
            </a:r>
            <a:r>
              <a:rPr lang="nb-NO" dirty="0"/>
              <a:t> PC </a:t>
            </a:r>
            <a:r>
              <a:rPr lang="nb-NO" dirty="0" err="1"/>
              <a:t>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40D6-0373-4709-9081-DFE02E55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4646" cy="4867276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nb-NO" dirty="0" err="1"/>
              <a:t>Install</a:t>
            </a:r>
            <a:r>
              <a:rPr lang="nb-NO" dirty="0"/>
              <a:t> putty.exe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classroom</a:t>
            </a:r>
            <a:r>
              <a:rPr lang="nb-NO" dirty="0"/>
              <a:t> computer</a:t>
            </a:r>
            <a:endParaRPr lang="nb-NO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Set up SSH </a:t>
            </a:r>
            <a:r>
              <a:rPr lang="nb-NO" dirty="0" err="1"/>
              <a:t>Auth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private </a:t>
            </a:r>
            <a:r>
              <a:rPr lang="nb-NO" dirty="0" err="1"/>
              <a:t>key</a:t>
            </a:r>
            <a:br>
              <a:rPr lang="nb-NO" dirty="0"/>
            </a:br>
            <a:r>
              <a:rPr lang="nb-NO" dirty="0"/>
              <a:t>(</a:t>
            </a:r>
            <a:r>
              <a:rPr lang="nb-NO" dirty="0" err="1"/>
              <a:t>copy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OneDrive link </a:t>
            </a:r>
            <a:r>
              <a:rPr lang="nb-NO" dirty="0" err="1"/>
              <a:t>provided</a:t>
            </a:r>
            <a:r>
              <a:rPr lang="nb-NO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Set up tunneling for </a:t>
            </a:r>
            <a:r>
              <a:rPr lang="nb-NO" dirty="0">
                <a:solidFill>
                  <a:srgbClr val="002060"/>
                </a:solidFill>
              </a:rPr>
              <a:t>localhost:9200 </a:t>
            </a:r>
            <a:r>
              <a:rPr lang="nb-NO" dirty="0"/>
              <a:t>and</a:t>
            </a:r>
            <a:r>
              <a:rPr lang="nb-NO" dirty="0">
                <a:solidFill>
                  <a:srgbClr val="002060"/>
                </a:solidFill>
              </a:rPr>
              <a:t> localhost:5601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corporate</a:t>
            </a:r>
            <a:r>
              <a:rPr lang="nb-NO" dirty="0"/>
              <a:t> </a:t>
            </a:r>
            <a:r>
              <a:rPr lang="nb-NO" dirty="0" err="1"/>
              <a:t>proxy</a:t>
            </a:r>
            <a:r>
              <a:rPr lang="nb-NO" dirty="0"/>
              <a:t>, type HTTP: </a:t>
            </a:r>
            <a:r>
              <a:rPr lang="nb-NO" i="1" dirty="0"/>
              <a:t>&lt;...&gt;</a:t>
            </a:r>
            <a:endParaRPr lang="nb-NO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b-NO" dirty="0" err="1"/>
              <a:t>Identify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public</a:t>
            </a:r>
            <a:r>
              <a:rPr lang="nb-NO" dirty="0"/>
              <a:t> IP </a:t>
            </a:r>
            <a:r>
              <a:rPr lang="nb-NO" dirty="0" err="1"/>
              <a:t>addess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Azure</a:t>
            </a:r>
            <a:r>
              <a:rPr lang="nb-NO" dirty="0"/>
              <a:t> lab server, («st-&lt;</a:t>
            </a:r>
            <a:r>
              <a:rPr lang="nb-NO" dirty="0" err="1"/>
              <a:t>username</a:t>
            </a:r>
            <a:r>
              <a:rPr lang="nb-NO" dirty="0"/>
              <a:t>&gt;») in </a:t>
            </a:r>
            <a:r>
              <a:rPr lang="nb-NO" dirty="0">
                <a:hlinkClick r:id="rId2"/>
              </a:rPr>
              <a:t>https://portal.azure.com</a:t>
            </a:r>
            <a:endParaRPr lang="nb-NO" dirty="0"/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Log </a:t>
            </a:r>
            <a:r>
              <a:rPr lang="nb-NO" dirty="0" err="1"/>
              <a:t>onto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server. E.g.: </a:t>
            </a:r>
            <a:r>
              <a:rPr lang="nb-NO" i="1" dirty="0">
                <a:solidFill>
                  <a:srgbClr val="002060"/>
                </a:solidFill>
              </a:rPr>
              <a:t>centos@52.138.223.192</a:t>
            </a:r>
            <a:br>
              <a:rPr lang="nb-NO" i="1" dirty="0"/>
            </a:br>
            <a:r>
              <a:rPr lang="nb-NO" dirty="0"/>
              <a:t>Note: The </a:t>
            </a:r>
            <a:r>
              <a:rPr lang="nb-NO" dirty="0" err="1"/>
              <a:t>passphrase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ssh</a:t>
            </a:r>
            <a:r>
              <a:rPr lang="nb-NO" dirty="0"/>
              <a:t> </a:t>
            </a:r>
            <a:r>
              <a:rPr lang="nb-NO" dirty="0" err="1"/>
              <a:t>key</a:t>
            </a:r>
            <a:r>
              <a:rPr lang="nb-NO" dirty="0"/>
              <a:t> is: &lt;…………..&gt;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/>
              <a:t>If </a:t>
            </a:r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went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to </a:t>
            </a:r>
            <a:r>
              <a:rPr lang="nb-NO" dirty="0" err="1"/>
              <a:t>point</a:t>
            </a:r>
            <a:r>
              <a:rPr lang="nb-NO" dirty="0"/>
              <a:t> </a:t>
            </a:r>
            <a:r>
              <a:rPr lang="nb-NO" dirty="0" err="1"/>
              <a:t>your</a:t>
            </a:r>
            <a:r>
              <a:rPr lang="nb-NO" dirty="0"/>
              <a:t> </a:t>
            </a:r>
            <a:r>
              <a:rPr lang="nb-NO" dirty="0" err="1"/>
              <a:t>browser</a:t>
            </a:r>
            <a:r>
              <a:rPr lang="nb-NO" dirty="0"/>
              <a:t> to </a:t>
            </a:r>
            <a:r>
              <a:rPr lang="nb-NO" dirty="0">
                <a:solidFill>
                  <a:srgbClr val="002060"/>
                </a:solidFill>
              </a:rPr>
              <a:t>localhost:5601 </a:t>
            </a:r>
            <a:r>
              <a:rPr lang="nb-NO" dirty="0"/>
              <a:t>and log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credentials:</a:t>
            </a:r>
            <a:r>
              <a:rPr lang="nb-NO" i="1" dirty="0" err="1">
                <a:solidFill>
                  <a:srgbClr val="002060"/>
                </a:solidFill>
              </a:rPr>
              <a:t>elastic</a:t>
            </a:r>
            <a:r>
              <a:rPr lang="nb-NO" i="1" dirty="0">
                <a:solidFill>
                  <a:srgbClr val="002060"/>
                </a:solidFill>
              </a:rPr>
              <a:t>/changeme</a:t>
            </a:r>
            <a:endParaRPr lang="nb-N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DE51D-05A5-4E79-9508-85FC4824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19" y="3663"/>
            <a:ext cx="3788735" cy="3374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0C73E-D22F-4114-8EA0-BAA5FBC6B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420" y="3474924"/>
            <a:ext cx="3788735" cy="33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8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E2AE-BEB6-4D1F-B627-B595ACB2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Elasticsearch</a:t>
            </a:r>
            <a:r>
              <a:rPr lang="nb-NO" dirty="0"/>
              <a:t> CRUD </a:t>
            </a:r>
            <a:r>
              <a:rPr lang="nb-NO" dirty="0" err="1"/>
              <a:t>interactive</a:t>
            </a:r>
            <a:r>
              <a:rPr lang="nb-NO" dirty="0"/>
              <a:t> </a:t>
            </a:r>
            <a:r>
              <a:rPr lang="nb-NO" dirty="0" err="1"/>
              <a:t>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2ACF-425F-4DC4-97C8-6154E47F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If </a:t>
            </a:r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went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,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able</a:t>
            </a:r>
            <a:r>
              <a:rPr lang="nb-NO" dirty="0"/>
              <a:t> log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default</a:t>
            </a:r>
            <a:r>
              <a:rPr lang="nb-NO" dirty="0"/>
              <a:t> </a:t>
            </a:r>
            <a:r>
              <a:rPr lang="nb-NO" dirty="0" err="1"/>
              <a:t>username</a:t>
            </a:r>
            <a:r>
              <a:rPr lang="nb-NO" dirty="0"/>
              <a:t> </a:t>
            </a:r>
            <a:r>
              <a:rPr lang="nb-NO" dirty="0" err="1">
                <a:solidFill>
                  <a:srgbClr val="002060"/>
                </a:solidFill>
              </a:rPr>
              <a:t>elastic</a:t>
            </a:r>
            <a:r>
              <a:rPr lang="nb-NO" dirty="0"/>
              <a:t> and </a:t>
            </a:r>
            <a:r>
              <a:rPr lang="nb-NO" dirty="0" err="1"/>
              <a:t>password</a:t>
            </a:r>
            <a:r>
              <a:rPr lang="nb-NO" dirty="0"/>
              <a:t> </a:t>
            </a:r>
            <a:r>
              <a:rPr lang="nb-NO" dirty="0">
                <a:solidFill>
                  <a:srgbClr val="002060"/>
                </a:solidFill>
              </a:rPr>
              <a:t>changeme</a:t>
            </a:r>
            <a:br>
              <a:rPr lang="nb-NO" dirty="0"/>
            </a:br>
            <a:r>
              <a:rPr lang="nb-NO" dirty="0">
                <a:hlinkClick r:id="rId2"/>
              </a:rPr>
              <a:t>http://localhost:5601</a:t>
            </a:r>
            <a:endParaRPr lang="nb-NO" dirty="0"/>
          </a:p>
          <a:p>
            <a:endParaRPr lang="nb-NO" dirty="0"/>
          </a:p>
          <a:p>
            <a:r>
              <a:rPr lang="nb-NO" dirty="0"/>
              <a:t>The rest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session</a:t>
            </a:r>
            <a:r>
              <a:rPr lang="nb-NO" dirty="0"/>
              <a:t> is </a:t>
            </a:r>
            <a:r>
              <a:rPr lang="nb-NO" dirty="0" err="1"/>
              <a:t>interactive</a:t>
            </a:r>
            <a:r>
              <a:rPr lang="nb-NO" dirty="0"/>
              <a:t>,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script.txt </a:t>
            </a:r>
            <a:r>
              <a:rPr lang="nb-NO" dirty="0" err="1"/>
              <a:t>here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>
                <a:hlinkClick r:id="rId3"/>
              </a:rPr>
              <a:t>https://github.com/KarlMSola/elastic-demo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140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028B-B5CA-4962-B8C0-D22B6141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dataset: “</a:t>
            </a:r>
            <a:r>
              <a:rPr lang="en-US" dirty="0" err="1"/>
              <a:t>Varsel</a:t>
            </a:r>
            <a:r>
              <a:rPr lang="en-US" dirty="0"/>
              <a:t> om </a:t>
            </a:r>
            <a:r>
              <a:rPr lang="en-US" dirty="0" err="1"/>
              <a:t>feil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764C-D433-4307-B404-A1384D41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Install logstash-*.tgz from elastic.co download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Get </a:t>
            </a:r>
            <a:r>
              <a:rPr lang="en-US" dirty="0" err="1"/>
              <a:t>aquainted</a:t>
            </a:r>
            <a:r>
              <a:rPr lang="en-US" dirty="0"/>
              <a:t> with the data and what they look like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Build </a:t>
            </a:r>
            <a:r>
              <a:rPr lang="en-US" dirty="0" err="1"/>
              <a:t>logstash.conf</a:t>
            </a:r>
            <a:r>
              <a:rPr lang="en-US" dirty="0"/>
              <a:t> and import data set</a:t>
            </a:r>
            <a:br>
              <a:rPr lang="en-US" dirty="0"/>
            </a:br>
            <a:r>
              <a:rPr lang="en-US" dirty="0"/>
              <a:t>Cheat sheet for all commands required are here: </a:t>
            </a:r>
            <a:r>
              <a:rPr lang="en-US" dirty="0">
                <a:hlinkClick r:id="rId4"/>
              </a:rPr>
              <a:t>azure-setup-and-lab-cheat-sheet.txt</a:t>
            </a:r>
            <a:r>
              <a:rPr lang="en-US" dirty="0"/>
              <a:t> (line 155)</a:t>
            </a:r>
          </a:p>
          <a:p>
            <a:endParaRPr lang="en-US" dirty="0"/>
          </a:p>
          <a:p>
            <a:r>
              <a:rPr lang="en-US" dirty="0"/>
              <a:t>Once data is imported, go to Kibana, localhost:5601</a:t>
            </a:r>
          </a:p>
          <a:p>
            <a:r>
              <a:rPr lang="en-US" dirty="0"/>
              <a:t>Define a new index pattern “</a:t>
            </a:r>
            <a:r>
              <a:rPr lang="en-US" dirty="0" err="1"/>
              <a:t>logstash-vof</a:t>
            </a:r>
            <a:r>
              <a:rPr lang="en-US" dirty="0"/>
              <a:t>”</a:t>
            </a:r>
          </a:p>
          <a:p>
            <a:r>
              <a:rPr lang="en-US" dirty="0"/>
              <a:t>Create elements for visualizing the data. </a:t>
            </a:r>
          </a:p>
          <a:p>
            <a:r>
              <a:rPr lang="en-US" dirty="0"/>
              <a:t>Try and answer question like:</a:t>
            </a:r>
          </a:p>
          <a:p>
            <a:pPr lvl="1"/>
            <a:r>
              <a:rPr lang="en-US" dirty="0"/>
              <a:t>What is the most common errors reported?</a:t>
            </a:r>
          </a:p>
          <a:p>
            <a:pPr lvl="1"/>
            <a:r>
              <a:rPr lang="en-US" dirty="0"/>
              <a:t>Which streets have unusually high rat problems? (tip: significant search)</a:t>
            </a:r>
          </a:p>
        </p:txBody>
      </p:sp>
    </p:spTree>
    <p:extLst>
      <p:ext uri="{BB962C8B-B14F-4D97-AF65-F5344CB8AC3E}">
        <p14:creationId xmlns:p14="http://schemas.microsoft.com/office/powerpoint/2010/main" val="37959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Elastic Stack </vt:lpstr>
      <vt:lpstr>Overview</vt:lpstr>
      <vt:lpstr>Classroom PC setup</vt:lpstr>
      <vt:lpstr>Elasticsearch CRUD interactive session</vt:lpstr>
      <vt:lpstr>Open dataset: “Varsel om feil”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2018-02-28T08:50:53Z</dcterms:created>
  <dcterms:modified xsi:type="dcterms:W3CDTF">2018-02-28T08:52:08Z</dcterms:modified>
</cp:coreProperties>
</file>