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56" r:id="rId4"/>
    <p:sldId id="260" r:id="rId5"/>
    <p:sldId id="262" r:id="rId6"/>
    <p:sldId id="263" r:id="rId7"/>
    <p:sldId id="258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C2"/>
    <a:srgbClr val="005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6" autoAdjust="0"/>
    <p:restoredTop sz="94633" autoAdjust="0"/>
  </p:normalViewPr>
  <p:slideViewPr>
    <p:cSldViewPr>
      <p:cViewPr varScale="1">
        <p:scale>
          <a:sx n="67" d="100"/>
          <a:sy n="67" d="100"/>
        </p:scale>
        <p:origin x="-151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Java7 Fork/Join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框架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1371600" y="3598168"/>
            <a:ext cx="6400800" cy="838944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公共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组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ymh09658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zh-CN" altLang="en-US" b="1" dirty="0" smtClean="0"/>
              <a:t>流程图</a:t>
            </a:r>
            <a:endParaRPr lang="zh-CN" altLang="en-US" b="1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(</a:t>
            </a:r>
            <a:r>
              <a:rPr lang="zh-CN" altLang="en-US" dirty="0"/>
              <a:t>当前这个任务工作量足够小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</a:t>
            </a:r>
            <a:r>
              <a:rPr lang="zh-CN" altLang="en-US" dirty="0"/>
              <a:t>直接完成这个任务</a:t>
            </a:r>
          </a:p>
          <a:p>
            <a:r>
              <a:rPr lang="en-US" altLang="zh-CN" dirty="0"/>
              <a:t>else</a:t>
            </a:r>
          </a:p>
          <a:p>
            <a:r>
              <a:rPr lang="en-US" altLang="zh-CN" dirty="0"/>
              <a:t>    </a:t>
            </a:r>
            <a:r>
              <a:rPr lang="zh-CN" altLang="en-US" dirty="0"/>
              <a:t>将这个任务或这部分工作分解成两个部分</a:t>
            </a:r>
          </a:p>
          <a:p>
            <a:r>
              <a:rPr lang="zh-CN" altLang="en-US" dirty="0"/>
              <a:t>    分别触发</a:t>
            </a:r>
            <a:r>
              <a:rPr lang="en-US" altLang="zh-CN" dirty="0"/>
              <a:t>(invoke)</a:t>
            </a:r>
            <a:r>
              <a:rPr lang="zh-CN" altLang="en-US" dirty="0"/>
              <a:t>这两个子任务的执行，并等待结果</a:t>
            </a:r>
          </a:p>
        </p:txBody>
      </p:sp>
      <p:pic>
        <p:nvPicPr>
          <p:cNvPr id="1026" name="Picture 2" descr="http://cdn3.infoqstatic.com/resource/articles/fork-join-introduction/zh/resources/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32656"/>
            <a:ext cx="5972175" cy="595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30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err="1" smtClean="0"/>
              <a:t>ForkJoinTask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RecursiveAction</a:t>
            </a:r>
            <a:r>
              <a:rPr lang="zh-CN" altLang="en-US" dirty="0"/>
              <a:t>：用于没有返回结果的任务。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RecursiveTask</a:t>
            </a:r>
            <a:r>
              <a:rPr lang="en-US" altLang="zh-CN" dirty="0"/>
              <a:t> </a:t>
            </a:r>
            <a:r>
              <a:rPr lang="zh-CN" altLang="en-US" dirty="0"/>
              <a:t>：用于有返回结果的任务。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dirty="0" err="1" smtClean="0"/>
              <a:t>ForkJoinPool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ForkJoinTask</a:t>
            </a:r>
            <a:r>
              <a:rPr lang="zh-CN" altLang="en-US" dirty="0"/>
              <a:t>需要通过</a:t>
            </a:r>
            <a:r>
              <a:rPr lang="en-US" altLang="zh-CN" dirty="0" err="1"/>
              <a:t>ForkJoinPool</a:t>
            </a:r>
            <a:r>
              <a:rPr lang="zh-CN" altLang="en-US" dirty="0"/>
              <a:t>来执行，任务分割出的子任务会添加到当前工作线程所维护的双端队列中，进入队列的头部。当一个工作线程的队列里暂时没有任务时，它会随机从其他工作线程的队列的尾部获取一个任务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21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dirty="0"/>
              <a:t>实现原理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ForkJoinTask</a:t>
            </a:r>
            <a:r>
              <a:rPr lang="zh-CN" altLang="en-US" dirty="0" smtClean="0"/>
              <a:t>数组</a:t>
            </a:r>
            <a:endParaRPr lang="en-US" altLang="zh-CN" dirty="0" smtClean="0"/>
          </a:p>
          <a:p>
            <a:r>
              <a:rPr lang="en-US" altLang="zh-CN" dirty="0" err="1" smtClean="0"/>
              <a:t>ForkJoinWorkerThread</a:t>
            </a:r>
            <a:r>
              <a:rPr lang="zh-CN" altLang="en-US" dirty="0" smtClean="0"/>
              <a:t>数组</a:t>
            </a:r>
            <a:endParaRPr lang="en-US" altLang="zh-CN" dirty="0" smtClean="0"/>
          </a:p>
          <a:p>
            <a:r>
              <a:rPr lang="en-US" altLang="zh-CN" dirty="0" err="1"/>
              <a:t>ForkJoinTask</a:t>
            </a:r>
            <a:r>
              <a:rPr lang="zh-CN" altLang="en-US" dirty="0"/>
              <a:t>数组负责存放程序提交给</a:t>
            </a:r>
            <a:r>
              <a:rPr lang="en-US" altLang="zh-CN" dirty="0" err="1"/>
              <a:t>ForkJoinPool</a:t>
            </a:r>
            <a:r>
              <a:rPr lang="zh-CN" altLang="en-US" dirty="0"/>
              <a:t>的任务，而</a:t>
            </a:r>
            <a:r>
              <a:rPr lang="en-US" altLang="zh-CN" dirty="0" err="1"/>
              <a:t>ForkJoinWorkerThread</a:t>
            </a:r>
            <a:r>
              <a:rPr lang="zh-CN" altLang="en-US" dirty="0"/>
              <a:t>数组负责执行这些</a:t>
            </a:r>
            <a:r>
              <a:rPr lang="zh-CN" altLang="en-US" dirty="0" smtClean="0"/>
              <a:t>任务</a:t>
            </a:r>
            <a:endParaRPr lang="en-US" altLang="zh-CN" dirty="0" smtClean="0"/>
          </a:p>
          <a:p>
            <a:r>
              <a:rPr lang="zh-CN" altLang="en-US" dirty="0"/>
              <a:t>已完成（</a:t>
            </a:r>
            <a:r>
              <a:rPr lang="en-US" altLang="zh-CN" dirty="0"/>
              <a:t>NORMAL</a:t>
            </a:r>
            <a:r>
              <a:rPr lang="zh-CN" altLang="en-US" dirty="0"/>
              <a:t>），被取消（</a:t>
            </a:r>
            <a:r>
              <a:rPr lang="en-US" altLang="zh-CN" dirty="0"/>
              <a:t>CANCELLED</a:t>
            </a:r>
            <a:r>
              <a:rPr lang="zh-CN" altLang="en-US" dirty="0"/>
              <a:t>），信号（</a:t>
            </a:r>
            <a:r>
              <a:rPr lang="en-US" altLang="zh-CN" dirty="0"/>
              <a:t>SIGNAL</a:t>
            </a:r>
            <a:r>
              <a:rPr lang="zh-CN" altLang="en-US" dirty="0"/>
              <a:t>）和出现异常（</a:t>
            </a:r>
            <a:r>
              <a:rPr lang="en-US" altLang="zh-CN" dirty="0"/>
              <a:t>EXCEPTIONAL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53756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JDK</a:t>
            </a:r>
            <a:r>
              <a:rPr lang="zh-CN" altLang="en-US" dirty="0" smtClean="0"/>
              <a:t>中使用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Arrays.parallelSort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357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182</Words>
  <Application>Microsoft Office PowerPoint</Application>
  <PresentationFormat>全屏显示(4:3)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Java7 Fork/Join框架</vt:lpstr>
      <vt:lpstr>流程图</vt:lpstr>
      <vt:lpstr>ForkJoinTask</vt:lpstr>
      <vt:lpstr>ForkJoinPool</vt:lpstr>
      <vt:lpstr>实现原理</vt:lpstr>
      <vt:lpstr>JDK中使用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研发序列网站设计部—宋从磊</dc:creator>
  <cp:lastModifiedBy>abc549825@live.com</cp:lastModifiedBy>
  <cp:revision>38</cp:revision>
  <dcterms:created xsi:type="dcterms:W3CDTF">2012-08-21T00:43:05Z</dcterms:created>
  <dcterms:modified xsi:type="dcterms:W3CDTF">2015-03-17T14:33:15Z</dcterms:modified>
</cp:coreProperties>
</file>