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6" r:id="rId4"/>
    <p:sldId id="260" r:id="rId5"/>
    <p:sldId id="262" r:id="rId6"/>
    <p:sldId id="263" r:id="rId7"/>
    <p:sldId id="264" r:id="rId8"/>
    <p:sldId id="265" r:id="rId9"/>
    <p:sldId id="25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C2"/>
    <a:srgbClr val="005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33" autoAdjust="0"/>
  </p:normalViewPr>
  <p:slideViewPr>
    <p:cSldViewPr>
      <p:cViewPr varScale="1">
        <p:scale>
          <a:sx n="67" d="100"/>
          <a:sy n="67" d="100"/>
        </p:scale>
        <p:origin x="-15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Java7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新特性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83894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公共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ymh09658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dirty="0" smtClean="0"/>
              <a:t>Enhancements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JSR334(Small Enhancements  </a:t>
            </a:r>
            <a:r>
              <a:rPr lang="en-US" altLang="zh-CN" dirty="0"/>
              <a:t>to  the  Java  Programming  </a:t>
            </a:r>
            <a:r>
              <a:rPr lang="en-US" altLang="zh-CN" dirty="0" smtClean="0"/>
              <a:t>Language)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30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Strings in switch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swtich</a:t>
            </a:r>
            <a:r>
              <a:rPr lang="en-US" altLang="zh-CN" dirty="0" smtClean="0"/>
              <a:t> (string)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Binary integral literals and underscores in numeric literals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0B1000;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I = 100_000_000;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1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Multi-catch and more precise </a:t>
            </a:r>
            <a:r>
              <a:rPr lang="en-US" altLang="zh-CN" dirty="0" err="1"/>
              <a:t>rethrow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79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Improved Type Inference for Generic Instance Creation (diamond)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81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try-with-resources 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74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altLang="zh-CN" dirty="0"/>
              <a:t>Simplified </a:t>
            </a:r>
            <a:r>
              <a:rPr lang="en-US" altLang="zh-CN" dirty="0" err="1"/>
              <a:t>Varargs</a:t>
            </a:r>
            <a:r>
              <a:rPr lang="en-US" altLang="zh-CN" dirty="0"/>
              <a:t> Method Invocation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48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62</Words>
  <Application>Microsoft Office PowerPoint</Application>
  <PresentationFormat>全屏显示(4:3)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Java7新特性简介</vt:lpstr>
      <vt:lpstr>Enhancements</vt:lpstr>
      <vt:lpstr>Strings in switch</vt:lpstr>
      <vt:lpstr>Binary integral literals and underscores in numeric literals</vt:lpstr>
      <vt:lpstr>Multi-catch and more precise rethrow</vt:lpstr>
      <vt:lpstr>Improved Type Inference for Generic Instance Creation (diamond)</vt:lpstr>
      <vt:lpstr>try-with-resources statement</vt:lpstr>
      <vt:lpstr>Simplified Varargs Method Invocation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研发序列网站设计部—宋从磊</dc:creator>
  <cp:lastModifiedBy>abc549825@live.com</cp:lastModifiedBy>
  <cp:revision>34</cp:revision>
  <dcterms:created xsi:type="dcterms:W3CDTF">2012-08-21T00:43:05Z</dcterms:created>
  <dcterms:modified xsi:type="dcterms:W3CDTF">2015-03-04T15:14:27Z</dcterms:modified>
</cp:coreProperties>
</file>