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autoCompressPictures="0">
  <p:sldMasterIdLst>
    <p:sldMasterId id="2147483649" r:id="rId1"/>
    <p:sldMasterId id="2147483650" r:id="rId2"/>
    <p:sldMasterId id="2147483651" r:id="rId3"/>
  </p:sldMasterIdLst>
  <p:notesMasterIdLst>
    <p:notesMasterId r:id="rId5"/>
  </p:notesMasterIdLst>
  <p:handoutMasterIdLst>
    <p:handoutMasterId r:id="rId6"/>
  </p:handoutMasterIdLst>
  <p:sldIdLst>
    <p:sldId id="256" r:id="rId4"/>
  </p:sldIdLst>
  <p:sldSz cx="21386800" cy="30279975"/>
  <p:notesSz cx="6858000" cy="9144000"/>
  <p:defaultTextStyle>
    <a:defPPr>
      <a:defRPr lang="en-US"/>
    </a:defPPr>
    <a:lvl1pPr algn="l" rtl="0" eaLnBrk="0" fontAlgn="base" hangingPunct="0">
      <a:spcBef>
        <a:spcPct val="0"/>
      </a:spcBef>
      <a:spcAft>
        <a:spcPct val="0"/>
      </a:spcAft>
      <a:defRPr sz="1700" kern="1200">
        <a:solidFill>
          <a:schemeClr val="tx1"/>
        </a:solidFill>
        <a:latin typeface="Arial Narrow" panose="020B0604020202020204" pitchFamily="34" charset="0"/>
        <a:ea typeface="ＭＳ Ｐゴシック" panose="020B0600070205080204" pitchFamily="34" charset="-128"/>
        <a:cs typeface="+mn-cs"/>
      </a:defRPr>
    </a:lvl1pPr>
    <a:lvl2pPr marL="320675" indent="133350" algn="l" rtl="0" eaLnBrk="0" fontAlgn="base" hangingPunct="0">
      <a:spcBef>
        <a:spcPct val="0"/>
      </a:spcBef>
      <a:spcAft>
        <a:spcPct val="0"/>
      </a:spcAft>
      <a:defRPr sz="1700" kern="1200">
        <a:solidFill>
          <a:schemeClr val="tx1"/>
        </a:solidFill>
        <a:latin typeface="Arial Narrow" panose="020B0604020202020204" pitchFamily="34" charset="0"/>
        <a:ea typeface="ＭＳ Ｐゴシック" panose="020B0600070205080204" pitchFamily="34" charset="-128"/>
        <a:cs typeface="+mn-cs"/>
      </a:defRPr>
    </a:lvl2pPr>
    <a:lvl3pPr marL="644525" indent="266700" algn="l" rtl="0" eaLnBrk="0" fontAlgn="base" hangingPunct="0">
      <a:spcBef>
        <a:spcPct val="0"/>
      </a:spcBef>
      <a:spcAft>
        <a:spcPct val="0"/>
      </a:spcAft>
      <a:defRPr sz="1700" kern="1200">
        <a:solidFill>
          <a:schemeClr val="tx1"/>
        </a:solidFill>
        <a:latin typeface="Arial Narrow" panose="020B0604020202020204" pitchFamily="34" charset="0"/>
        <a:ea typeface="ＭＳ Ｐゴシック" panose="020B0600070205080204" pitchFamily="34" charset="-128"/>
        <a:cs typeface="+mn-cs"/>
      </a:defRPr>
    </a:lvl3pPr>
    <a:lvl4pPr marL="966788" indent="401638" algn="l" rtl="0" eaLnBrk="0" fontAlgn="base" hangingPunct="0">
      <a:spcBef>
        <a:spcPct val="0"/>
      </a:spcBef>
      <a:spcAft>
        <a:spcPct val="0"/>
      </a:spcAft>
      <a:defRPr sz="1700" kern="1200">
        <a:solidFill>
          <a:schemeClr val="tx1"/>
        </a:solidFill>
        <a:latin typeface="Arial Narrow" panose="020B0604020202020204" pitchFamily="34" charset="0"/>
        <a:ea typeface="ＭＳ Ｐゴシック" panose="020B0600070205080204" pitchFamily="34" charset="-128"/>
        <a:cs typeface="+mn-cs"/>
      </a:defRPr>
    </a:lvl4pPr>
    <a:lvl5pPr marL="1290638" indent="534988" algn="l" rtl="0" eaLnBrk="0" fontAlgn="base" hangingPunct="0">
      <a:spcBef>
        <a:spcPct val="0"/>
      </a:spcBef>
      <a:spcAft>
        <a:spcPct val="0"/>
      </a:spcAft>
      <a:defRPr sz="1700" kern="1200">
        <a:solidFill>
          <a:schemeClr val="tx1"/>
        </a:solidFill>
        <a:latin typeface="Arial Narrow" panose="020B0604020202020204" pitchFamily="34" charset="0"/>
        <a:ea typeface="ＭＳ Ｐゴシック" panose="020B0600070205080204" pitchFamily="34" charset="-128"/>
        <a:cs typeface="+mn-cs"/>
      </a:defRPr>
    </a:lvl5pPr>
    <a:lvl6pPr marL="2286000" algn="l" defTabSz="914400" rtl="0" eaLnBrk="1" latinLnBrk="0" hangingPunct="1">
      <a:defRPr sz="1700" kern="1200">
        <a:solidFill>
          <a:schemeClr val="tx1"/>
        </a:solidFill>
        <a:latin typeface="Arial Narrow" panose="020B0604020202020204" pitchFamily="34" charset="0"/>
        <a:ea typeface="ＭＳ Ｐゴシック" panose="020B0600070205080204" pitchFamily="34" charset="-128"/>
        <a:cs typeface="+mn-cs"/>
      </a:defRPr>
    </a:lvl6pPr>
    <a:lvl7pPr marL="2743200" algn="l" defTabSz="914400" rtl="0" eaLnBrk="1" latinLnBrk="0" hangingPunct="1">
      <a:defRPr sz="1700" kern="1200">
        <a:solidFill>
          <a:schemeClr val="tx1"/>
        </a:solidFill>
        <a:latin typeface="Arial Narrow" panose="020B0604020202020204" pitchFamily="34" charset="0"/>
        <a:ea typeface="ＭＳ Ｐゴシック" panose="020B0600070205080204" pitchFamily="34" charset="-128"/>
        <a:cs typeface="+mn-cs"/>
      </a:defRPr>
    </a:lvl7pPr>
    <a:lvl8pPr marL="3200400" algn="l" defTabSz="914400" rtl="0" eaLnBrk="1" latinLnBrk="0" hangingPunct="1">
      <a:defRPr sz="1700" kern="1200">
        <a:solidFill>
          <a:schemeClr val="tx1"/>
        </a:solidFill>
        <a:latin typeface="Arial Narrow" panose="020B0604020202020204" pitchFamily="34" charset="0"/>
        <a:ea typeface="ＭＳ Ｐゴシック" panose="020B0600070205080204" pitchFamily="34" charset="-128"/>
        <a:cs typeface="+mn-cs"/>
      </a:defRPr>
    </a:lvl8pPr>
    <a:lvl9pPr marL="3657600" algn="l" defTabSz="914400" rtl="0" eaLnBrk="1" latinLnBrk="0" hangingPunct="1">
      <a:defRPr sz="1700" kern="1200">
        <a:solidFill>
          <a:schemeClr val="tx1"/>
        </a:solidFill>
        <a:latin typeface="Arial Narrow"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858">
          <p15:clr>
            <a:srgbClr val="A4A3A4"/>
          </p15:clr>
        </p15:guide>
        <p15:guide id="2" orient="horz" pos="17210">
          <p15:clr>
            <a:srgbClr val="A4A3A4"/>
          </p15:clr>
        </p15:guide>
        <p15:guide id="3" pos="-932">
          <p15:clr>
            <a:srgbClr val="A4A3A4"/>
          </p15:clr>
        </p15:guide>
        <p15:guide id="4" pos="4000">
          <p15:clr>
            <a:srgbClr val="A4A3A4"/>
          </p15:clr>
        </p15:guide>
        <p15:guide id="5" pos="4258">
          <p15:clr>
            <a:srgbClr val="A4A3A4"/>
          </p15:clr>
        </p15:guide>
        <p15:guide id="6" pos="14378">
          <p15:clr>
            <a:srgbClr val="A4A3A4"/>
          </p15:clr>
        </p15:guide>
        <p15:guide id="7" pos="9189">
          <p15:clr>
            <a:srgbClr val="A4A3A4"/>
          </p15:clr>
        </p15:guide>
        <p15:guide id="8" pos="944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77"/>
    <p:restoredTop sz="94527"/>
  </p:normalViewPr>
  <p:slideViewPr>
    <p:cSldViewPr snapToGrid="0" snapToObjects="1">
      <p:cViewPr>
        <p:scale>
          <a:sx n="72" d="100"/>
          <a:sy n="72" d="100"/>
        </p:scale>
        <p:origin x="328" y="-8736"/>
      </p:cViewPr>
      <p:guideLst>
        <p:guide orient="horz" pos="3858"/>
        <p:guide orient="horz" pos="17210"/>
        <p:guide pos="-932"/>
        <p:guide pos="4000"/>
        <p:guide pos="4258"/>
        <p:guide pos="14378"/>
        <p:guide pos="9189"/>
        <p:guide pos="9447"/>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155C10-35DF-FB0C-236C-5399A349E1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atin typeface="Arial Narrow" charset="0"/>
                <a:ea typeface="ＭＳ Ｐゴシック" charset="-128"/>
              </a:defRPr>
            </a:lvl1pPr>
          </a:lstStyle>
          <a:p>
            <a:pPr>
              <a:defRPr/>
            </a:pPr>
            <a:endParaRPr lang="en-US"/>
          </a:p>
        </p:txBody>
      </p:sp>
      <p:sp>
        <p:nvSpPr>
          <p:cNvPr id="3" name="Date Placeholder 2">
            <a:extLst>
              <a:ext uri="{FF2B5EF4-FFF2-40B4-BE49-F238E27FC236}">
                <a16:creationId xmlns:a16="http://schemas.microsoft.com/office/drawing/2014/main" id="{529E78B9-3B78-3C4A-5450-BB729119569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a:latin typeface="Arial Narrow" charset="0"/>
                <a:ea typeface="ＭＳ Ｐゴシック" charset="-128"/>
              </a:defRPr>
            </a:lvl1pPr>
          </a:lstStyle>
          <a:p>
            <a:pPr>
              <a:defRPr/>
            </a:pPr>
            <a:fld id="{DA9BACB6-5DBF-E749-BEF1-31AEFE2C2A7C}" type="datetimeFigureOut">
              <a:rPr lang="en-US"/>
              <a:pPr>
                <a:defRPr/>
              </a:pPr>
              <a:t>4/29/22</a:t>
            </a:fld>
            <a:endParaRPr lang="en-US"/>
          </a:p>
        </p:txBody>
      </p:sp>
      <p:sp>
        <p:nvSpPr>
          <p:cNvPr id="4" name="Footer Placeholder 3">
            <a:extLst>
              <a:ext uri="{FF2B5EF4-FFF2-40B4-BE49-F238E27FC236}">
                <a16:creationId xmlns:a16="http://schemas.microsoft.com/office/drawing/2014/main" id="{A9AC2131-FECF-6E92-B4EB-0901C1C4EF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a:latin typeface="Arial Narrow" charset="0"/>
                <a:ea typeface="ＭＳ Ｐゴシック" charset="-128"/>
              </a:defRPr>
            </a:lvl1pPr>
          </a:lstStyle>
          <a:p>
            <a:pPr>
              <a:defRPr/>
            </a:pPr>
            <a:endParaRPr lang="en-US"/>
          </a:p>
        </p:txBody>
      </p:sp>
      <p:sp>
        <p:nvSpPr>
          <p:cNvPr id="5" name="Slide Number Placeholder 4">
            <a:extLst>
              <a:ext uri="{FF2B5EF4-FFF2-40B4-BE49-F238E27FC236}">
                <a16:creationId xmlns:a16="http://schemas.microsoft.com/office/drawing/2014/main" id="{83AD65D9-0582-9427-D1F8-BE832183B344}"/>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Arial Narrow" panose="020B0606020202030204" pitchFamily="34" charset="0"/>
              </a:defRPr>
            </a:lvl1pPr>
          </a:lstStyle>
          <a:p>
            <a:pPr>
              <a:defRPr/>
            </a:pPr>
            <a:fld id="{34BFAA9F-707A-224C-AEA2-101080F83EB1}" type="slidenum">
              <a:rPr lang="en-US" altLang="tr-TR"/>
              <a:pPr>
                <a:defRPr/>
              </a:pPr>
              <a:t>‹#›</a:t>
            </a:fld>
            <a:endParaRPr lang="en-US" altLang="tr-TR"/>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6ABF215C-97C7-B1DE-C149-EDAF0CB83FA5}"/>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150531" name="Rectangle 3">
            <a:extLst>
              <a:ext uri="{FF2B5EF4-FFF2-40B4-BE49-F238E27FC236}">
                <a16:creationId xmlns:a16="http://schemas.microsoft.com/office/drawing/2014/main" id="{A3BB14CD-BE1F-2F12-19E7-D3E0B70C2A39}"/>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cs typeface="+mn-cs"/>
              </a:defRPr>
            </a:lvl1pPr>
          </a:lstStyle>
          <a:p>
            <a:pPr>
              <a:defRPr/>
            </a:pPr>
            <a:endParaRPr lang="en-US"/>
          </a:p>
        </p:txBody>
      </p:sp>
      <p:sp>
        <p:nvSpPr>
          <p:cNvPr id="4100" name="Rectangle 4">
            <a:extLst>
              <a:ext uri="{FF2B5EF4-FFF2-40B4-BE49-F238E27FC236}">
                <a16:creationId xmlns:a16="http://schemas.microsoft.com/office/drawing/2014/main" id="{A9900BE9-6D67-1BC8-2A32-914BAA4BB6E2}"/>
              </a:ext>
            </a:extLst>
          </p:cNvPr>
          <p:cNvSpPr>
            <a:spLocks noGrp="1" noRot="1" noChangeAspect="1" noChangeArrowheads="1" noTextEdit="1"/>
          </p:cNvSpPr>
          <p:nvPr>
            <p:ph type="sldImg" idx="2"/>
          </p:nvPr>
        </p:nvSpPr>
        <p:spPr bwMode="auto">
          <a:xfrm>
            <a:off x="2217738" y="685800"/>
            <a:ext cx="2422525"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3" name="Rectangle 5">
            <a:extLst>
              <a:ext uri="{FF2B5EF4-FFF2-40B4-BE49-F238E27FC236}">
                <a16:creationId xmlns:a16="http://schemas.microsoft.com/office/drawing/2014/main" id="{549277AD-CBAC-2EF8-8E5F-77EC63CBC4D9}"/>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a:extLst>
              <a:ext uri="{FF2B5EF4-FFF2-40B4-BE49-F238E27FC236}">
                <a16:creationId xmlns:a16="http://schemas.microsoft.com/office/drawing/2014/main" id="{3356279F-245F-5C87-EDD6-1A70D214AD07}"/>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150535" name="Rectangle 7">
            <a:extLst>
              <a:ext uri="{FF2B5EF4-FFF2-40B4-BE49-F238E27FC236}">
                <a16:creationId xmlns:a16="http://schemas.microsoft.com/office/drawing/2014/main" id="{AEBF9B36-B60B-61BC-974C-E6675A790C3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panose="020B0604020202020204" pitchFamily="34" charset="0"/>
              </a:defRPr>
            </a:lvl1pPr>
          </a:lstStyle>
          <a:p>
            <a:pPr>
              <a:defRPr/>
            </a:pPr>
            <a:fld id="{D1B782F4-9AFC-6F49-82ED-5BA87D9B179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800" kern="1200">
        <a:solidFill>
          <a:schemeClr val="tx1"/>
        </a:solidFill>
        <a:latin typeface="Arial" charset="0"/>
        <a:ea typeface="ＭＳ Ｐゴシック" charset="-128"/>
        <a:cs typeface="ＭＳ Ｐゴシック" charset="-128"/>
      </a:defRPr>
    </a:lvl1pPr>
    <a:lvl2pPr marL="320675" algn="l" rtl="0" eaLnBrk="0" fontAlgn="base" hangingPunct="0">
      <a:spcBef>
        <a:spcPct val="30000"/>
      </a:spcBef>
      <a:spcAft>
        <a:spcPct val="0"/>
      </a:spcAft>
      <a:defRPr sz="800" kern="1200">
        <a:solidFill>
          <a:schemeClr val="tx1"/>
        </a:solidFill>
        <a:latin typeface="Arial" charset="0"/>
        <a:ea typeface="ＭＳ Ｐゴシック" charset="-128"/>
        <a:cs typeface="ＭＳ Ｐゴシック"/>
      </a:defRPr>
    </a:lvl2pPr>
    <a:lvl3pPr marL="644525" algn="l" rtl="0" eaLnBrk="0" fontAlgn="base" hangingPunct="0">
      <a:spcBef>
        <a:spcPct val="30000"/>
      </a:spcBef>
      <a:spcAft>
        <a:spcPct val="0"/>
      </a:spcAft>
      <a:defRPr sz="800" kern="1200">
        <a:solidFill>
          <a:schemeClr val="tx1"/>
        </a:solidFill>
        <a:latin typeface="Arial" charset="0"/>
        <a:ea typeface="ＭＳ Ｐゴシック" charset="-128"/>
        <a:cs typeface="ＭＳ Ｐゴシック"/>
      </a:defRPr>
    </a:lvl3pPr>
    <a:lvl4pPr marL="966788" algn="l" rtl="0" eaLnBrk="0" fontAlgn="base" hangingPunct="0">
      <a:spcBef>
        <a:spcPct val="30000"/>
      </a:spcBef>
      <a:spcAft>
        <a:spcPct val="0"/>
      </a:spcAft>
      <a:defRPr sz="800" kern="1200">
        <a:solidFill>
          <a:schemeClr val="tx1"/>
        </a:solidFill>
        <a:latin typeface="Arial" charset="0"/>
        <a:ea typeface="ＭＳ Ｐゴシック" charset="-128"/>
        <a:cs typeface="ＭＳ Ｐゴシック"/>
      </a:defRPr>
    </a:lvl4pPr>
    <a:lvl5pPr marL="1290638" algn="l" rtl="0" eaLnBrk="0" fontAlgn="base" hangingPunct="0">
      <a:spcBef>
        <a:spcPct val="30000"/>
      </a:spcBef>
      <a:spcAft>
        <a:spcPct val="0"/>
      </a:spcAft>
      <a:defRPr sz="800" kern="1200">
        <a:solidFill>
          <a:schemeClr val="tx1"/>
        </a:solidFill>
        <a:latin typeface="Arial" charset="0"/>
        <a:ea typeface="ＭＳ Ｐゴシック" charset="-128"/>
        <a:cs typeface="ＭＳ Ｐゴシック"/>
      </a:defRPr>
    </a:lvl5pPr>
    <a:lvl6pPr marL="1615900" algn="l" defTabSz="323180" rtl="0" eaLnBrk="1" latinLnBrk="0" hangingPunct="1">
      <a:defRPr sz="800" kern="1200">
        <a:solidFill>
          <a:schemeClr val="tx1"/>
        </a:solidFill>
        <a:latin typeface="+mn-lt"/>
        <a:ea typeface="+mn-ea"/>
        <a:cs typeface="+mn-cs"/>
      </a:defRPr>
    </a:lvl6pPr>
    <a:lvl7pPr marL="1939080" algn="l" defTabSz="323180" rtl="0" eaLnBrk="1" latinLnBrk="0" hangingPunct="1">
      <a:defRPr sz="800" kern="1200">
        <a:solidFill>
          <a:schemeClr val="tx1"/>
        </a:solidFill>
        <a:latin typeface="+mn-lt"/>
        <a:ea typeface="+mn-ea"/>
        <a:cs typeface="+mn-cs"/>
      </a:defRPr>
    </a:lvl7pPr>
    <a:lvl8pPr marL="2262261" algn="l" defTabSz="323180" rtl="0" eaLnBrk="1" latinLnBrk="0" hangingPunct="1">
      <a:defRPr sz="800" kern="1200">
        <a:solidFill>
          <a:schemeClr val="tx1"/>
        </a:solidFill>
        <a:latin typeface="+mn-lt"/>
        <a:ea typeface="+mn-ea"/>
        <a:cs typeface="+mn-cs"/>
      </a:defRPr>
    </a:lvl8pPr>
    <a:lvl9pPr marL="2585440" algn="l" defTabSz="323180"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373896C-BA95-7F6F-F43F-5D03F1F5F7BD}"/>
              </a:ext>
            </a:extLst>
          </p:cNvPr>
          <p:cNvSpPr>
            <a:spLocks noGrp="1" noRot="1" noChangeAspect="1" noChangeArrowheads="1" noTextEdit="1"/>
          </p:cNvSpPr>
          <p:nvPr>
            <p:ph type="sldImg"/>
          </p:nvPr>
        </p:nvSpPr>
        <p:spPr>
          <a:xfrm>
            <a:off x="2219325" y="685800"/>
            <a:ext cx="2419350" cy="3429000"/>
          </a:xfrm>
          <a:ln/>
        </p:spPr>
      </p:sp>
      <p:sp>
        <p:nvSpPr>
          <p:cNvPr id="7171" name="Rectangle 3">
            <a:extLst>
              <a:ext uri="{FF2B5EF4-FFF2-40B4-BE49-F238E27FC236}">
                <a16:creationId xmlns:a16="http://schemas.microsoft.com/office/drawing/2014/main" id="{D0BF90CC-95F6-4B90-4AE7-521CA38560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226" y="9406996"/>
            <a:ext cx="18178355" cy="6489424"/>
          </a:xfrm>
        </p:spPr>
        <p:txBody>
          <a:bodyPr/>
          <a:lstStyle/>
          <a:p>
            <a:r>
              <a:rPr lang="en-US"/>
              <a:t>Click to edit Master title style</a:t>
            </a:r>
            <a:endParaRPr lang="en-GB"/>
          </a:p>
        </p:txBody>
      </p:sp>
      <p:sp>
        <p:nvSpPr>
          <p:cNvPr id="3" name="Subtitle 2"/>
          <p:cNvSpPr>
            <a:spLocks noGrp="1"/>
          </p:cNvSpPr>
          <p:nvPr>
            <p:ph type="subTitle" idx="1"/>
          </p:nvPr>
        </p:nvSpPr>
        <p:spPr>
          <a:xfrm>
            <a:off x="3208444" y="17158253"/>
            <a:ext cx="14969912" cy="7739239"/>
          </a:xfrm>
        </p:spPr>
        <p:txBody>
          <a:bodyPr/>
          <a:lstStyle>
            <a:lvl1pPr marL="0" indent="0" algn="ctr">
              <a:buNone/>
              <a:defRPr/>
            </a:lvl1pPr>
            <a:lvl2pPr marL="323195" indent="0" algn="ctr">
              <a:buNone/>
              <a:defRPr/>
            </a:lvl2pPr>
            <a:lvl3pPr marL="646389" indent="0" algn="ctr">
              <a:buNone/>
              <a:defRPr/>
            </a:lvl3pPr>
            <a:lvl4pPr marL="969584" indent="0" algn="ctr">
              <a:buNone/>
              <a:defRPr/>
            </a:lvl4pPr>
            <a:lvl5pPr marL="1292779" indent="0" algn="ctr">
              <a:buNone/>
              <a:defRPr/>
            </a:lvl5pPr>
            <a:lvl6pPr marL="1615973" indent="0" algn="ctr">
              <a:buNone/>
              <a:defRPr/>
            </a:lvl6pPr>
            <a:lvl7pPr marL="1939168" indent="0" algn="ctr">
              <a:buNone/>
              <a:defRPr/>
            </a:lvl7pPr>
            <a:lvl8pPr marL="2262363" indent="0" algn="ctr">
              <a:buNone/>
              <a:defRPr/>
            </a:lvl8pPr>
            <a:lvl9pPr marL="2585557"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671527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147256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89470" y="1171037"/>
            <a:ext cx="5106916" cy="2844664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67781" y="1171037"/>
            <a:ext cx="15231151" cy="2844664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98528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226" y="9406996"/>
            <a:ext cx="18178355" cy="6489424"/>
          </a:xfrm>
        </p:spPr>
        <p:txBody>
          <a:bodyPr/>
          <a:lstStyle/>
          <a:p>
            <a:r>
              <a:rPr lang="en-US"/>
              <a:t>Click to edit Master title style</a:t>
            </a:r>
            <a:endParaRPr lang="en-GB"/>
          </a:p>
        </p:txBody>
      </p:sp>
      <p:sp>
        <p:nvSpPr>
          <p:cNvPr id="3" name="Subtitle 2"/>
          <p:cNvSpPr>
            <a:spLocks noGrp="1"/>
          </p:cNvSpPr>
          <p:nvPr>
            <p:ph type="subTitle" idx="1"/>
          </p:nvPr>
        </p:nvSpPr>
        <p:spPr>
          <a:xfrm>
            <a:off x="3208444" y="17158253"/>
            <a:ext cx="14969912" cy="7739239"/>
          </a:xfrm>
        </p:spPr>
        <p:txBody>
          <a:bodyPr/>
          <a:lstStyle>
            <a:lvl1pPr marL="0" indent="0" algn="ctr">
              <a:buNone/>
              <a:defRPr/>
            </a:lvl1pPr>
            <a:lvl2pPr marL="323195" indent="0" algn="ctr">
              <a:buNone/>
              <a:defRPr/>
            </a:lvl2pPr>
            <a:lvl3pPr marL="646389" indent="0" algn="ctr">
              <a:buNone/>
              <a:defRPr/>
            </a:lvl3pPr>
            <a:lvl4pPr marL="969584" indent="0" algn="ctr">
              <a:buNone/>
              <a:defRPr/>
            </a:lvl4pPr>
            <a:lvl5pPr marL="1292779" indent="0" algn="ctr">
              <a:buNone/>
              <a:defRPr/>
            </a:lvl5pPr>
            <a:lvl6pPr marL="1615973" indent="0" algn="ctr">
              <a:buNone/>
              <a:defRPr/>
            </a:lvl6pPr>
            <a:lvl7pPr marL="1939168" indent="0" algn="ctr">
              <a:buNone/>
              <a:defRPr/>
            </a:lvl7pPr>
            <a:lvl8pPr marL="2262363" indent="0" algn="ctr">
              <a:buNone/>
              <a:defRPr/>
            </a:lvl8pPr>
            <a:lvl9pPr marL="2585557"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19962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74719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103" y="19457591"/>
            <a:ext cx="18179298" cy="6014068"/>
          </a:xfrm>
        </p:spPr>
        <p:txBody>
          <a:bodyPr anchor="t"/>
          <a:lstStyle>
            <a:lvl1pPr algn="l">
              <a:defRPr sz="2800" b="1" cap="all"/>
            </a:lvl1pPr>
          </a:lstStyle>
          <a:p>
            <a:r>
              <a:rPr lang="en-US"/>
              <a:t>Click to edit Master title style</a:t>
            </a:r>
            <a:endParaRPr lang="en-GB"/>
          </a:p>
        </p:txBody>
      </p:sp>
      <p:sp>
        <p:nvSpPr>
          <p:cNvPr id="3" name="Text Placeholder 2"/>
          <p:cNvSpPr>
            <a:spLocks noGrp="1"/>
          </p:cNvSpPr>
          <p:nvPr>
            <p:ph type="body" idx="1"/>
          </p:nvPr>
        </p:nvSpPr>
        <p:spPr>
          <a:xfrm>
            <a:off x="1689103" y="12833307"/>
            <a:ext cx="18179298" cy="6624287"/>
          </a:xfrm>
        </p:spPr>
        <p:txBody>
          <a:bodyPr anchor="b"/>
          <a:lstStyle>
            <a:lvl1pPr marL="0" indent="0">
              <a:buNone/>
              <a:defRPr sz="1400"/>
            </a:lvl1pPr>
            <a:lvl2pPr marL="323195" indent="0">
              <a:buNone/>
              <a:defRPr sz="1300"/>
            </a:lvl2pPr>
            <a:lvl3pPr marL="646389" indent="0">
              <a:buNone/>
              <a:defRPr sz="1100"/>
            </a:lvl3pPr>
            <a:lvl4pPr marL="969584" indent="0">
              <a:buNone/>
              <a:defRPr sz="1000"/>
            </a:lvl4pPr>
            <a:lvl5pPr marL="1292779" indent="0">
              <a:buNone/>
              <a:defRPr sz="1000"/>
            </a:lvl5pPr>
            <a:lvl6pPr marL="1615973" indent="0">
              <a:buNone/>
              <a:defRPr sz="1000"/>
            </a:lvl6pPr>
            <a:lvl7pPr marL="1939168" indent="0">
              <a:buNone/>
              <a:defRPr sz="1000"/>
            </a:lvl7pPr>
            <a:lvl8pPr marL="2262363" indent="0">
              <a:buNone/>
              <a:defRPr sz="1000"/>
            </a:lvl8pPr>
            <a:lvl9pPr marL="2585557" indent="0">
              <a:buNone/>
              <a:defRPr sz="1000"/>
            </a:lvl9pPr>
          </a:lstStyle>
          <a:p>
            <a:pPr lvl="0"/>
            <a:r>
              <a:rPr lang="en-US"/>
              <a:t>Click to edit Master text styles</a:t>
            </a:r>
          </a:p>
        </p:txBody>
      </p:sp>
    </p:spTree>
    <p:extLst>
      <p:ext uri="{BB962C8B-B14F-4D97-AF65-F5344CB8AC3E}">
        <p14:creationId xmlns:p14="http://schemas.microsoft.com/office/powerpoint/2010/main" val="3890834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6464" y="4419756"/>
            <a:ext cx="2384170" cy="25201933"/>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2931171" y="4419756"/>
            <a:ext cx="2385114" cy="25201933"/>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02740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484" y="1212427"/>
            <a:ext cx="19247837" cy="504733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069482" y="6777844"/>
            <a:ext cx="9448973" cy="2825436"/>
          </a:xfrm>
        </p:spPr>
        <p:txBody>
          <a:bodyPr anchor="b"/>
          <a:lstStyle>
            <a:lvl1pPr marL="0" indent="0">
              <a:buNone/>
              <a:defRPr sz="1700" b="1"/>
            </a:lvl1pPr>
            <a:lvl2pPr marL="323195" indent="0">
              <a:buNone/>
              <a:defRPr sz="1400" b="1"/>
            </a:lvl2pPr>
            <a:lvl3pPr marL="646389" indent="0">
              <a:buNone/>
              <a:defRPr sz="1300" b="1"/>
            </a:lvl3pPr>
            <a:lvl4pPr marL="969584" indent="0">
              <a:buNone/>
              <a:defRPr sz="1100" b="1"/>
            </a:lvl4pPr>
            <a:lvl5pPr marL="1292779" indent="0">
              <a:buNone/>
              <a:defRPr sz="1100" b="1"/>
            </a:lvl5pPr>
            <a:lvl6pPr marL="1615973" indent="0">
              <a:buNone/>
              <a:defRPr sz="1100" b="1"/>
            </a:lvl6pPr>
            <a:lvl7pPr marL="1939168" indent="0">
              <a:buNone/>
              <a:defRPr sz="1100" b="1"/>
            </a:lvl7pPr>
            <a:lvl8pPr marL="2262363" indent="0">
              <a:buNone/>
              <a:defRPr sz="1100" b="1"/>
            </a:lvl8pPr>
            <a:lvl9pPr marL="2585557" indent="0">
              <a:buNone/>
              <a:defRPr sz="1100" b="1"/>
            </a:lvl9pPr>
          </a:lstStyle>
          <a:p>
            <a:pPr lvl="0"/>
            <a:r>
              <a:rPr lang="en-US"/>
              <a:t>Click to edit Master text styles</a:t>
            </a:r>
          </a:p>
        </p:txBody>
      </p:sp>
      <p:sp>
        <p:nvSpPr>
          <p:cNvPr id="4" name="Content Placeholder 3"/>
          <p:cNvSpPr>
            <a:spLocks noGrp="1"/>
          </p:cNvSpPr>
          <p:nvPr>
            <p:ph sz="half" idx="2"/>
          </p:nvPr>
        </p:nvSpPr>
        <p:spPr>
          <a:xfrm>
            <a:off x="1069482" y="9603281"/>
            <a:ext cx="9448973" cy="17445336"/>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0864575" y="6777844"/>
            <a:ext cx="9452745" cy="2825436"/>
          </a:xfrm>
        </p:spPr>
        <p:txBody>
          <a:bodyPr anchor="b"/>
          <a:lstStyle>
            <a:lvl1pPr marL="0" indent="0">
              <a:buNone/>
              <a:defRPr sz="1700" b="1"/>
            </a:lvl1pPr>
            <a:lvl2pPr marL="323195" indent="0">
              <a:buNone/>
              <a:defRPr sz="1400" b="1"/>
            </a:lvl2pPr>
            <a:lvl3pPr marL="646389" indent="0">
              <a:buNone/>
              <a:defRPr sz="1300" b="1"/>
            </a:lvl3pPr>
            <a:lvl4pPr marL="969584" indent="0">
              <a:buNone/>
              <a:defRPr sz="1100" b="1"/>
            </a:lvl4pPr>
            <a:lvl5pPr marL="1292779" indent="0">
              <a:buNone/>
              <a:defRPr sz="1100" b="1"/>
            </a:lvl5pPr>
            <a:lvl6pPr marL="1615973" indent="0">
              <a:buNone/>
              <a:defRPr sz="1100" b="1"/>
            </a:lvl6pPr>
            <a:lvl7pPr marL="1939168" indent="0">
              <a:buNone/>
              <a:defRPr sz="1100" b="1"/>
            </a:lvl7pPr>
            <a:lvl8pPr marL="2262363" indent="0">
              <a:buNone/>
              <a:defRPr sz="1100" b="1"/>
            </a:lvl8pPr>
            <a:lvl9pPr marL="2585557" indent="0">
              <a:buNone/>
              <a:defRPr sz="1100" b="1"/>
            </a:lvl9pPr>
          </a:lstStyle>
          <a:p>
            <a:pPr lvl="0"/>
            <a:r>
              <a:rPr lang="en-US"/>
              <a:t>Click to edit Master text styles</a:t>
            </a:r>
          </a:p>
        </p:txBody>
      </p:sp>
      <p:sp>
        <p:nvSpPr>
          <p:cNvPr id="6" name="Content Placeholder 5"/>
          <p:cNvSpPr>
            <a:spLocks noGrp="1"/>
          </p:cNvSpPr>
          <p:nvPr>
            <p:ph sz="quarter" idx="4"/>
          </p:nvPr>
        </p:nvSpPr>
        <p:spPr>
          <a:xfrm>
            <a:off x="10864575" y="9603281"/>
            <a:ext cx="9452745" cy="17445336"/>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45334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9707914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40148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481" y="1205752"/>
            <a:ext cx="7035566" cy="5130116"/>
          </a:xfrm>
        </p:spPr>
        <p:txBody>
          <a:bodyPr anchor="b"/>
          <a:lstStyle>
            <a:lvl1pPr algn="l">
              <a:defRPr sz="1400" b="1"/>
            </a:lvl1pPr>
          </a:lstStyle>
          <a:p>
            <a:r>
              <a:rPr lang="en-US"/>
              <a:t>Click to edit Master title style</a:t>
            </a:r>
            <a:endParaRPr lang="en-GB"/>
          </a:p>
        </p:txBody>
      </p:sp>
      <p:sp>
        <p:nvSpPr>
          <p:cNvPr id="3" name="Content Placeholder 2"/>
          <p:cNvSpPr>
            <a:spLocks noGrp="1"/>
          </p:cNvSpPr>
          <p:nvPr>
            <p:ph idx="1"/>
          </p:nvPr>
        </p:nvSpPr>
        <p:spPr>
          <a:xfrm>
            <a:off x="8361573" y="1205754"/>
            <a:ext cx="11955747" cy="25842864"/>
          </a:xfrm>
        </p:spPr>
        <p:txBody>
          <a:bodyPr/>
          <a:lstStyle>
            <a:lvl1pPr>
              <a:defRPr sz="23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069481" y="6335870"/>
            <a:ext cx="7035566" cy="20712747"/>
          </a:xfrm>
        </p:spPr>
        <p:txBody>
          <a:bodyPr/>
          <a:lstStyle>
            <a:lvl1pPr marL="0" indent="0">
              <a:buNone/>
              <a:defRPr sz="1000"/>
            </a:lvl1pPr>
            <a:lvl2pPr marL="323195" indent="0">
              <a:buNone/>
              <a:defRPr sz="800"/>
            </a:lvl2pPr>
            <a:lvl3pPr marL="646389" indent="0">
              <a:buNone/>
              <a:defRPr sz="700"/>
            </a:lvl3pPr>
            <a:lvl4pPr marL="969584" indent="0">
              <a:buNone/>
              <a:defRPr sz="600"/>
            </a:lvl4pPr>
            <a:lvl5pPr marL="1292779" indent="0">
              <a:buNone/>
              <a:defRPr sz="600"/>
            </a:lvl5pPr>
            <a:lvl6pPr marL="1615973" indent="0">
              <a:buNone/>
              <a:defRPr sz="600"/>
            </a:lvl6pPr>
            <a:lvl7pPr marL="1939168" indent="0">
              <a:buNone/>
              <a:defRPr sz="600"/>
            </a:lvl7pPr>
            <a:lvl8pPr marL="2262363" indent="0">
              <a:buNone/>
              <a:defRPr sz="600"/>
            </a:lvl8pPr>
            <a:lvl9pPr marL="2585557" indent="0">
              <a:buNone/>
              <a:defRPr sz="600"/>
            </a:lvl9pPr>
          </a:lstStyle>
          <a:p>
            <a:pPr lvl="0"/>
            <a:r>
              <a:rPr lang="en-US"/>
              <a:t>Click to edit Master text styles</a:t>
            </a:r>
          </a:p>
        </p:txBody>
      </p:sp>
    </p:spTree>
    <p:extLst>
      <p:ext uri="{BB962C8B-B14F-4D97-AF65-F5344CB8AC3E}">
        <p14:creationId xmlns:p14="http://schemas.microsoft.com/office/powerpoint/2010/main" val="1846473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6597809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2107" y="21196120"/>
            <a:ext cx="12831892" cy="2502300"/>
          </a:xfrm>
        </p:spPr>
        <p:txBody>
          <a:bodyPr anchor="b"/>
          <a:lstStyle>
            <a:lvl1pPr algn="l">
              <a:defRPr sz="1400" b="1"/>
            </a:lvl1pPr>
          </a:lstStyle>
          <a:p>
            <a:r>
              <a:rPr lang="en-US"/>
              <a:t>Click to edit Master title style</a:t>
            </a:r>
            <a:endParaRPr lang="en-GB"/>
          </a:p>
        </p:txBody>
      </p:sp>
      <p:sp>
        <p:nvSpPr>
          <p:cNvPr id="3" name="Picture Placeholder 2"/>
          <p:cNvSpPr>
            <a:spLocks noGrp="1"/>
          </p:cNvSpPr>
          <p:nvPr>
            <p:ph type="pic" idx="1"/>
          </p:nvPr>
        </p:nvSpPr>
        <p:spPr>
          <a:xfrm>
            <a:off x="4192107" y="2705266"/>
            <a:ext cx="12831892" cy="18167718"/>
          </a:xfrm>
        </p:spPr>
        <p:txBody>
          <a:bodyPr/>
          <a:lstStyle>
            <a:lvl1pPr marL="0" indent="0">
              <a:buNone/>
              <a:defRPr sz="2300"/>
            </a:lvl1pPr>
            <a:lvl2pPr marL="323195" indent="0">
              <a:buNone/>
              <a:defRPr sz="2000"/>
            </a:lvl2pPr>
            <a:lvl3pPr marL="646389" indent="0">
              <a:buNone/>
              <a:defRPr sz="1700"/>
            </a:lvl3pPr>
            <a:lvl4pPr marL="969584" indent="0">
              <a:buNone/>
              <a:defRPr sz="1400"/>
            </a:lvl4pPr>
            <a:lvl5pPr marL="1292779" indent="0">
              <a:buNone/>
              <a:defRPr sz="1400"/>
            </a:lvl5pPr>
            <a:lvl6pPr marL="1615973" indent="0">
              <a:buNone/>
              <a:defRPr sz="1400"/>
            </a:lvl6pPr>
            <a:lvl7pPr marL="1939168" indent="0">
              <a:buNone/>
              <a:defRPr sz="1400"/>
            </a:lvl7pPr>
            <a:lvl8pPr marL="2262363" indent="0">
              <a:buNone/>
              <a:defRPr sz="1400"/>
            </a:lvl8pPr>
            <a:lvl9pPr marL="2585557" indent="0">
              <a:buNone/>
              <a:defRPr sz="1400"/>
            </a:lvl9pPr>
          </a:lstStyle>
          <a:p>
            <a:pPr lvl="0"/>
            <a:endParaRPr lang="en-GB" noProof="0"/>
          </a:p>
        </p:txBody>
      </p:sp>
      <p:sp>
        <p:nvSpPr>
          <p:cNvPr id="4" name="Text Placeholder 3"/>
          <p:cNvSpPr>
            <a:spLocks noGrp="1"/>
          </p:cNvSpPr>
          <p:nvPr>
            <p:ph type="body" sz="half" idx="2"/>
          </p:nvPr>
        </p:nvSpPr>
        <p:spPr>
          <a:xfrm>
            <a:off x="4192107" y="23698419"/>
            <a:ext cx="12831892" cy="3553161"/>
          </a:xfrm>
        </p:spPr>
        <p:txBody>
          <a:bodyPr/>
          <a:lstStyle>
            <a:lvl1pPr marL="0" indent="0">
              <a:buNone/>
              <a:defRPr sz="1000"/>
            </a:lvl1pPr>
            <a:lvl2pPr marL="323195" indent="0">
              <a:buNone/>
              <a:defRPr sz="800"/>
            </a:lvl2pPr>
            <a:lvl3pPr marL="646389" indent="0">
              <a:buNone/>
              <a:defRPr sz="700"/>
            </a:lvl3pPr>
            <a:lvl4pPr marL="969584" indent="0">
              <a:buNone/>
              <a:defRPr sz="600"/>
            </a:lvl4pPr>
            <a:lvl5pPr marL="1292779" indent="0">
              <a:buNone/>
              <a:defRPr sz="600"/>
            </a:lvl5pPr>
            <a:lvl6pPr marL="1615973" indent="0">
              <a:buNone/>
              <a:defRPr sz="600"/>
            </a:lvl6pPr>
            <a:lvl7pPr marL="1939168" indent="0">
              <a:buNone/>
              <a:defRPr sz="600"/>
            </a:lvl7pPr>
            <a:lvl8pPr marL="2262363" indent="0">
              <a:buNone/>
              <a:defRPr sz="600"/>
            </a:lvl8pPr>
            <a:lvl9pPr marL="2585557" indent="0">
              <a:buNone/>
              <a:defRPr sz="600"/>
            </a:lvl9pPr>
          </a:lstStyle>
          <a:p>
            <a:pPr lvl="0"/>
            <a:r>
              <a:rPr lang="en-US"/>
              <a:t>Click to edit Master text styles</a:t>
            </a:r>
          </a:p>
        </p:txBody>
      </p:sp>
    </p:spTree>
    <p:extLst>
      <p:ext uri="{BB962C8B-B14F-4D97-AF65-F5344CB8AC3E}">
        <p14:creationId xmlns:p14="http://schemas.microsoft.com/office/powerpoint/2010/main" val="3909031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6556269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86643" y="1171036"/>
            <a:ext cx="5109745" cy="2845065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6463" y="1171036"/>
            <a:ext cx="15239640" cy="284506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312653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226" y="9406996"/>
            <a:ext cx="18178355" cy="6489424"/>
          </a:xfrm>
        </p:spPr>
        <p:txBody>
          <a:bodyPr/>
          <a:lstStyle/>
          <a:p>
            <a:r>
              <a:rPr lang="en-US"/>
              <a:t>Click to edit Master title style</a:t>
            </a:r>
            <a:endParaRPr lang="en-GB"/>
          </a:p>
        </p:txBody>
      </p:sp>
      <p:sp>
        <p:nvSpPr>
          <p:cNvPr id="3" name="Subtitle 2"/>
          <p:cNvSpPr>
            <a:spLocks noGrp="1"/>
          </p:cNvSpPr>
          <p:nvPr>
            <p:ph type="subTitle" idx="1"/>
          </p:nvPr>
        </p:nvSpPr>
        <p:spPr>
          <a:xfrm>
            <a:off x="3208444" y="17158253"/>
            <a:ext cx="14969912" cy="7739239"/>
          </a:xfrm>
        </p:spPr>
        <p:txBody>
          <a:bodyPr/>
          <a:lstStyle>
            <a:lvl1pPr marL="0" indent="0" algn="ctr">
              <a:buNone/>
              <a:defRPr/>
            </a:lvl1pPr>
            <a:lvl2pPr marL="323195" indent="0" algn="ctr">
              <a:buNone/>
              <a:defRPr/>
            </a:lvl2pPr>
            <a:lvl3pPr marL="646389" indent="0" algn="ctr">
              <a:buNone/>
              <a:defRPr/>
            </a:lvl3pPr>
            <a:lvl4pPr marL="969584" indent="0" algn="ctr">
              <a:buNone/>
              <a:defRPr/>
            </a:lvl4pPr>
            <a:lvl5pPr marL="1292779" indent="0" algn="ctr">
              <a:buNone/>
              <a:defRPr/>
            </a:lvl5pPr>
            <a:lvl6pPr marL="1615973" indent="0" algn="ctr">
              <a:buNone/>
              <a:defRPr/>
            </a:lvl6pPr>
            <a:lvl7pPr marL="1939168" indent="0" algn="ctr">
              <a:buNone/>
              <a:defRPr/>
            </a:lvl7pPr>
            <a:lvl8pPr marL="2262363" indent="0" algn="ctr">
              <a:buNone/>
              <a:defRPr/>
            </a:lvl8pPr>
            <a:lvl9pPr marL="2585557"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429994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017081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103" y="19457591"/>
            <a:ext cx="18179298" cy="6014068"/>
          </a:xfrm>
        </p:spPr>
        <p:txBody>
          <a:bodyPr anchor="t"/>
          <a:lstStyle>
            <a:lvl1pPr algn="l">
              <a:defRPr sz="2800" b="1" cap="all"/>
            </a:lvl1pPr>
          </a:lstStyle>
          <a:p>
            <a:r>
              <a:rPr lang="en-US"/>
              <a:t>Click to edit Master title style</a:t>
            </a:r>
            <a:endParaRPr lang="en-GB"/>
          </a:p>
        </p:txBody>
      </p:sp>
      <p:sp>
        <p:nvSpPr>
          <p:cNvPr id="3" name="Text Placeholder 2"/>
          <p:cNvSpPr>
            <a:spLocks noGrp="1"/>
          </p:cNvSpPr>
          <p:nvPr>
            <p:ph type="body" idx="1"/>
          </p:nvPr>
        </p:nvSpPr>
        <p:spPr>
          <a:xfrm>
            <a:off x="1689103" y="12833307"/>
            <a:ext cx="18179298" cy="6624287"/>
          </a:xfrm>
        </p:spPr>
        <p:txBody>
          <a:bodyPr anchor="b"/>
          <a:lstStyle>
            <a:lvl1pPr marL="0" indent="0">
              <a:buNone/>
              <a:defRPr sz="1400"/>
            </a:lvl1pPr>
            <a:lvl2pPr marL="323195" indent="0">
              <a:buNone/>
              <a:defRPr sz="1300"/>
            </a:lvl2pPr>
            <a:lvl3pPr marL="646389" indent="0">
              <a:buNone/>
              <a:defRPr sz="1100"/>
            </a:lvl3pPr>
            <a:lvl4pPr marL="969584" indent="0">
              <a:buNone/>
              <a:defRPr sz="1000"/>
            </a:lvl4pPr>
            <a:lvl5pPr marL="1292779" indent="0">
              <a:buNone/>
              <a:defRPr sz="1000"/>
            </a:lvl5pPr>
            <a:lvl6pPr marL="1615973" indent="0">
              <a:buNone/>
              <a:defRPr sz="1000"/>
            </a:lvl6pPr>
            <a:lvl7pPr marL="1939168" indent="0">
              <a:buNone/>
              <a:defRPr sz="1000"/>
            </a:lvl7pPr>
            <a:lvl8pPr marL="2262363" indent="0">
              <a:buNone/>
              <a:defRPr sz="1000"/>
            </a:lvl8pPr>
            <a:lvl9pPr marL="2585557" indent="0">
              <a:buNone/>
              <a:defRPr sz="1000"/>
            </a:lvl9pPr>
          </a:lstStyle>
          <a:p>
            <a:pPr lvl="0"/>
            <a:r>
              <a:rPr lang="en-US"/>
              <a:t>Click to edit Master text styles</a:t>
            </a:r>
          </a:p>
        </p:txBody>
      </p:sp>
    </p:spTree>
    <p:extLst>
      <p:ext uri="{BB962C8B-B14F-4D97-AF65-F5344CB8AC3E}">
        <p14:creationId xmlns:p14="http://schemas.microsoft.com/office/powerpoint/2010/main" val="28451593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37633" y="4419756"/>
            <a:ext cx="10233636" cy="25201933"/>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0661807" y="4419756"/>
            <a:ext cx="10234579" cy="25201933"/>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571375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484" y="1212427"/>
            <a:ext cx="19247837" cy="504733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069482" y="6777844"/>
            <a:ext cx="9448973" cy="2825436"/>
          </a:xfrm>
        </p:spPr>
        <p:txBody>
          <a:bodyPr anchor="b"/>
          <a:lstStyle>
            <a:lvl1pPr marL="0" indent="0">
              <a:buNone/>
              <a:defRPr sz="1700" b="1"/>
            </a:lvl1pPr>
            <a:lvl2pPr marL="323195" indent="0">
              <a:buNone/>
              <a:defRPr sz="1400" b="1"/>
            </a:lvl2pPr>
            <a:lvl3pPr marL="646389" indent="0">
              <a:buNone/>
              <a:defRPr sz="1300" b="1"/>
            </a:lvl3pPr>
            <a:lvl4pPr marL="969584" indent="0">
              <a:buNone/>
              <a:defRPr sz="1100" b="1"/>
            </a:lvl4pPr>
            <a:lvl5pPr marL="1292779" indent="0">
              <a:buNone/>
              <a:defRPr sz="1100" b="1"/>
            </a:lvl5pPr>
            <a:lvl6pPr marL="1615973" indent="0">
              <a:buNone/>
              <a:defRPr sz="1100" b="1"/>
            </a:lvl6pPr>
            <a:lvl7pPr marL="1939168" indent="0">
              <a:buNone/>
              <a:defRPr sz="1100" b="1"/>
            </a:lvl7pPr>
            <a:lvl8pPr marL="2262363" indent="0">
              <a:buNone/>
              <a:defRPr sz="1100" b="1"/>
            </a:lvl8pPr>
            <a:lvl9pPr marL="2585557" indent="0">
              <a:buNone/>
              <a:defRPr sz="1100" b="1"/>
            </a:lvl9pPr>
          </a:lstStyle>
          <a:p>
            <a:pPr lvl="0"/>
            <a:r>
              <a:rPr lang="en-US"/>
              <a:t>Click to edit Master text styles</a:t>
            </a:r>
          </a:p>
        </p:txBody>
      </p:sp>
      <p:sp>
        <p:nvSpPr>
          <p:cNvPr id="4" name="Content Placeholder 3"/>
          <p:cNvSpPr>
            <a:spLocks noGrp="1"/>
          </p:cNvSpPr>
          <p:nvPr>
            <p:ph sz="half" idx="2"/>
          </p:nvPr>
        </p:nvSpPr>
        <p:spPr>
          <a:xfrm>
            <a:off x="1069482" y="9603281"/>
            <a:ext cx="9448973" cy="17445336"/>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0864575" y="6777844"/>
            <a:ext cx="9452745" cy="2825436"/>
          </a:xfrm>
        </p:spPr>
        <p:txBody>
          <a:bodyPr anchor="b"/>
          <a:lstStyle>
            <a:lvl1pPr marL="0" indent="0">
              <a:buNone/>
              <a:defRPr sz="1700" b="1"/>
            </a:lvl1pPr>
            <a:lvl2pPr marL="323195" indent="0">
              <a:buNone/>
              <a:defRPr sz="1400" b="1"/>
            </a:lvl2pPr>
            <a:lvl3pPr marL="646389" indent="0">
              <a:buNone/>
              <a:defRPr sz="1300" b="1"/>
            </a:lvl3pPr>
            <a:lvl4pPr marL="969584" indent="0">
              <a:buNone/>
              <a:defRPr sz="1100" b="1"/>
            </a:lvl4pPr>
            <a:lvl5pPr marL="1292779" indent="0">
              <a:buNone/>
              <a:defRPr sz="1100" b="1"/>
            </a:lvl5pPr>
            <a:lvl6pPr marL="1615973" indent="0">
              <a:buNone/>
              <a:defRPr sz="1100" b="1"/>
            </a:lvl6pPr>
            <a:lvl7pPr marL="1939168" indent="0">
              <a:buNone/>
              <a:defRPr sz="1100" b="1"/>
            </a:lvl7pPr>
            <a:lvl8pPr marL="2262363" indent="0">
              <a:buNone/>
              <a:defRPr sz="1100" b="1"/>
            </a:lvl8pPr>
            <a:lvl9pPr marL="2585557" indent="0">
              <a:buNone/>
              <a:defRPr sz="1100" b="1"/>
            </a:lvl9pPr>
          </a:lstStyle>
          <a:p>
            <a:pPr lvl="0"/>
            <a:r>
              <a:rPr lang="en-US"/>
              <a:t>Click to edit Master text styles</a:t>
            </a:r>
          </a:p>
        </p:txBody>
      </p:sp>
      <p:sp>
        <p:nvSpPr>
          <p:cNvPr id="6" name="Content Placeholder 5"/>
          <p:cNvSpPr>
            <a:spLocks noGrp="1"/>
          </p:cNvSpPr>
          <p:nvPr>
            <p:ph sz="quarter" idx="4"/>
          </p:nvPr>
        </p:nvSpPr>
        <p:spPr>
          <a:xfrm>
            <a:off x="10864575" y="9603281"/>
            <a:ext cx="9452745" cy="17445336"/>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274085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968700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67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103" y="19457591"/>
            <a:ext cx="18179298" cy="6014068"/>
          </a:xfrm>
        </p:spPr>
        <p:txBody>
          <a:bodyPr anchor="t"/>
          <a:lstStyle>
            <a:lvl1pPr algn="l">
              <a:defRPr sz="2800" b="1" cap="all"/>
            </a:lvl1pPr>
          </a:lstStyle>
          <a:p>
            <a:r>
              <a:rPr lang="en-US"/>
              <a:t>Click to edit Master title style</a:t>
            </a:r>
            <a:endParaRPr lang="en-GB"/>
          </a:p>
        </p:txBody>
      </p:sp>
      <p:sp>
        <p:nvSpPr>
          <p:cNvPr id="3" name="Text Placeholder 2"/>
          <p:cNvSpPr>
            <a:spLocks noGrp="1"/>
          </p:cNvSpPr>
          <p:nvPr>
            <p:ph type="body" idx="1"/>
          </p:nvPr>
        </p:nvSpPr>
        <p:spPr>
          <a:xfrm>
            <a:off x="1689103" y="12833307"/>
            <a:ext cx="18179298" cy="6624287"/>
          </a:xfrm>
        </p:spPr>
        <p:txBody>
          <a:bodyPr anchor="b"/>
          <a:lstStyle>
            <a:lvl1pPr marL="0" indent="0">
              <a:buNone/>
              <a:defRPr sz="1400"/>
            </a:lvl1pPr>
            <a:lvl2pPr marL="323195" indent="0">
              <a:buNone/>
              <a:defRPr sz="1300"/>
            </a:lvl2pPr>
            <a:lvl3pPr marL="646389" indent="0">
              <a:buNone/>
              <a:defRPr sz="1100"/>
            </a:lvl3pPr>
            <a:lvl4pPr marL="969584" indent="0">
              <a:buNone/>
              <a:defRPr sz="1000"/>
            </a:lvl4pPr>
            <a:lvl5pPr marL="1292779" indent="0">
              <a:buNone/>
              <a:defRPr sz="1000"/>
            </a:lvl5pPr>
            <a:lvl6pPr marL="1615973" indent="0">
              <a:buNone/>
              <a:defRPr sz="1000"/>
            </a:lvl6pPr>
            <a:lvl7pPr marL="1939168" indent="0">
              <a:buNone/>
              <a:defRPr sz="1000"/>
            </a:lvl7pPr>
            <a:lvl8pPr marL="2262363" indent="0">
              <a:buNone/>
              <a:defRPr sz="1000"/>
            </a:lvl8pPr>
            <a:lvl9pPr marL="2585557" indent="0">
              <a:buNone/>
              <a:defRPr sz="1000"/>
            </a:lvl9pPr>
          </a:lstStyle>
          <a:p>
            <a:pPr lvl="0"/>
            <a:r>
              <a:rPr lang="en-US"/>
              <a:t>Click to edit Master text styles</a:t>
            </a:r>
          </a:p>
        </p:txBody>
      </p:sp>
    </p:spTree>
    <p:extLst>
      <p:ext uri="{BB962C8B-B14F-4D97-AF65-F5344CB8AC3E}">
        <p14:creationId xmlns:p14="http://schemas.microsoft.com/office/powerpoint/2010/main" val="21552958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481" y="1205752"/>
            <a:ext cx="7035566" cy="5130116"/>
          </a:xfrm>
        </p:spPr>
        <p:txBody>
          <a:bodyPr anchor="b"/>
          <a:lstStyle>
            <a:lvl1pPr algn="l">
              <a:defRPr sz="1400" b="1"/>
            </a:lvl1pPr>
          </a:lstStyle>
          <a:p>
            <a:r>
              <a:rPr lang="en-US"/>
              <a:t>Click to edit Master title style</a:t>
            </a:r>
            <a:endParaRPr lang="en-GB"/>
          </a:p>
        </p:txBody>
      </p:sp>
      <p:sp>
        <p:nvSpPr>
          <p:cNvPr id="3" name="Content Placeholder 2"/>
          <p:cNvSpPr>
            <a:spLocks noGrp="1"/>
          </p:cNvSpPr>
          <p:nvPr>
            <p:ph idx="1"/>
          </p:nvPr>
        </p:nvSpPr>
        <p:spPr>
          <a:xfrm>
            <a:off x="8361573" y="1205754"/>
            <a:ext cx="11955747" cy="25842864"/>
          </a:xfrm>
        </p:spPr>
        <p:txBody>
          <a:bodyPr/>
          <a:lstStyle>
            <a:lvl1pPr>
              <a:defRPr sz="23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069481" y="6335870"/>
            <a:ext cx="7035566" cy="20712747"/>
          </a:xfrm>
        </p:spPr>
        <p:txBody>
          <a:bodyPr/>
          <a:lstStyle>
            <a:lvl1pPr marL="0" indent="0">
              <a:buNone/>
              <a:defRPr sz="1000"/>
            </a:lvl1pPr>
            <a:lvl2pPr marL="323195" indent="0">
              <a:buNone/>
              <a:defRPr sz="800"/>
            </a:lvl2pPr>
            <a:lvl3pPr marL="646389" indent="0">
              <a:buNone/>
              <a:defRPr sz="700"/>
            </a:lvl3pPr>
            <a:lvl4pPr marL="969584" indent="0">
              <a:buNone/>
              <a:defRPr sz="600"/>
            </a:lvl4pPr>
            <a:lvl5pPr marL="1292779" indent="0">
              <a:buNone/>
              <a:defRPr sz="600"/>
            </a:lvl5pPr>
            <a:lvl6pPr marL="1615973" indent="0">
              <a:buNone/>
              <a:defRPr sz="600"/>
            </a:lvl6pPr>
            <a:lvl7pPr marL="1939168" indent="0">
              <a:buNone/>
              <a:defRPr sz="600"/>
            </a:lvl7pPr>
            <a:lvl8pPr marL="2262363" indent="0">
              <a:buNone/>
              <a:defRPr sz="600"/>
            </a:lvl8pPr>
            <a:lvl9pPr marL="2585557" indent="0">
              <a:buNone/>
              <a:defRPr sz="600"/>
            </a:lvl9pPr>
          </a:lstStyle>
          <a:p>
            <a:pPr lvl="0"/>
            <a:r>
              <a:rPr lang="en-US"/>
              <a:t>Click to edit Master text styles</a:t>
            </a:r>
          </a:p>
        </p:txBody>
      </p:sp>
    </p:spTree>
    <p:extLst>
      <p:ext uri="{BB962C8B-B14F-4D97-AF65-F5344CB8AC3E}">
        <p14:creationId xmlns:p14="http://schemas.microsoft.com/office/powerpoint/2010/main" val="33487854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2107" y="21196120"/>
            <a:ext cx="12831892" cy="2502300"/>
          </a:xfrm>
        </p:spPr>
        <p:txBody>
          <a:bodyPr anchor="b"/>
          <a:lstStyle>
            <a:lvl1pPr algn="l">
              <a:defRPr sz="1400" b="1"/>
            </a:lvl1pPr>
          </a:lstStyle>
          <a:p>
            <a:r>
              <a:rPr lang="en-US"/>
              <a:t>Click to edit Master title style</a:t>
            </a:r>
            <a:endParaRPr lang="en-GB"/>
          </a:p>
        </p:txBody>
      </p:sp>
      <p:sp>
        <p:nvSpPr>
          <p:cNvPr id="3" name="Picture Placeholder 2"/>
          <p:cNvSpPr>
            <a:spLocks noGrp="1"/>
          </p:cNvSpPr>
          <p:nvPr>
            <p:ph type="pic" idx="1"/>
          </p:nvPr>
        </p:nvSpPr>
        <p:spPr>
          <a:xfrm>
            <a:off x="4192107" y="2705266"/>
            <a:ext cx="12831892" cy="18167718"/>
          </a:xfrm>
        </p:spPr>
        <p:txBody>
          <a:bodyPr/>
          <a:lstStyle>
            <a:lvl1pPr marL="0" indent="0">
              <a:buNone/>
              <a:defRPr sz="2300"/>
            </a:lvl1pPr>
            <a:lvl2pPr marL="323195" indent="0">
              <a:buNone/>
              <a:defRPr sz="2000"/>
            </a:lvl2pPr>
            <a:lvl3pPr marL="646389" indent="0">
              <a:buNone/>
              <a:defRPr sz="1700"/>
            </a:lvl3pPr>
            <a:lvl4pPr marL="969584" indent="0">
              <a:buNone/>
              <a:defRPr sz="1400"/>
            </a:lvl4pPr>
            <a:lvl5pPr marL="1292779" indent="0">
              <a:buNone/>
              <a:defRPr sz="1400"/>
            </a:lvl5pPr>
            <a:lvl6pPr marL="1615973" indent="0">
              <a:buNone/>
              <a:defRPr sz="1400"/>
            </a:lvl6pPr>
            <a:lvl7pPr marL="1939168" indent="0">
              <a:buNone/>
              <a:defRPr sz="1400"/>
            </a:lvl7pPr>
            <a:lvl8pPr marL="2262363" indent="0">
              <a:buNone/>
              <a:defRPr sz="1400"/>
            </a:lvl8pPr>
            <a:lvl9pPr marL="2585557" indent="0">
              <a:buNone/>
              <a:defRPr sz="1400"/>
            </a:lvl9pPr>
          </a:lstStyle>
          <a:p>
            <a:pPr lvl="0"/>
            <a:endParaRPr lang="en-GB" noProof="0"/>
          </a:p>
        </p:txBody>
      </p:sp>
      <p:sp>
        <p:nvSpPr>
          <p:cNvPr id="4" name="Text Placeholder 3"/>
          <p:cNvSpPr>
            <a:spLocks noGrp="1"/>
          </p:cNvSpPr>
          <p:nvPr>
            <p:ph type="body" sz="half" idx="2"/>
          </p:nvPr>
        </p:nvSpPr>
        <p:spPr>
          <a:xfrm>
            <a:off x="4192107" y="23698419"/>
            <a:ext cx="12831892" cy="3553161"/>
          </a:xfrm>
        </p:spPr>
        <p:txBody>
          <a:bodyPr/>
          <a:lstStyle>
            <a:lvl1pPr marL="0" indent="0">
              <a:buNone/>
              <a:defRPr sz="1000"/>
            </a:lvl1pPr>
            <a:lvl2pPr marL="323195" indent="0">
              <a:buNone/>
              <a:defRPr sz="800"/>
            </a:lvl2pPr>
            <a:lvl3pPr marL="646389" indent="0">
              <a:buNone/>
              <a:defRPr sz="700"/>
            </a:lvl3pPr>
            <a:lvl4pPr marL="969584" indent="0">
              <a:buNone/>
              <a:defRPr sz="600"/>
            </a:lvl4pPr>
            <a:lvl5pPr marL="1292779" indent="0">
              <a:buNone/>
              <a:defRPr sz="600"/>
            </a:lvl5pPr>
            <a:lvl6pPr marL="1615973" indent="0">
              <a:buNone/>
              <a:defRPr sz="600"/>
            </a:lvl6pPr>
            <a:lvl7pPr marL="1939168" indent="0">
              <a:buNone/>
              <a:defRPr sz="600"/>
            </a:lvl7pPr>
            <a:lvl8pPr marL="2262363" indent="0">
              <a:buNone/>
              <a:defRPr sz="600"/>
            </a:lvl8pPr>
            <a:lvl9pPr marL="2585557" indent="0">
              <a:buNone/>
              <a:defRPr sz="600"/>
            </a:lvl9pPr>
          </a:lstStyle>
          <a:p>
            <a:pPr lvl="0"/>
            <a:r>
              <a:rPr lang="en-US"/>
              <a:t>Click to edit Master text styles</a:t>
            </a:r>
          </a:p>
        </p:txBody>
      </p:sp>
    </p:spTree>
    <p:extLst>
      <p:ext uri="{BB962C8B-B14F-4D97-AF65-F5344CB8AC3E}">
        <p14:creationId xmlns:p14="http://schemas.microsoft.com/office/powerpoint/2010/main" val="26537382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044278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57405" y="1171036"/>
            <a:ext cx="5138981" cy="2845065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37633" y="1171036"/>
            <a:ext cx="15329234" cy="284506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90481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67784" y="4411745"/>
            <a:ext cx="3240510" cy="2520593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3798830" y="4411745"/>
            <a:ext cx="3241453" cy="2520593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01292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484" y="1212427"/>
            <a:ext cx="19247837" cy="504733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069482" y="6777844"/>
            <a:ext cx="9448973" cy="2825436"/>
          </a:xfrm>
        </p:spPr>
        <p:txBody>
          <a:bodyPr anchor="b"/>
          <a:lstStyle>
            <a:lvl1pPr marL="0" indent="0">
              <a:buNone/>
              <a:defRPr sz="1700" b="1"/>
            </a:lvl1pPr>
            <a:lvl2pPr marL="323195" indent="0">
              <a:buNone/>
              <a:defRPr sz="1400" b="1"/>
            </a:lvl2pPr>
            <a:lvl3pPr marL="646389" indent="0">
              <a:buNone/>
              <a:defRPr sz="1300" b="1"/>
            </a:lvl3pPr>
            <a:lvl4pPr marL="969584" indent="0">
              <a:buNone/>
              <a:defRPr sz="1100" b="1"/>
            </a:lvl4pPr>
            <a:lvl5pPr marL="1292779" indent="0">
              <a:buNone/>
              <a:defRPr sz="1100" b="1"/>
            </a:lvl5pPr>
            <a:lvl6pPr marL="1615973" indent="0">
              <a:buNone/>
              <a:defRPr sz="1100" b="1"/>
            </a:lvl6pPr>
            <a:lvl7pPr marL="1939168" indent="0">
              <a:buNone/>
              <a:defRPr sz="1100" b="1"/>
            </a:lvl7pPr>
            <a:lvl8pPr marL="2262363" indent="0">
              <a:buNone/>
              <a:defRPr sz="1100" b="1"/>
            </a:lvl8pPr>
            <a:lvl9pPr marL="2585557" indent="0">
              <a:buNone/>
              <a:defRPr sz="1100" b="1"/>
            </a:lvl9pPr>
          </a:lstStyle>
          <a:p>
            <a:pPr lvl="0"/>
            <a:r>
              <a:rPr lang="en-US"/>
              <a:t>Click to edit Master text styles</a:t>
            </a:r>
          </a:p>
        </p:txBody>
      </p:sp>
      <p:sp>
        <p:nvSpPr>
          <p:cNvPr id="4" name="Content Placeholder 3"/>
          <p:cNvSpPr>
            <a:spLocks noGrp="1"/>
          </p:cNvSpPr>
          <p:nvPr>
            <p:ph sz="half" idx="2"/>
          </p:nvPr>
        </p:nvSpPr>
        <p:spPr>
          <a:xfrm>
            <a:off x="1069482" y="9603281"/>
            <a:ext cx="9448973" cy="17445336"/>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0864575" y="6777844"/>
            <a:ext cx="9452745" cy="2825436"/>
          </a:xfrm>
        </p:spPr>
        <p:txBody>
          <a:bodyPr anchor="b"/>
          <a:lstStyle>
            <a:lvl1pPr marL="0" indent="0">
              <a:buNone/>
              <a:defRPr sz="1700" b="1"/>
            </a:lvl1pPr>
            <a:lvl2pPr marL="323195" indent="0">
              <a:buNone/>
              <a:defRPr sz="1400" b="1"/>
            </a:lvl2pPr>
            <a:lvl3pPr marL="646389" indent="0">
              <a:buNone/>
              <a:defRPr sz="1300" b="1"/>
            </a:lvl3pPr>
            <a:lvl4pPr marL="969584" indent="0">
              <a:buNone/>
              <a:defRPr sz="1100" b="1"/>
            </a:lvl4pPr>
            <a:lvl5pPr marL="1292779" indent="0">
              <a:buNone/>
              <a:defRPr sz="1100" b="1"/>
            </a:lvl5pPr>
            <a:lvl6pPr marL="1615973" indent="0">
              <a:buNone/>
              <a:defRPr sz="1100" b="1"/>
            </a:lvl6pPr>
            <a:lvl7pPr marL="1939168" indent="0">
              <a:buNone/>
              <a:defRPr sz="1100" b="1"/>
            </a:lvl7pPr>
            <a:lvl8pPr marL="2262363" indent="0">
              <a:buNone/>
              <a:defRPr sz="1100" b="1"/>
            </a:lvl8pPr>
            <a:lvl9pPr marL="2585557" indent="0">
              <a:buNone/>
              <a:defRPr sz="1100" b="1"/>
            </a:lvl9pPr>
          </a:lstStyle>
          <a:p>
            <a:pPr lvl="0"/>
            <a:r>
              <a:rPr lang="en-US"/>
              <a:t>Click to edit Master text styles</a:t>
            </a:r>
          </a:p>
        </p:txBody>
      </p:sp>
      <p:sp>
        <p:nvSpPr>
          <p:cNvPr id="6" name="Content Placeholder 5"/>
          <p:cNvSpPr>
            <a:spLocks noGrp="1"/>
          </p:cNvSpPr>
          <p:nvPr>
            <p:ph sz="quarter" idx="4"/>
          </p:nvPr>
        </p:nvSpPr>
        <p:spPr>
          <a:xfrm>
            <a:off x="10864575" y="9603281"/>
            <a:ext cx="9452745" cy="17445336"/>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19206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312992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894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481" y="1205752"/>
            <a:ext cx="7035566" cy="5130116"/>
          </a:xfrm>
        </p:spPr>
        <p:txBody>
          <a:bodyPr anchor="b"/>
          <a:lstStyle>
            <a:lvl1pPr algn="l">
              <a:defRPr sz="1400" b="1"/>
            </a:lvl1pPr>
          </a:lstStyle>
          <a:p>
            <a:r>
              <a:rPr lang="en-US"/>
              <a:t>Click to edit Master title style</a:t>
            </a:r>
            <a:endParaRPr lang="en-GB"/>
          </a:p>
        </p:txBody>
      </p:sp>
      <p:sp>
        <p:nvSpPr>
          <p:cNvPr id="3" name="Content Placeholder 2"/>
          <p:cNvSpPr>
            <a:spLocks noGrp="1"/>
          </p:cNvSpPr>
          <p:nvPr>
            <p:ph idx="1"/>
          </p:nvPr>
        </p:nvSpPr>
        <p:spPr>
          <a:xfrm>
            <a:off x="8361573" y="1205754"/>
            <a:ext cx="11955747" cy="25842864"/>
          </a:xfrm>
        </p:spPr>
        <p:txBody>
          <a:bodyPr/>
          <a:lstStyle>
            <a:lvl1pPr>
              <a:defRPr sz="23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069481" y="6335870"/>
            <a:ext cx="7035566" cy="20712747"/>
          </a:xfrm>
        </p:spPr>
        <p:txBody>
          <a:bodyPr/>
          <a:lstStyle>
            <a:lvl1pPr marL="0" indent="0">
              <a:buNone/>
              <a:defRPr sz="1000"/>
            </a:lvl1pPr>
            <a:lvl2pPr marL="323195" indent="0">
              <a:buNone/>
              <a:defRPr sz="800"/>
            </a:lvl2pPr>
            <a:lvl3pPr marL="646389" indent="0">
              <a:buNone/>
              <a:defRPr sz="700"/>
            </a:lvl3pPr>
            <a:lvl4pPr marL="969584" indent="0">
              <a:buNone/>
              <a:defRPr sz="600"/>
            </a:lvl4pPr>
            <a:lvl5pPr marL="1292779" indent="0">
              <a:buNone/>
              <a:defRPr sz="600"/>
            </a:lvl5pPr>
            <a:lvl6pPr marL="1615973" indent="0">
              <a:buNone/>
              <a:defRPr sz="600"/>
            </a:lvl6pPr>
            <a:lvl7pPr marL="1939168" indent="0">
              <a:buNone/>
              <a:defRPr sz="600"/>
            </a:lvl7pPr>
            <a:lvl8pPr marL="2262363" indent="0">
              <a:buNone/>
              <a:defRPr sz="600"/>
            </a:lvl8pPr>
            <a:lvl9pPr marL="2585557" indent="0">
              <a:buNone/>
              <a:defRPr sz="600"/>
            </a:lvl9pPr>
          </a:lstStyle>
          <a:p>
            <a:pPr lvl="0"/>
            <a:r>
              <a:rPr lang="en-US"/>
              <a:t>Click to edit Master text styles</a:t>
            </a:r>
          </a:p>
        </p:txBody>
      </p:sp>
    </p:spTree>
    <p:extLst>
      <p:ext uri="{BB962C8B-B14F-4D97-AF65-F5344CB8AC3E}">
        <p14:creationId xmlns:p14="http://schemas.microsoft.com/office/powerpoint/2010/main" val="1650626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2107" y="21196120"/>
            <a:ext cx="12831892" cy="2502300"/>
          </a:xfrm>
        </p:spPr>
        <p:txBody>
          <a:bodyPr anchor="b"/>
          <a:lstStyle>
            <a:lvl1pPr algn="l">
              <a:defRPr sz="1400" b="1"/>
            </a:lvl1pPr>
          </a:lstStyle>
          <a:p>
            <a:r>
              <a:rPr lang="en-US"/>
              <a:t>Click to edit Master title style</a:t>
            </a:r>
            <a:endParaRPr lang="en-GB"/>
          </a:p>
        </p:txBody>
      </p:sp>
      <p:sp>
        <p:nvSpPr>
          <p:cNvPr id="3" name="Picture Placeholder 2"/>
          <p:cNvSpPr>
            <a:spLocks noGrp="1"/>
          </p:cNvSpPr>
          <p:nvPr>
            <p:ph type="pic" idx="1"/>
          </p:nvPr>
        </p:nvSpPr>
        <p:spPr>
          <a:xfrm>
            <a:off x="4192107" y="2705266"/>
            <a:ext cx="12831892" cy="18167718"/>
          </a:xfrm>
        </p:spPr>
        <p:txBody>
          <a:bodyPr/>
          <a:lstStyle>
            <a:lvl1pPr marL="0" indent="0">
              <a:buNone/>
              <a:defRPr sz="2300"/>
            </a:lvl1pPr>
            <a:lvl2pPr marL="323195" indent="0">
              <a:buNone/>
              <a:defRPr sz="2000"/>
            </a:lvl2pPr>
            <a:lvl3pPr marL="646389" indent="0">
              <a:buNone/>
              <a:defRPr sz="1700"/>
            </a:lvl3pPr>
            <a:lvl4pPr marL="969584" indent="0">
              <a:buNone/>
              <a:defRPr sz="1400"/>
            </a:lvl4pPr>
            <a:lvl5pPr marL="1292779" indent="0">
              <a:buNone/>
              <a:defRPr sz="1400"/>
            </a:lvl5pPr>
            <a:lvl6pPr marL="1615973" indent="0">
              <a:buNone/>
              <a:defRPr sz="1400"/>
            </a:lvl6pPr>
            <a:lvl7pPr marL="1939168" indent="0">
              <a:buNone/>
              <a:defRPr sz="1400"/>
            </a:lvl7pPr>
            <a:lvl8pPr marL="2262363" indent="0">
              <a:buNone/>
              <a:defRPr sz="1400"/>
            </a:lvl8pPr>
            <a:lvl9pPr marL="2585557" indent="0">
              <a:buNone/>
              <a:defRPr sz="1400"/>
            </a:lvl9pPr>
          </a:lstStyle>
          <a:p>
            <a:pPr lvl="0"/>
            <a:endParaRPr lang="en-GB" noProof="0"/>
          </a:p>
        </p:txBody>
      </p:sp>
      <p:sp>
        <p:nvSpPr>
          <p:cNvPr id="4" name="Text Placeholder 3"/>
          <p:cNvSpPr>
            <a:spLocks noGrp="1"/>
          </p:cNvSpPr>
          <p:nvPr>
            <p:ph type="body" sz="half" idx="2"/>
          </p:nvPr>
        </p:nvSpPr>
        <p:spPr>
          <a:xfrm>
            <a:off x="4192107" y="23698419"/>
            <a:ext cx="12831892" cy="3553161"/>
          </a:xfrm>
        </p:spPr>
        <p:txBody>
          <a:bodyPr/>
          <a:lstStyle>
            <a:lvl1pPr marL="0" indent="0">
              <a:buNone/>
              <a:defRPr sz="1000"/>
            </a:lvl1pPr>
            <a:lvl2pPr marL="323195" indent="0">
              <a:buNone/>
              <a:defRPr sz="800"/>
            </a:lvl2pPr>
            <a:lvl3pPr marL="646389" indent="0">
              <a:buNone/>
              <a:defRPr sz="700"/>
            </a:lvl3pPr>
            <a:lvl4pPr marL="969584" indent="0">
              <a:buNone/>
              <a:defRPr sz="600"/>
            </a:lvl4pPr>
            <a:lvl5pPr marL="1292779" indent="0">
              <a:buNone/>
              <a:defRPr sz="600"/>
            </a:lvl5pPr>
            <a:lvl6pPr marL="1615973" indent="0">
              <a:buNone/>
              <a:defRPr sz="600"/>
            </a:lvl6pPr>
            <a:lvl7pPr marL="1939168" indent="0">
              <a:buNone/>
              <a:defRPr sz="600"/>
            </a:lvl7pPr>
            <a:lvl8pPr marL="2262363" indent="0">
              <a:buNone/>
              <a:defRPr sz="600"/>
            </a:lvl8pPr>
            <a:lvl9pPr marL="2585557" indent="0">
              <a:buNone/>
              <a:defRPr sz="600"/>
            </a:lvl9pPr>
          </a:lstStyle>
          <a:p>
            <a:pPr lvl="0"/>
            <a:r>
              <a:rPr lang="en-US"/>
              <a:t>Click to edit Master text styles</a:t>
            </a:r>
          </a:p>
        </p:txBody>
      </p:sp>
    </p:spTree>
    <p:extLst>
      <p:ext uri="{BB962C8B-B14F-4D97-AF65-F5344CB8AC3E}">
        <p14:creationId xmlns:p14="http://schemas.microsoft.com/office/powerpoint/2010/main" val="3730859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EF0F8"/>
        </a:solidFill>
        <a:effectLst/>
      </p:bgPr>
    </p:bg>
    <p:spTree>
      <p:nvGrpSpPr>
        <p:cNvPr id="1" name=""/>
        <p:cNvGrpSpPr/>
        <p:nvPr/>
      </p:nvGrpSpPr>
      <p:grpSpPr>
        <a:xfrm>
          <a:off x="0" y="0"/>
          <a:ext cx="0" cy="0"/>
          <a:chOff x="0" y="0"/>
          <a:chExt cx="0" cy="0"/>
        </a:xfrm>
      </p:grpSpPr>
      <p:sp>
        <p:nvSpPr>
          <p:cNvPr id="1026" name="Rectangle 36">
            <a:extLst>
              <a:ext uri="{FF2B5EF4-FFF2-40B4-BE49-F238E27FC236}">
                <a16:creationId xmlns:a16="http://schemas.microsoft.com/office/drawing/2014/main" id="{65EC883A-44CE-88E6-8AD8-DDF188A688A1}"/>
              </a:ext>
            </a:extLst>
          </p:cNvPr>
          <p:cNvSpPr>
            <a:spLocks noChangeArrowheads="1"/>
          </p:cNvSpPr>
          <p:nvPr/>
        </p:nvSpPr>
        <p:spPr bwMode="auto">
          <a:xfrm>
            <a:off x="0" y="0"/>
            <a:ext cx="21386800" cy="3743325"/>
          </a:xfrm>
          <a:prstGeom prst="rect">
            <a:avLst/>
          </a:prstGeom>
          <a:solidFill>
            <a:schemeClr val="tx1"/>
          </a:solidFill>
          <a:ln>
            <a:noFill/>
          </a:ln>
        </p:spPr>
        <p:txBody>
          <a:bodyPr wrap="none" lIns="64639" tIns="32319" rIns="64639" bIns="32319" anchor="ctr"/>
          <a:lstStyle>
            <a:lvl1pPr eaLnBrk="0" hangingPunct="0">
              <a:defRPr sz="1700">
                <a:solidFill>
                  <a:schemeClr val="tx1"/>
                </a:solidFill>
                <a:latin typeface="Arial Narrow" charset="0"/>
                <a:ea typeface="ＭＳ Ｐゴシック" charset="-128"/>
              </a:defRPr>
            </a:lvl1pPr>
            <a:lvl2pPr marL="742950" indent="-285750" eaLnBrk="0" hangingPunct="0">
              <a:defRPr sz="1700">
                <a:solidFill>
                  <a:schemeClr val="tx1"/>
                </a:solidFill>
                <a:latin typeface="Arial Narrow" charset="0"/>
                <a:ea typeface="ＭＳ Ｐゴシック" charset="-128"/>
              </a:defRPr>
            </a:lvl2pPr>
            <a:lvl3pPr marL="1143000" indent="-228600" eaLnBrk="0" hangingPunct="0">
              <a:defRPr sz="1700">
                <a:solidFill>
                  <a:schemeClr val="tx1"/>
                </a:solidFill>
                <a:latin typeface="Arial Narrow" charset="0"/>
                <a:ea typeface="ＭＳ Ｐゴシック" charset="-128"/>
              </a:defRPr>
            </a:lvl3pPr>
            <a:lvl4pPr marL="1600200" indent="-228600" eaLnBrk="0" hangingPunct="0">
              <a:defRPr sz="1700">
                <a:solidFill>
                  <a:schemeClr val="tx1"/>
                </a:solidFill>
                <a:latin typeface="Arial Narrow" charset="0"/>
                <a:ea typeface="ＭＳ Ｐゴシック" charset="-128"/>
              </a:defRPr>
            </a:lvl4pPr>
            <a:lvl5pPr marL="2057400" indent="-228600" eaLnBrk="0" hangingPunct="0">
              <a:defRPr sz="17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17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17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17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1700">
                <a:solidFill>
                  <a:schemeClr val="tx1"/>
                </a:solidFill>
                <a:latin typeface="Arial Narrow" charset="0"/>
                <a:ea typeface="ＭＳ Ｐゴシック" charset="-128"/>
              </a:defRPr>
            </a:lvl9pPr>
          </a:lstStyle>
          <a:p>
            <a:pPr eaLnBrk="1" hangingPunct="1">
              <a:defRPr/>
            </a:pPr>
            <a:endParaRPr lang="en-GB" altLang="en-US"/>
          </a:p>
        </p:txBody>
      </p:sp>
      <p:sp>
        <p:nvSpPr>
          <p:cNvPr id="1027" name="Rectangle 33">
            <a:extLst>
              <a:ext uri="{FF2B5EF4-FFF2-40B4-BE49-F238E27FC236}">
                <a16:creationId xmlns:a16="http://schemas.microsoft.com/office/drawing/2014/main" id="{2187BD4B-72E6-651D-5419-DD9272924BA3}"/>
              </a:ext>
            </a:extLst>
          </p:cNvPr>
          <p:cNvSpPr>
            <a:spLocks noChangeArrowheads="1"/>
          </p:cNvSpPr>
          <p:nvPr/>
        </p:nvSpPr>
        <p:spPr bwMode="auto">
          <a:xfrm>
            <a:off x="455613" y="4416425"/>
            <a:ext cx="6584950" cy="25201563"/>
          </a:xfrm>
          <a:prstGeom prst="rect">
            <a:avLst/>
          </a:prstGeom>
          <a:solidFill>
            <a:schemeClr val="bg2"/>
          </a:solidFill>
          <a:ln w="9525">
            <a:solidFill>
              <a:schemeClr val="tx1"/>
            </a:solidFill>
            <a:miter lim="800000"/>
            <a:headEnd/>
            <a:tailEnd/>
          </a:ln>
        </p:spPr>
        <p:txBody>
          <a:bodyPr wrap="none" lIns="64639" tIns="32319" rIns="64639" bIns="32319" anchor="ctr"/>
          <a:lstStyle>
            <a:lvl1pPr eaLnBrk="0" hangingPunct="0">
              <a:defRPr sz="1700">
                <a:solidFill>
                  <a:schemeClr val="tx1"/>
                </a:solidFill>
                <a:latin typeface="Arial Narrow" charset="0"/>
                <a:ea typeface="ＭＳ Ｐゴシック" charset="-128"/>
              </a:defRPr>
            </a:lvl1pPr>
            <a:lvl2pPr marL="742950" indent="-285750" eaLnBrk="0" hangingPunct="0">
              <a:defRPr sz="1700">
                <a:solidFill>
                  <a:schemeClr val="tx1"/>
                </a:solidFill>
                <a:latin typeface="Arial Narrow" charset="0"/>
                <a:ea typeface="ＭＳ Ｐゴシック" charset="-128"/>
              </a:defRPr>
            </a:lvl2pPr>
            <a:lvl3pPr marL="1143000" indent="-228600" eaLnBrk="0" hangingPunct="0">
              <a:defRPr sz="1700">
                <a:solidFill>
                  <a:schemeClr val="tx1"/>
                </a:solidFill>
                <a:latin typeface="Arial Narrow" charset="0"/>
                <a:ea typeface="ＭＳ Ｐゴシック" charset="-128"/>
              </a:defRPr>
            </a:lvl3pPr>
            <a:lvl4pPr marL="1600200" indent="-228600" eaLnBrk="0" hangingPunct="0">
              <a:defRPr sz="1700">
                <a:solidFill>
                  <a:schemeClr val="tx1"/>
                </a:solidFill>
                <a:latin typeface="Arial Narrow" charset="0"/>
                <a:ea typeface="ＭＳ Ｐゴシック" charset="-128"/>
              </a:defRPr>
            </a:lvl4pPr>
            <a:lvl5pPr marL="2057400" indent="-228600" eaLnBrk="0" hangingPunct="0">
              <a:defRPr sz="17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17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17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17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1700">
                <a:solidFill>
                  <a:schemeClr val="tx1"/>
                </a:solidFill>
                <a:latin typeface="Arial Narrow" charset="0"/>
                <a:ea typeface="ＭＳ Ｐゴシック" charset="-128"/>
              </a:defRPr>
            </a:lvl9pPr>
          </a:lstStyle>
          <a:p>
            <a:pPr eaLnBrk="1" hangingPunct="1">
              <a:defRPr/>
            </a:pPr>
            <a:endParaRPr lang="en-GB" altLang="en-US"/>
          </a:p>
        </p:txBody>
      </p:sp>
      <p:sp>
        <p:nvSpPr>
          <p:cNvPr id="1028" name="Rectangle 15">
            <a:extLst>
              <a:ext uri="{FF2B5EF4-FFF2-40B4-BE49-F238E27FC236}">
                <a16:creationId xmlns:a16="http://schemas.microsoft.com/office/drawing/2014/main" id="{4503646F-D530-CA29-7B06-68016439CF05}"/>
              </a:ext>
            </a:extLst>
          </p:cNvPr>
          <p:cNvSpPr>
            <a:spLocks noGrp="1" noChangeArrowheads="1"/>
          </p:cNvSpPr>
          <p:nvPr>
            <p:ph type="title"/>
          </p:nvPr>
        </p:nvSpPr>
        <p:spPr bwMode="auto">
          <a:xfrm>
            <a:off x="468313" y="1171575"/>
            <a:ext cx="20427950" cy="202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2916" tIns="26453" rIns="52916" bIns="26453" numCol="1" anchor="ctr" anchorCtr="0" compatLnSpc="1">
            <a:prstTxWarp prst="textNoShape">
              <a:avLst/>
            </a:prstTxWarp>
          </a:bodyPr>
          <a:lstStyle/>
          <a:p>
            <a:pPr lvl="0"/>
            <a:r>
              <a:rPr lang="en-US" altLang="en-US"/>
              <a:t>Click to edit Master title style</a:t>
            </a:r>
          </a:p>
        </p:txBody>
      </p:sp>
      <p:sp>
        <p:nvSpPr>
          <p:cNvPr id="1029" name="Rectangle 16">
            <a:extLst>
              <a:ext uri="{FF2B5EF4-FFF2-40B4-BE49-F238E27FC236}">
                <a16:creationId xmlns:a16="http://schemas.microsoft.com/office/drawing/2014/main" id="{582CFB7A-6677-7858-AE39-C0CAF5FE6C73}"/>
              </a:ext>
            </a:extLst>
          </p:cNvPr>
          <p:cNvSpPr>
            <a:spLocks noGrp="1" noChangeArrowheads="1"/>
          </p:cNvSpPr>
          <p:nvPr>
            <p:ph type="body" idx="1"/>
          </p:nvPr>
        </p:nvSpPr>
        <p:spPr bwMode="auto">
          <a:xfrm>
            <a:off x="468313" y="4416425"/>
            <a:ext cx="6572250" cy="2520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64625" tIns="264625" rIns="264625" bIns="264625"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1030" name="Rectangle 25">
            <a:extLst>
              <a:ext uri="{FF2B5EF4-FFF2-40B4-BE49-F238E27FC236}">
                <a16:creationId xmlns:a16="http://schemas.microsoft.com/office/drawing/2014/main" id="{5EB35395-12E4-DACF-0CC0-CAC3CCCC2D8A}"/>
              </a:ext>
            </a:extLst>
          </p:cNvPr>
          <p:cNvSpPr>
            <a:spLocks noChangeArrowheads="1"/>
          </p:cNvSpPr>
          <p:nvPr/>
        </p:nvSpPr>
        <p:spPr bwMode="auto">
          <a:xfrm>
            <a:off x="0" y="0"/>
            <a:ext cx="21386800" cy="30279975"/>
          </a:xfrm>
          <a:prstGeom prst="rect">
            <a:avLst/>
          </a:prstGeom>
          <a:noFill/>
          <a:ln>
            <a:noFill/>
          </a:ln>
        </p:spPr>
        <p:txBody>
          <a:bodyPr wrap="none" lIns="64639" tIns="32319" rIns="64639" bIns="32319" anchor="ctr"/>
          <a:lstStyle>
            <a:lvl1pPr eaLnBrk="0" hangingPunct="0">
              <a:defRPr sz="1700">
                <a:solidFill>
                  <a:schemeClr val="tx1"/>
                </a:solidFill>
                <a:latin typeface="Arial Narrow" charset="0"/>
                <a:ea typeface="ＭＳ Ｐゴシック" charset="-128"/>
              </a:defRPr>
            </a:lvl1pPr>
            <a:lvl2pPr marL="742950" indent="-285750" eaLnBrk="0" hangingPunct="0">
              <a:defRPr sz="1700">
                <a:solidFill>
                  <a:schemeClr val="tx1"/>
                </a:solidFill>
                <a:latin typeface="Arial Narrow" charset="0"/>
                <a:ea typeface="ＭＳ Ｐゴシック" charset="-128"/>
              </a:defRPr>
            </a:lvl2pPr>
            <a:lvl3pPr marL="1143000" indent="-228600" eaLnBrk="0" hangingPunct="0">
              <a:defRPr sz="1700">
                <a:solidFill>
                  <a:schemeClr val="tx1"/>
                </a:solidFill>
                <a:latin typeface="Arial Narrow" charset="0"/>
                <a:ea typeface="ＭＳ Ｐゴシック" charset="-128"/>
              </a:defRPr>
            </a:lvl3pPr>
            <a:lvl4pPr marL="1600200" indent="-228600" eaLnBrk="0" hangingPunct="0">
              <a:defRPr sz="1700">
                <a:solidFill>
                  <a:schemeClr val="tx1"/>
                </a:solidFill>
                <a:latin typeface="Arial Narrow" charset="0"/>
                <a:ea typeface="ＭＳ Ｐゴシック" charset="-128"/>
              </a:defRPr>
            </a:lvl4pPr>
            <a:lvl5pPr marL="2057400" indent="-228600" eaLnBrk="0" hangingPunct="0">
              <a:defRPr sz="17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17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17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17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1700">
                <a:solidFill>
                  <a:schemeClr val="tx1"/>
                </a:solidFill>
                <a:latin typeface="Arial Narrow" charset="0"/>
                <a:ea typeface="ＭＳ Ｐゴシック" charset="-128"/>
              </a:defRPr>
            </a:lvl9pPr>
          </a:lstStyle>
          <a:p>
            <a:pPr eaLnBrk="1" hangingPunct="1">
              <a:defRPr/>
            </a:pPr>
            <a:endParaRPr lang="en-GB" altLang="en-US"/>
          </a:p>
        </p:txBody>
      </p:sp>
      <p:sp>
        <p:nvSpPr>
          <p:cNvPr id="1031" name="Rectangle 40">
            <a:extLst>
              <a:ext uri="{FF2B5EF4-FFF2-40B4-BE49-F238E27FC236}">
                <a16:creationId xmlns:a16="http://schemas.microsoft.com/office/drawing/2014/main" id="{854EEA44-E7C1-4E42-D051-C2A3088231C0}"/>
              </a:ext>
            </a:extLst>
          </p:cNvPr>
          <p:cNvSpPr>
            <a:spLocks noChangeArrowheads="1"/>
          </p:cNvSpPr>
          <p:nvPr/>
        </p:nvSpPr>
        <p:spPr bwMode="auto">
          <a:xfrm>
            <a:off x="14311313" y="4416425"/>
            <a:ext cx="6584950" cy="25201563"/>
          </a:xfrm>
          <a:prstGeom prst="rect">
            <a:avLst/>
          </a:prstGeom>
          <a:solidFill>
            <a:schemeClr val="bg2"/>
          </a:solidFill>
          <a:ln w="12700">
            <a:solidFill>
              <a:schemeClr val="tx1"/>
            </a:solidFill>
            <a:miter lim="800000"/>
            <a:headEnd/>
            <a:tailEnd/>
          </a:ln>
        </p:spPr>
        <p:txBody>
          <a:bodyPr wrap="none" lIns="64639" tIns="32319" rIns="64639" bIns="32319" anchor="ctr"/>
          <a:lstStyle>
            <a:lvl1pPr eaLnBrk="0" hangingPunct="0">
              <a:defRPr sz="1700">
                <a:solidFill>
                  <a:schemeClr val="tx1"/>
                </a:solidFill>
                <a:latin typeface="Arial Narrow" charset="0"/>
                <a:ea typeface="ＭＳ Ｐゴシック" charset="-128"/>
              </a:defRPr>
            </a:lvl1pPr>
            <a:lvl2pPr marL="742950" indent="-285750" eaLnBrk="0" hangingPunct="0">
              <a:defRPr sz="1700">
                <a:solidFill>
                  <a:schemeClr val="tx1"/>
                </a:solidFill>
                <a:latin typeface="Arial Narrow" charset="0"/>
                <a:ea typeface="ＭＳ Ｐゴシック" charset="-128"/>
              </a:defRPr>
            </a:lvl2pPr>
            <a:lvl3pPr marL="1143000" indent="-228600" eaLnBrk="0" hangingPunct="0">
              <a:defRPr sz="1700">
                <a:solidFill>
                  <a:schemeClr val="tx1"/>
                </a:solidFill>
                <a:latin typeface="Arial Narrow" charset="0"/>
                <a:ea typeface="ＭＳ Ｐゴシック" charset="-128"/>
              </a:defRPr>
            </a:lvl3pPr>
            <a:lvl4pPr marL="1600200" indent="-228600" eaLnBrk="0" hangingPunct="0">
              <a:defRPr sz="1700">
                <a:solidFill>
                  <a:schemeClr val="tx1"/>
                </a:solidFill>
                <a:latin typeface="Arial Narrow" charset="0"/>
                <a:ea typeface="ＭＳ Ｐゴシック" charset="-128"/>
              </a:defRPr>
            </a:lvl4pPr>
            <a:lvl5pPr marL="2057400" indent="-228600" eaLnBrk="0" hangingPunct="0">
              <a:defRPr sz="17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17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17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17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1700">
                <a:solidFill>
                  <a:schemeClr val="tx1"/>
                </a:solidFill>
                <a:latin typeface="Arial Narrow" charset="0"/>
                <a:ea typeface="ＭＳ Ｐゴシック" charset="-128"/>
              </a:defRPr>
            </a:lvl9pPr>
          </a:lstStyle>
          <a:p>
            <a:pPr eaLnBrk="1" hangingPunct="1">
              <a:defRPr/>
            </a:pPr>
            <a:endParaRPr lang="en-GB" altLang="en-US"/>
          </a:p>
        </p:txBody>
      </p:sp>
      <p:sp>
        <p:nvSpPr>
          <p:cNvPr id="1032" name="Rectangle 41">
            <a:extLst>
              <a:ext uri="{FF2B5EF4-FFF2-40B4-BE49-F238E27FC236}">
                <a16:creationId xmlns:a16="http://schemas.microsoft.com/office/drawing/2014/main" id="{47A1DB55-F5D9-A587-9F53-BC109EF1F56C}"/>
              </a:ext>
            </a:extLst>
          </p:cNvPr>
          <p:cNvSpPr>
            <a:spLocks noChangeArrowheads="1"/>
          </p:cNvSpPr>
          <p:nvPr/>
        </p:nvSpPr>
        <p:spPr bwMode="auto">
          <a:xfrm>
            <a:off x="7383463" y="4416425"/>
            <a:ext cx="6583362" cy="25201563"/>
          </a:xfrm>
          <a:prstGeom prst="rect">
            <a:avLst/>
          </a:prstGeom>
          <a:solidFill>
            <a:schemeClr val="bg2"/>
          </a:solidFill>
          <a:ln w="12700">
            <a:solidFill>
              <a:schemeClr val="tx1"/>
            </a:solidFill>
            <a:miter lim="800000"/>
            <a:headEnd/>
            <a:tailEnd/>
          </a:ln>
        </p:spPr>
        <p:txBody>
          <a:bodyPr wrap="none" lIns="64639" tIns="32319" rIns="64639" bIns="32319" anchor="ctr"/>
          <a:lstStyle>
            <a:lvl1pPr eaLnBrk="0" hangingPunct="0">
              <a:defRPr sz="1700">
                <a:solidFill>
                  <a:schemeClr val="tx1"/>
                </a:solidFill>
                <a:latin typeface="Arial Narrow" charset="0"/>
                <a:ea typeface="ＭＳ Ｐゴシック" charset="-128"/>
              </a:defRPr>
            </a:lvl1pPr>
            <a:lvl2pPr marL="742950" indent="-285750" eaLnBrk="0" hangingPunct="0">
              <a:defRPr sz="1700">
                <a:solidFill>
                  <a:schemeClr val="tx1"/>
                </a:solidFill>
                <a:latin typeface="Arial Narrow" charset="0"/>
                <a:ea typeface="ＭＳ Ｐゴシック" charset="-128"/>
              </a:defRPr>
            </a:lvl2pPr>
            <a:lvl3pPr marL="1143000" indent="-228600" eaLnBrk="0" hangingPunct="0">
              <a:defRPr sz="1700">
                <a:solidFill>
                  <a:schemeClr val="tx1"/>
                </a:solidFill>
                <a:latin typeface="Arial Narrow" charset="0"/>
                <a:ea typeface="ＭＳ Ｐゴシック" charset="-128"/>
              </a:defRPr>
            </a:lvl3pPr>
            <a:lvl4pPr marL="1600200" indent="-228600" eaLnBrk="0" hangingPunct="0">
              <a:defRPr sz="1700">
                <a:solidFill>
                  <a:schemeClr val="tx1"/>
                </a:solidFill>
                <a:latin typeface="Arial Narrow" charset="0"/>
                <a:ea typeface="ＭＳ Ｐゴシック" charset="-128"/>
              </a:defRPr>
            </a:lvl4pPr>
            <a:lvl5pPr marL="2057400" indent="-228600" eaLnBrk="0" hangingPunct="0">
              <a:defRPr sz="17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17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17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17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1700">
                <a:solidFill>
                  <a:schemeClr val="tx1"/>
                </a:solidFill>
                <a:latin typeface="Arial Narrow" charset="0"/>
                <a:ea typeface="ＭＳ Ｐゴシック" charset="-128"/>
              </a:defRPr>
            </a:lvl9pPr>
          </a:lstStyle>
          <a:p>
            <a:pPr eaLnBrk="1" hangingPunct="1">
              <a:defRPr/>
            </a:pPr>
            <a:endParaRPr lang="en-GB" altLang="en-US"/>
          </a:p>
        </p:txBody>
      </p:sp>
      <p:sp>
        <p:nvSpPr>
          <p:cNvPr id="1033" name="Text Box 14">
            <a:extLst>
              <a:ext uri="{FF2B5EF4-FFF2-40B4-BE49-F238E27FC236}">
                <a16:creationId xmlns:a16="http://schemas.microsoft.com/office/drawing/2014/main" id="{2DAC5344-FF08-A46B-BF3B-6D534C5DF96B}"/>
              </a:ext>
            </a:extLst>
          </p:cNvPr>
          <p:cNvSpPr txBox="1">
            <a:spLocks noChangeArrowheads="1"/>
          </p:cNvSpPr>
          <p:nvPr/>
        </p:nvSpPr>
        <p:spPr bwMode="auto">
          <a:xfrm>
            <a:off x="455613" y="29884688"/>
            <a:ext cx="2336800" cy="115887"/>
          </a:xfrm>
          <a:prstGeom prst="rect">
            <a:avLst/>
          </a:prstGeom>
          <a:noFill/>
          <a:ln>
            <a:noFill/>
          </a:ln>
        </p:spPr>
        <p:txBody>
          <a:bodyPr lIns="52916" tIns="26453" rIns="52916" bIns="26453">
            <a:spAutoFit/>
          </a:bodyPr>
          <a:lstStyle>
            <a:lvl1pPr defTabSz="749300" eaLnBrk="0" hangingPunct="0">
              <a:defRPr sz="2400">
                <a:solidFill>
                  <a:schemeClr val="tx1"/>
                </a:solidFill>
                <a:latin typeface="Arial Narrow" pitchFamily="34" charset="0"/>
                <a:ea typeface="ＭＳ Ｐゴシック"/>
                <a:cs typeface="ＭＳ Ｐゴシック"/>
              </a:defRPr>
            </a:lvl1pPr>
            <a:lvl2pPr marL="742950" indent="-285750" defTabSz="749300" eaLnBrk="0" hangingPunct="0">
              <a:defRPr sz="2400">
                <a:solidFill>
                  <a:schemeClr val="tx1"/>
                </a:solidFill>
                <a:latin typeface="Arial Narrow" pitchFamily="34" charset="0"/>
                <a:ea typeface="ＭＳ Ｐゴシック"/>
                <a:cs typeface="ＭＳ Ｐゴシック"/>
              </a:defRPr>
            </a:lvl2pPr>
            <a:lvl3pPr marL="1143000" indent="-228600" defTabSz="749300" eaLnBrk="0" hangingPunct="0">
              <a:defRPr sz="2400">
                <a:solidFill>
                  <a:schemeClr val="tx1"/>
                </a:solidFill>
                <a:latin typeface="Arial Narrow" pitchFamily="34" charset="0"/>
                <a:ea typeface="ＭＳ Ｐゴシック"/>
                <a:cs typeface="ＭＳ Ｐゴシック"/>
              </a:defRPr>
            </a:lvl3pPr>
            <a:lvl4pPr marL="1600200" indent="-228600" defTabSz="749300" eaLnBrk="0" hangingPunct="0">
              <a:defRPr sz="2400">
                <a:solidFill>
                  <a:schemeClr val="tx1"/>
                </a:solidFill>
                <a:latin typeface="Arial Narrow" pitchFamily="34" charset="0"/>
                <a:ea typeface="ＭＳ Ｐゴシック"/>
                <a:cs typeface="ＭＳ Ｐゴシック"/>
              </a:defRPr>
            </a:lvl4pPr>
            <a:lvl5pPr marL="2057400" indent="-228600" defTabSz="749300" eaLnBrk="0" hangingPunct="0">
              <a:defRPr sz="2400">
                <a:solidFill>
                  <a:schemeClr val="tx1"/>
                </a:solidFill>
                <a:latin typeface="Arial Narrow" pitchFamily="34" charset="0"/>
                <a:ea typeface="ＭＳ Ｐゴシック"/>
                <a:cs typeface="ＭＳ Ｐゴシック"/>
              </a:defRPr>
            </a:lvl5pPr>
            <a:lvl6pPr marL="25146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6pPr>
            <a:lvl7pPr marL="29718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7pPr>
            <a:lvl8pPr marL="34290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8pPr>
            <a:lvl9pPr marL="38862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9pPr>
          </a:lstStyle>
          <a:p>
            <a:pPr>
              <a:lnSpc>
                <a:spcPct val="65000"/>
              </a:lnSpc>
              <a:spcBef>
                <a:spcPct val="50000"/>
              </a:spcBef>
              <a:defRPr/>
            </a:pPr>
            <a:r>
              <a:rPr lang="en-US" sz="600" b="1">
                <a:latin typeface="Arial" pitchFamily="34" charset="0"/>
              </a:rPr>
              <a:t>Poster template by ResearchPosters.co.za</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sldNum="0" hdr="0" ftr="0" dt="0"/>
  <p:txStyles>
    <p:titleStyle>
      <a:lvl1pPr algn="ctr" defTabSz="528638" rtl="0" eaLnBrk="0" fontAlgn="base" hangingPunct="0">
        <a:spcBef>
          <a:spcPct val="0"/>
        </a:spcBef>
        <a:spcAft>
          <a:spcPct val="0"/>
        </a:spcAft>
        <a:defRPr sz="5100">
          <a:solidFill>
            <a:srgbClr val="FFFFFF"/>
          </a:solidFill>
          <a:latin typeface="+mj-lt"/>
          <a:ea typeface="ＭＳ Ｐゴシック" charset="-128"/>
          <a:cs typeface="ＭＳ Ｐゴシック" charset="-128"/>
        </a:defRPr>
      </a:lvl1pPr>
      <a:lvl2pPr algn="ctr" defTabSz="528638" rtl="0" eaLnBrk="0" fontAlgn="base" hangingPunct="0">
        <a:spcBef>
          <a:spcPct val="0"/>
        </a:spcBef>
        <a:spcAft>
          <a:spcPct val="0"/>
        </a:spcAft>
        <a:defRPr sz="5100">
          <a:solidFill>
            <a:srgbClr val="FFFFFF"/>
          </a:solidFill>
          <a:latin typeface="Arial Black" charset="0"/>
          <a:ea typeface="ＭＳ Ｐゴシック" charset="-128"/>
          <a:cs typeface="ＭＳ Ｐゴシック" charset="-128"/>
        </a:defRPr>
      </a:lvl2pPr>
      <a:lvl3pPr algn="ctr" defTabSz="528638" rtl="0" eaLnBrk="0" fontAlgn="base" hangingPunct="0">
        <a:spcBef>
          <a:spcPct val="0"/>
        </a:spcBef>
        <a:spcAft>
          <a:spcPct val="0"/>
        </a:spcAft>
        <a:defRPr sz="5100">
          <a:solidFill>
            <a:srgbClr val="FFFFFF"/>
          </a:solidFill>
          <a:latin typeface="Arial Black" charset="0"/>
          <a:ea typeface="ＭＳ Ｐゴシック" charset="-128"/>
          <a:cs typeface="ＭＳ Ｐゴシック" charset="-128"/>
        </a:defRPr>
      </a:lvl3pPr>
      <a:lvl4pPr algn="ctr" defTabSz="528638" rtl="0" eaLnBrk="0" fontAlgn="base" hangingPunct="0">
        <a:spcBef>
          <a:spcPct val="0"/>
        </a:spcBef>
        <a:spcAft>
          <a:spcPct val="0"/>
        </a:spcAft>
        <a:defRPr sz="5100">
          <a:solidFill>
            <a:srgbClr val="FFFFFF"/>
          </a:solidFill>
          <a:latin typeface="Arial Black" charset="0"/>
          <a:ea typeface="ＭＳ Ｐゴシック" charset="-128"/>
          <a:cs typeface="ＭＳ Ｐゴシック" charset="-128"/>
        </a:defRPr>
      </a:lvl4pPr>
      <a:lvl5pPr algn="ctr" defTabSz="528638" rtl="0" eaLnBrk="0" fontAlgn="base" hangingPunct="0">
        <a:spcBef>
          <a:spcPct val="0"/>
        </a:spcBef>
        <a:spcAft>
          <a:spcPct val="0"/>
        </a:spcAft>
        <a:defRPr sz="5100">
          <a:solidFill>
            <a:srgbClr val="FFFFFF"/>
          </a:solidFill>
          <a:latin typeface="Arial Black" charset="0"/>
          <a:ea typeface="ＭＳ Ｐゴシック" charset="-128"/>
          <a:cs typeface="ＭＳ Ｐゴシック" charset="-128"/>
        </a:defRPr>
      </a:lvl5pPr>
      <a:lvl6pPr marL="323195" algn="ctr" defTabSz="529680" rtl="0" fontAlgn="base">
        <a:spcBef>
          <a:spcPct val="0"/>
        </a:spcBef>
        <a:spcAft>
          <a:spcPct val="0"/>
        </a:spcAft>
        <a:defRPr sz="5100">
          <a:solidFill>
            <a:schemeClr val="tx2"/>
          </a:solidFill>
          <a:latin typeface="Arial Black" charset="0"/>
        </a:defRPr>
      </a:lvl6pPr>
      <a:lvl7pPr marL="646389" algn="ctr" defTabSz="529680" rtl="0" fontAlgn="base">
        <a:spcBef>
          <a:spcPct val="0"/>
        </a:spcBef>
        <a:spcAft>
          <a:spcPct val="0"/>
        </a:spcAft>
        <a:defRPr sz="5100">
          <a:solidFill>
            <a:schemeClr val="tx2"/>
          </a:solidFill>
          <a:latin typeface="Arial Black" charset="0"/>
        </a:defRPr>
      </a:lvl7pPr>
      <a:lvl8pPr marL="969584" algn="ctr" defTabSz="529680" rtl="0" fontAlgn="base">
        <a:spcBef>
          <a:spcPct val="0"/>
        </a:spcBef>
        <a:spcAft>
          <a:spcPct val="0"/>
        </a:spcAft>
        <a:defRPr sz="5100">
          <a:solidFill>
            <a:schemeClr val="tx2"/>
          </a:solidFill>
          <a:latin typeface="Arial Black" charset="0"/>
        </a:defRPr>
      </a:lvl8pPr>
      <a:lvl9pPr marL="1292779" algn="ctr" defTabSz="529680" rtl="0" fontAlgn="base">
        <a:spcBef>
          <a:spcPct val="0"/>
        </a:spcBef>
        <a:spcAft>
          <a:spcPct val="0"/>
        </a:spcAft>
        <a:defRPr sz="5100">
          <a:solidFill>
            <a:schemeClr val="tx2"/>
          </a:solidFill>
          <a:latin typeface="Arial Black" charset="0"/>
        </a:defRPr>
      </a:lvl9pPr>
    </p:titleStyle>
    <p:bodyStyle>
      <a:lvl1pPr marL="198438" indent="-198438" algn="l" defTabSz="528638" rtl="0" eaLnBrk="0" fontAlgn="base" hangingPunct="0">
        <a:spcBef>
          <a:spcPct val="20000"/>
        </a:spcBef>
        <a:spcAft>
          <a:spcPct val="0"/>
        </a:spcAft>
        <a:buChar char="•"/>
        <a:defRPr sz="1700">
          <a:solidFill>
            <a:schemeClr val="tx2"/>
          </a:solidFill>
          <a:latin typeface="+mn-lt"/>
          <a:ea typeface="ＭＳ Ｐゴシック" charset="-128"/>
          <a:cs typeface="ＭＳ Ｐゴシック" charset="-128"/>
        </a:defRPr>
      </a:lvl1pPr>
      <a:lvl2pPr marL="428625" indent="-163513" algn="l" defTabSz="528638" rtl="0" eaLnBrk="0" fontAlgn="base" hangingPunct="0">
        <a:spcBef>
          <a:spcPct val="20000"/>
        </a:spcBef>
        <a:spcAft>
          <a:spcPct val="0"/>
        </a:spcAft>
        <a:buChar char="–"/>
        <a:defRPr sz="1700">
          <a:solidFill>
            <a:schemeClr val="tx2"/>
          </a:solidFill>
          <a:latin typeface="+mn-lt"/>
          <a:ea typeface="ＭＳ Ｐゴシック" charset="-128"/>
          <a:cs typeface="ＭＳ Ｐゴシック"/>
        </a:defRPr>
      </a:lvl2pPr>
      <a:lvl3pPr marL="661988" indent="-133350" algn="l" defTabSz="528638" rtl="0" eaLnBrk="0" fontAlgn="base" hangingPunct="0">
        <a:spcBef>
          <a:spcPct val="20000"/>
        </a:spcBef>
        <a:spcAft>
          <a:spcPct val="0"/>
        </a:spcAft>
        <a:buChar char="•"/>
        <a:defRPr sz="1400">
          <a:solidFill>
            <a:schemeClr val="tx1"/>
          </a:solidFill>
          <a:latin typeface="+mn-lt"/>
          <a:ea typeface="ＭＳ Ｐゴシック" charset="-128"/>
          <a:cs typeface="ＭＳ Ｐゴシック"/>
        </a:defRPr>
      </a:lvl3pPr>
      <a:lvl4pPr marL="927100" indent="-131763" algn="l" defTabSz="528638" rtl="0" eaLnBrk="0" fontAlgn="base" hangingPunct="0">
        <a:spcBef>
          <a:spcPct val="20000"/>
        </a:spcBef>
        <a:spcAft>
          <a:spcPct val="0"/>
        </a:spcAft>
        <a:buChar char="–"/>
        <a:defRPr sz="1100">
          <a:solidFill>
            <a:schemeClr val="tx1"/>
          </a:solidFill>
          <a:latin typeface="+mn-lt"/>
          <a:ea typeface="ＭＳ Ｐゴシック" charset="-128"/>
          <a:cs typeface="ＭＳ Ｐゴシック"/>
        </a:defRPr>
      </a:lvl4pPr>
      <a:lvl5pPr marL="1192213" indent="-131763" algn="l" defTabSz="528638" rtl="0" eaLnBrk="0" fontAlgn="base" hangingPunct="0">
        <a:spcBef>
          <a:spcPct val="20000"/>
        </a:spcBef>
        <a:spcAft>
          <a:spcPct val="0"/>
        </a:spcAft>
        <a:buChar char="»"/>
        <a:defRPr sz="1100">
          <a:solidFill>
            <a:schemeClr val="tx1"/>
          </a:solidFill>
          <a:latin typeface="+mn-lt"/>
          <a:ea typeface="ＭＳ Ｐゴシック" charset="-128"/>
          <a:cs typeface="ＭＳ Ｐゴシック"/>
        </a:defRPr>
      </a:lvl5pPr>
      <a:lvl6pPr marL="1516098" indent="-132420" algn="l" defTabSz="529680" rtl="0" fontAlgn="base">
        <a:spcBef>
          <a:spcPct val="20000"/>
        </a:spcBef>
        <a:spcAft>
          <a:spcPct val="0"/>
        </a:spcAft>
        <a:buChar char="»"/>
        <a:defRPr sz="1100">
          <a:solidFill>
            <a:schemeClr val="tx1"/>
          </a:solidFill>
          <a:latin typeface="+mn-lt"/>
          <a:ea typeface="ＭＳ Ｐゴシック" charset="-128"/>
        </a:defRPr>
      </a:lvl6pPr>
      <a:lvl7pPr marL="1839292" indent="-132420" algn="l" defTabSz="529680" rtl="0" fontAlgn="base">
        <a:spcBef>
          <a:spcPct val="20000"/>
        </a:spcBef>
        <a:spcAft>
          <a:spcPct val="0"/>
        </a:spcAft>
        <a:buChar char="»"/>
        <a:defRPr sz="1100">
          <a:solidFill>
            <a:schemeClr val="tx1"/>
          </a:solidFill>
          <a:latin typeface="+mn-lt"/>
          <a:ea typeface="ＭＳ Ｐゴシック" charset="-128"/>
        </a:defRPr>
      </a:lvl7pPr>
      <a:lvl8pPr marL="2162487" indent="-132420" algn="l" defTabSz="529680" rtl="0" fontAlgn="base">
        <a:spcBef>
          <a:spcPct val="20000"/>
        </a:spcBef>
        <a:spcAft>
          <a:spcPct val="0"/>
        </a:spcAft>
        <a:buChar char="»"/>
        <a:defRPr sz="1100">
          <a:solidFill>
            <a:schemeClr val="tx1"/>
          </a:solidFill>
          <a:latin typeface="+mn-lt"/>
          <a:ea typeface="ＭＳ Ｐゴシック" charset="-128"/>
        </a:defRPr>
      </a:lvl8pPr>
      <a:lvl9pPr marL="2485682" indent="-132420" algn="l" defTabSz="529680" rtl="0" fontAlgn="base">
        <a:spcBef>
          <a:spcPct val="20000"/>
        </a:spcBef>
        <a:spcAft>
          <a:spcPct val="0"/>
        </a:spcAft>
        <a:buChar char="»"/>
        <a:defRPr sz="1100">
          <a:solidFill>
            <a:schemeClr val="tx1"/>
          </a:solidFill>
          <a:latin typeface="+mn-lt"/>
          <a:ea typeface="ＭＳ Ｐゴシック" charset="-128"/>
        </a:defRPr>
      </a:lvl9pPr>
    </p:bodyStyle>
    <p:otherStyle>
      <a:defPPr>
        <a:defRPr lang="en-GB"/>
      </a:defPPr>
      <a:lvl1pPr marL="0" algn="l" defTabSz="323195" rtl="0" eaLnBrk="1" latinLnBrk="0" hangingPunct="1">
        <a:defRPr sz="1300" kern="1200">
          <a:solidFill>
            <a:schemeClr val="tx1"/>
          </a:solidFill>
          <a:latin typeface="+mn-lt"/>
          <a:ea typeface="+mn-ea"/>
          <a:cs typeface="+mn-cs"/>
        </a:defRPr>
      </a:lvl1pPr>
      <a:lvl2pPr marL="323195" algn="l" defTabSz="323195" rtl="0" eaLnBrk="1" latinLnBrk="0" hangingPunct="1">
        <a:defRPr sz="1300" kern="1200">
          <a:solidFill>
            <a:schemeClr val="tx1"/>
          </a:solidFill>
          <a:latin typeface="+mn-lt"/>
          <a:ea typeface="+mn-ea"/>
          <a:cs typeface="+mn-cs"/>
        </a:defRPr>
      </a:lvl2pPr>
      <a:lvl3pPr marL="646389" algn="l" defTabSz="323195" rtl="0" eaLnBrk="1" latinLnBrk="0" hangingPunct="1">
        <a:defRPr sz="1300" kern="1200">
          <a:solidFill>
            <a:schemeClr val="tx1"/>
          </a:solidFill>
          <a:latin typeface="+mn-lt"/>
          <a:ea typeface="+mn-ea"/>
          <a:cs typeface="+mn-cs"/>
        </a:defRPr>
      </a:lvl3pPr>
      <a:lvl4pPr marL="969584" algn="l" defTabSz="323195" rtl="0" eaLnBrk="1" latinLnBrk="0" hangingPunct="1">
        <a:defRPr sz="1300" kern="1200">
          <a:solidFill>
            <a:schemeClr val="tx1"/>
          </a:solidFill>
          <a:latin typeface="+mn-lt"/>
          <a:ea typeface="+mn-ea"/>
          <a:cs typeface="+mn-cs"/>
        </a:defRPr>
      </a:lvl4pPr>
      <a:lvl5pPr marL="1292779" algn="l" defTabSz="323195" rtl="0" eaLnBrk="1" latinLnBrk="0" hangingPunct="1">
        <a:defRPr sz="1300" kern="1200">
          <a:solidFill>
            <a:schemeClr val="tx1"/>
          </a:solidFill>
          <a:latin typeface="+mn-lt"/>
          <a:ea typeface="+mn-ea"/>
          <a:cs typeface="+mn-cs"/>
        </a:defRPr>
      </a:lvl5pPr>
      <a:lvl6pPr marL="1615973" algn="l" defTabSz="323195" rtl="0" eaLnBrk="1" latinLnBrk="0" hangingPunct="1">
        <a:defRPr sz="1300" kern="1200">
          <a:solidFill>
            <a:schemeClr val="tx1"/>
          </a:solidFill>
          <a:latin typeface="+mn-lt"/>
          <a:ea typeface="+mn-ea"/>
          <a:cs typeface="+mn-cs"/>
        </a:defRPr>
      </a:lvl6pPr>
      <a:lvl7pPr marL="1939168" algn="l" defTabSz="323195" rtl="0" eaLnBrk="1" latinLnBrk="0" hangingPunct="1">
        <a:defRPr sz="1300" kern="1200">
          <a:solidFill>
            <a:schemeClr val="tx1"/>
          </a:solidFill>
          <a:latin typeface="+mn-lt"/>
          <a:ea typeface="+mn-ea"/>
          <a:cs typeface="+mn-cs"/>
        </a:defRPr>
      </a:lvl7pPr>
      <a:lvl8pPr marL="2262363" algn="l" defTabSz="323195" rtl="0" eaLnBrk="1" latinLnBrk="0" hangingPunct="1">
        <a:defRPr sz="1300" kern="1200">
          <a:solidFill>
            <a:schemeClr val="tx1"/>
          </a:solidFill>
          <a:latin typeface="+mn-lt"/>
          <a:ea typeface="+mn-ea"/>
          <a:cs typeface="+mn-cs"/>
        </a:defRPr>
      </a:lvl8pPr>
      <a:lvl9pPr marL="2585557" algn="l" defTabSz="323195"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CEF0F8"/>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F63F40CC-DC4D-8BDB-3DB0-F310385C4D63}"/>
              </a:ext>
            </a:extLst>
          </p:cNvPr>
          <p:cNvSpPr>
            <a:spLocks noChangeArrowheads="1"/>
          </p:cNvSpPr>
          <p:nvPr/>
        </p:nvSpPr>
        <p:spPr bwMode="auto">
          <a:xfrm>
            <a:off x="0" y="0"/>
            <a:ext cx="21386800" cy="3871913"/>
          </a:xfrm>
          <a:prstGeom prst="rect">
            <a:avLst/>
          </a:prstGeom>
          <a:solidFill>
            <a:schemeClr val="tx1"/>
          </a:solidFill>
          <a:ln>
            <a:noFill/>
          </a:ln>
        </p:spPr>
        <p:txBody>
          <a:bodyPr wrap="none" lIns="64639" tIns="32319" rIns="64639" bIns="32319" anchor="ctr"/>
          <a:lstStyle>
            <a:lvl1pPr eaLnBrk="0" hangingPunct="0">
              <a:defRPr sz="1700">
                <a:solidFill>
                  <a:schemeClr val="tx1"/>
                </a:solidFill>
                <a:latin typeface="Arial Narrow" charset="0"/>
                <a:ea typeface="ＭＳ Ｐゴシック" charset="-128"/>
              </a:defRPr>
            </a:lvl1pPr>
            <a:lvl2pPr marL="742950" indent="-285750" eaLnBrk="0" hangingPunct="0">
              <a:defRPr sz="1700">
                <a:solidFill>
                  <a:schemeClr val="tx1"/>
                </a:solidFill>
                <a:latin typeface="Arial Narrow" charset="0"/>
                <a:ea typeface="ＭＳ Ｐゴシック" charset="-128"/>
              </a:defRPr>
            </a:lvl2pPr>
            <a:lvl3pPr marL="1143000" indent="-228600" eaLnBrk="0" hangingPunct="0">
              <a:defRPr sz="1700">
                <a:solidFill>
                  <a:schemeClr val="tx1"/>
                </a:solidFill>
                <a:latin typeface="Arial Narrow" charset="0"/>
                <a:ea typeface="ＭＳ Ｐゴシック" charset="-128"/>
              </a:defRPr>
            </a:lvl3pPr>
            <a:lvl4pPr marL="1600200" indent="-228600" eaLnBrk="0" hangingPunct="0">
              <a:defRPr sz="1700">
                <a:solidFill>
                  <a:schemeClr val="tx1"/>
                </a:solidFill>
                <a:latin typeface="Arial Narrow" charset="0"/>
                <a:ea typeface="ＭＳ Ｐゴシック" charset="-128"/>
              </a:defRPr>
            </a:lvl4pPr>
            <a:lvl5pPr marL="2057400" indent="-228600" eaLnBrk="0" hangingPunct="0">
              <a:defRPr sz="17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17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17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17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1700">
                <a:solidFill>
                  <a:schemeClr val="tx1"/>
                </a:solidFill>
                <a:latin typeface="Arial Narrow" charset="0"/>
                <a:ea typeface="ＭＳ Ｐゴシック" charset="-128"/>
              </a:defRPr>
            </a:lvl9pPr>
          </a:lstStyle>
          <a:p>
            <a:pPr eaLnBrk="1" hangingPunct="1">
              <a:defRPr/>
            </a:pPr>
            <a:endParaRPr lang="en-GB" altLang="en-US"/>
          </a:p>
        </p:txBody>
      </p:sp>
      <p:sp>
        <p:nvSpPr>
          <p:cNvPr id="2051" name="Rectangle 3">
            <a:extLst>
              <a:ext uri="{FF2B5EF4-FFF2-40B4-BE49-F238E27FC236}">
                <a16:creationId xmlns:a16="http://schemas.microsoft.com/office/drawing/2014/main" id="{86D480DE-BB74-A9C5-DFE7-C83BDA54958B}"/>
              </a:ext>
            </a:extLst>
          </p:cNvPr>
          <p:cNvSpPr>
            <a:spLocks noChangeArrowheads="1"/>
          </p:cNvSpPr>
          <p:nvPr/>
        </p:nvSpPr>
        <p:spPr bwMode="auto">
          <a:xfrm>
            <a:off x="457200" y="4419600"/>
            <a:ext cx="4859338" cy="25201563"/>
          </a:xfrm>
          <a:prstGeom prst="rect">
            <a:avLst/>
          </a:prstGeom>
          <a:solidFill>
            <a:schemeClr val="bg2"/>
          </a:solidFill>
          <a:ln w="9525">
            <a:solidFill>
              <a:schemeClr val="tx1"/>
            </a:solidFill>
            <a:miter lim="800000"/>
            <a:headEnd/>
            <a:tailEnd/>
          </a:ln>
        </p:spPr>
        <p:txBody>
          <a:bodyPr wrap="none" lIns="64639" tIns="32319" rIns="64639" bIns="32319" anchor="ctr"/>
          <a:lstStyle>
            <a:lvl1pPr eaLnBrk="0" hangingPunct="0">
              <a:defRPr sz="1700">
                <a:solidFill>
                  <a:schemeClr val="tx1"/>
                </a:solidFill>
                <a:latin typeface="Arial Narrow" charset="0"/>
                <a:ea typeface="ＭＳ Ｐゴシック" charset="-128"/>
              </a:defRPr>
            </a:lvl1pPr>
            <a:lvl2pPr marL="742950" indent="-285750" eaLnBrk="0" hangingPunct="0">
              <a:defRPr sz="1700">
                <a:solidFill>
                  <a:schemeClr val="tx1"/>
                </a:solidFill>
                <a:latin typeface="Arial Narrow" charset="0"/>
                <a:ea typeface="ＭＳ Ｐゴシック" charset="-128"/>
              </a:defRPr>
            </a:lvl2pPr>
            <a:lvl3pPr marL="1143000" indent="-228600" eaLnBrk="0" hangingPunct="0">
              <a:defRPr sz="1700">
                <a:solidFill>
                  <a:schemeClr val="tx1"/>
                </a:solidFill>
                <a:latin typeface="Arial Narrow" charset="0"/>
                <a:ea typeface="ＭＳ Ｐゴシック" charset="-128"/>
              </a:defRPr>
            </a:lvl3pPr>
            <a:lvl4pPr marL="1600200" indent="-228600" eaLnBrk="0" hangingPunct="0">
              <a:defRPr sz="1700">
                <a:solidFill>
                  <a:schemeClr val="tx1"/>
                </a:solidFill>
                <a:latin typeface="Arial Narrow" charset="0"/>
                <a:ea typeface="ＭＳ Ｐゴシック" charset="-128"/>
              </a:defRPr>
            </a:lvl4pPr>
            <a:lvl5pPr marL="2057400" indent="-228600" eaLnBrk="0" hangingPunct="0">
              <a:defRPr sz="17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17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17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17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1700">
                <a:solidFill>
                  <a:schemeClr val="tx1"/>
                </a:solidFill>
                <a:latin typeface="Arial Narrow" charset="0"/>
                <a:ea typeface="ＭＳ Ｐゴシック" charset="-128"/>
              </a:defRPr>
            </a:lvl9pPr>
          </a:lstStyle>
          <a:p>
            <a:pPr eaLnBrk="1" hangingPunct="1">
              <a:defRPr/>
            </a:pPr>
            <a:endParaRPr lang="en-GB" altLang="en-US"/>
          </a:p>
        </p:txBody>
      </p:sp>
      <p:sp>
        <p:nvSpPr>
          <p:cNvPr id="2052" name="Rectangle 6">
            <a:extLst>
              <a:ext uri="{FF2B5EF4-FFF2-40B4-BE49-F238E27FC236}">
                <a16:creationId xmlns:a16="http://schemas.microsoft.com/office/drawing/2014/main" id="{170E83FB-ED54-B3E9-D499-3EFAC9D5C735}"/>
              </a:ext>
            </a:extLst>
          </p:cNvPr>
          <p:cNvSpPr>
            <a:spLocks noGrp="1" noChangeArrowheads="1"/>
          </p:cNvSpPr>
          <p:nvPr>
            <p:ph type="title"/>
          </p:nvPr>
        </p:nvSpPr>
        <p:spPr bwMode="auto">
          <a:xfrm>
            <a:off x="468313" y="1171575"/>
            <a:ext cx="20427950" cy="202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2916" tIns="26453" rIns="52916" bIns="26453" numCol="1" anchor="ctr" anchorCtr="0" compatLnSpc="1">
            <a:prstTxWarp prst="textNoShape">
              <a:avLst/>
            </a:prstTxWarp>
          </a:bodyPr>
          <a:lstStyle/>
          <a:p>
            <a:pPr lvl="0"/>
            <a:r>
              <a:rPr lang="en-US" altLang="en-US"/>
              <a:t>Click to edit Master title style</a:t>
            </a:r>
          </a:p>
        </p:txBody>
      </p:sp>
      <p:sp>
        <p:nvSpPr>
          <p:cNvPr id="2053" name="Rectangle 7">
            <a:extLst>
              <a:ext uri="{FF2B5EF4-FFF2-40B4-BE49-F238E27FC236}">
                <a16:creationId xmlns:a16="http://schemas.microsoft.com/office/drawing/2014/main" id="{1D51E063-2B7D-7B5F-B708-DB3B43349B24}"/>
              </a:ext>
            </a:extLst>
          </p:cNvPr>
          <p:cNvSpPr>
            <a:spLocks noGrp="1" noChangeArrowheads="1"/>
          </p:cNvSpPr>
          <p:nvPr>
            <p:ph type="body" idx="1"/>
          </p:nvPr>
        </p:nvSpPr>
        <p:spPr bwMode="auto">
          <a:xfrm>
            <a:off x="457200" y="4430713"/>
            <a:ext cx="4859338" cy="2520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64625" tIns="264625" rIns="264625" bIns="264625"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2054" name="Rectangle 8">
            <a:extLst>
              <a:ext uri="{FF2B5EF4-FFF2-40B4-BE49-F238E27FC236}">
                <a16:creationId xmlns:a16="http://schemas.microsoft.com/office/drawing/2014/main" id="{4BB83638-573A-4B69-8EE4-3D63467143D0}"/>
              </a:ext>
            </a:extLst>
          </p:cNvPr>
          <p:cNvSpPr>
            <a:spLocks noChangeArrowheads="1"/>
          </p:cNvSpPr>
          <p:nvPr/>
        </p:nvSpPr>
        <p:spPr bwMode="auto">
          <a:xfrm>
            <a:off x="0" y="0"/>
            <a:ext cx="21386800" cy="30279975"/>
          </a:xfrm>
          <a:prstGeom prst="rect">
            <a:avLst/>
          </a:prstGeom>
          <a:noFill/>
          <a:ln>
            <a:noFill/>
          </a:ln>
        </p:spPr>
        <p:txBody>
          <a:bodyPr wrap="none" lIns="64639" tIns="32319" rIns="64639" bIns="32319" anchor="ctr"/>
          <a:lstStyle>
            <a:lvl1pPr eaLnBrk="0" hangingPunct="0">
              <a:defRPr sz="1700">
                <a:solidFill>
                  <a:schemeClr val="tx1"/>
                </a:solidFill>
                <a:latin typeface="Arial Narrow" charset="0"/>
                <a:ea typeface="ＭＳ Ｐゴシック" charset="-128"/>
              </a:defRPr>
            </a:lvl1pPr>
            <a:lvl2pPr marL="742950" indent="-285750" eaLnBrk="0" hangingPunct="0">
              <a:defRPr sz="1700">
                <a:solidFill>
                  <a:schemeClr val="tx1"/>
                </a:solidFill>
                <a:latin typeface="Arial Narrow" charset="0"/>
                <a:ea typeface="ＭＳ Ｐゴシック" charset="-128"/>
              </a:defRPr>
            </a:lvl2pPr>
            <a:lvl3pPr marL="1143000" indent="-228600" eaLnBrk="0" hangingPunct="0">
              <a:defRPr sz="1700">
                <a:solidFill>
                  <a:schemeClr val="tx1"/>
                </a:solidFill>
                <a:latin typeface="Arial Narrow" charset="0"/>
                <a:ea typeface="ＭＳ Ｐゴシック" charset="-128"/>
              </a:defRPr>
            </a:lvl3pPr>
            <a:lvl4pPr marL="1600200" indent="-228600" eaLnBrk="0" hangingPunct="0">
              <a:defRPr sz="1700">
                <a:solidFill>
                  <a:schemeClr val="tx1"/>
                </a:solidFill>
                <a:latin typeface="Arial Narrow" charset="0"/>
                <a:ea typeface="ＭＳ Ｐゴシック" charset="-128"/>
              </a:defRPr>
            </a:lvl4pPr>
            <a:lvl5pPr marL="2057400" indent="-228600" eaLnBrk="0" hangingPunct="0">
              <a:defRPr sz="17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17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17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17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1700">
                <a:solidFill>
                  <a:schemeClr val="tx1"/>
                </a:solidFill>
                <a:latin typeface="Arial Narrow" charset="0"/>
                <a:ea typeface="ＭＳ Ｐゴシック" charset="-128"/>
              </a:defRPr>
            </a:lvl9pPr>
          </a:lstStyle>
          <a:p>
            <a:pPr eaLnBrk="1" hangingPunct="1">
              <a:defRPr/>
            </a:pPr>
            <a:endParaRPr lang="en-GB" altLang="en-US"/>
          </a:p>
        </p:txBody>
      </p:sp>
      <p:sp>
        <p:nvSpPr>
          <p:cNvPr id="2055" name="Rectangle 9">
            <a:extLst>
              <a:ext uri="{FF2B5EF4-FFF2-40B4-BE49-F238E27FC236}">
                <a16:creationId xmlns:a16="http://schemas.microsoft.com/office/drawing/2014/main" id="{694B70D4-341E-FA2E-CBFD-84F8EC29ADB3}"/>
              </a:ext>
            </a:extLst>
          </p:cNvPr>
          <p:cNvSpPr>
            <a:spLocks noChangeArrowheads="1"/>
          </p:cNvSpPr>
          <p:nvPr/>
        </p:nvSpPr>
        <p:spPr bwMode="auto">
          <a:xfrm>
            <a:off x="5599113" y="4419600"/>
            <a:ext cx="10117137" cy="25201563"/>
          </a:xfrm>
          <a:prstGeom prst="rect">
            <a:avLst/>
          </a:prstGeom>
          <a:solidFill>
            <a:schemeClr val="bg2"/>
          </a:solidFill>
          <a:ln w="9525">
            <a:solidFill>
              <a:schemeClr val="tx1"/>
            </a:solidFill>
            <a:miter lim="800000"/>
            <a:headEnd/>
            <a:tailEnd/>
          </a:ln>
        </p:spPr>
        <p:txBody>
          <a:bodyPr wrap="none" lIns="64639" tIns="32319" rIns="64639" bIns="32319" anchor="ctr"/>
          <a:lstStyle>
            <a:lvl1pPr eaLnBrk="0" hangingPunct="0">
              <a:defRPr sz="1700">
                <a:solidFill>
                  <a:schemeClr val="tx1"/>
                </a:solidFill>
                <a:latin typeface="Arial Narrow" charset="0"/>
                <a:ea typeface="ＭＳ Ｐゴシック" charset="-128"/>
              </a:defRPr>
            </a:lvl1pPr>
            <a:lvl2pPr marL="742950" indent="-285750" eaLnBrk="0" hangingPunct="0">
              <a:defRPr sz="1700">
                <a:solidFill>
                  <a:schemeClr val="tx1"/>
                </a:solidFill>
                <a:latin typeface="Arial Narrow" charset="0"/>
                <a:ea typeface="ＭＳ Ｐゴシック" charset="-128"/>
              </a:defRPr>
            </a:lvl2pPr>
            <a:lvl3pPr marL="1143000" indent="-228600" eaLnBrk="0" hangingPunct="0">
              <a:defRPr sz="1700">
                <a:solidFill>
                  <a:schemeClr val="tx1"/>
                </a:solidFill>
                <a:latin typeface="Arial Narrow" charset="0"/>
                <a:ea typeface="ＭＳ Ｐゴシック" charset="-128"/>
              </a:defRPr>
            </a:lvl3pPr>
            <a:lvl4pPr marL="1600200" indent="-228600" eaLnBrk="0" hangingPunct="0">
              <a:defRPr sz="1700">
                <a:solidFill>
                  <a:schemeClr val="tx1"/>
                </a:solidFill>
                <a:latin typeface="Arial Narrow" charset="0"/>
                <a:ea typeface="ＭＳ Ｐゴシック" charset="-128"/>
              </a:defRPr>
            </a:lvl4pPr>
            <a:lvl5pPr marL="2057400" indent="-228600" eaLnBrk="0" hangingPunct="0">
              <a:defRPr sz="17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17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17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17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1700">
                <a:solidFill>
                  <a:schemeClr val="tx1"/>
                </a:solidFill>
                <a:latin typeface="Arial Narrow" charset="0"/>
                <a:ea typeface="ＭＳ Ｐゴシック" charset="-128"/>
              </a:defRPr>
            </a:lvl9pPr>
          </a:lstStyle>
          <a:p>
            <a:pPr eaLnBrk="1" hangingPunct="1">
              <a:defRPr/>
            </a:pPr>
            <a:endParaRPr lang="en-GB" altLang="en-US"/>
          </a:p>
        </p:txBody>
      </p:sp>
      <p:sp>
        <p:nvSpPr>
          <p:cNvPr id="2056" name="Rectangle 11">
            <a:extLst>
              <a:ext uri="{FF2B5EF4-FFF2-40B4-BE49-F238E27FC236}">
                <a16:creationId xmlns:a16="http://schemas.microsoft.com/office/drawing/2014/main" id="{FEEE35DB-8B8E-76F7-1A57-43C40CDE8AAB}"/>
              </a:ext>
            </a:extLst>
          </p:cNvPr>
          <p:cNvSpPr>
            <a:spLocks noChangeArrowheads="1"/>
          </p:cNvSpPr>
          <p:nvPr/>
        </p:nvSpPr>
        <p:spPr bwMode="auto">
          <a:xfrm>
            <a:off x="16033750" y="4419600"/>
            <a:ext cx="4862513" cy="25201563"/>
          </a:xfrm>
          <a:prstGeom prst="rect">
            <a:avLst/>
          </a:prstGeom>
          <a:solidFill>
            <a:schemeClr val="bg2"/>
          </a:solidFill>
          <a:ln w="9525">
            <a:solidFill>
              <a:schemeClr val="tx1"/>
            </a:solidFill>
            <a:miter lim="800000"/>
            <a:headEnd/>
            <a:tailEnd/>
          </a:ln>
        </p:spPr>
        <p:txBody>
          <a:bodyPr wrap="none" lIns="64639" tIns="32319" rIns="64639" bIns="32319" anchor="ctr"/>
          <a:lstStyle>
            <a:lvl1pPr eaLnBrk="0" hangingPunct="0">
              <a:defRPr sz="1700">
                <a:solidFill>
                  <a:schemeClr val="tx1"/>
                </a:solidFill>
                <a:latin typeface="Arial Narrow" charset="0"/>
                <a:ea typeface="ＭＳ Ｐゴシック" charset="-128"/>
              </a:defRPr>
            </a:lvl1pPr>
            <a:lvl2pPr marL="742950" indent="-285750" eaLnBrk="0" hangingPunct="0">
              <a:defRPr sz="1700">
                <a:solidFill>
                  <a:schemeClr val="tx1"/>
                </a:solidFill>
                <a:latin typeface="Arial Narrow" charset="0"/>
                <a:ea typeface="ＭＳ Ｐゴシック" charset="-128"/>
              </a:defRPr>
            </a:lvl2pPr>
            <a:lvl3pPr marL="1143000" indent="-228600" eaLnBrk="0" hangingPunct="0">
              <a:defRPr sz="1700">
                <a:solidFill>
                  <a:schemeClr val="tx1"/>
                </a:solidFill>
                <a:latin typeface="Arial Narrow" charset="0"/>
                <a:ea typeface="ＭＳ Ｐゴシック" charset="-128"/>
              </a:defRPr>
            </a:lvl3pPr>
            <a:lvl4pPr marL="1600200" indent="-228600" eaLnBrk="0" hangingPunct="0">
              <a:defRPr sz="1700">
                <a:solidFill>
                  <a:schemeClr val="tx1"/>
                </a:solidFill>
                <a:latin typeface="Arial Narrow" charset="0"/>
                <a:ea typeface="ＭＳ Ｐゴシック" charset="-128"/>
              </a:defRPr>
            </a:lvl4pPr>
            <a:lvl5pPr marL="2057400" indent="-228600" eaLnBrk="0" hangingPunct="0">
              <a:defRPr sz="17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17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17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17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1700">
                <a:solidFill>
                  <a:schemeClr val="tx1"/>
                </a:solidFill>
                <a:latin typeface="Arial Narrow" charset="0"/>
                <a:ea typeface="ＭＳ Ｐゴシック" charset="-128"/>
              </a:defRPr>
            </a:lvl9pPr>
          </a:lstStyle>
          <a:p>
            <a:pPr eaLnBrk="1" hangingPunct="1">
              <a:defRPr/>
            </a:pPr>
            <a:endParaRPr lang="en-GB" altLang="en-US"/>
          </a:p>
        </p:txBody>
      </p:sp>
      <p:sp>
        <p:nvSpPr>
          <p:cNvPr id="2057" name="Text Box 14">
            <a:extLst>
              <a:ext uri="{FF2B5EF4-FFF2-40B4-BE49-F238E27FC236}">
                <a16:creationId xmlns:a16="http://schemas.microsoft.com/office/drawing/2014/main" id="{F72811F2-026F-9BF7-6275-F20B35A257A1}"/>
              </a:ext>
            </a:extLst>
          </p:cNvPr>
          <p:cNvSpPr txBox="1">
            <a:spLocks noChangeArrowheads="1"/>
          </p:cNvSpPr>
          <p:nvPr userDrawn="1"/>
        </p:nvSpPr>
        <p:spPr bwMode="auto">
          <a:xfrm>
            <a:off x="457200" y="29895800"/>
            <a:ext cx="2336800" cy="115888"/>
          </a:xfrm>
          <a:prstGeom prst="rect">
            <a:avLst/>
          </a:prstGeom>
          <a:noFill/>
          <a:ln>
            <a:noFill/>
          </a:ln>
        </p:spPr>
        <p:txBody>
          <a:bodyPr lIns="52916" tIns="26453" rIns="52916" bIns="26453">
            <a:spAutoFit/>
          </a:bodyPr>
          <a:lstStyle>
            <a:lvl1pPr defTabSz="749300" eaLnBrk="0" hangingPunct="0">
              <a:defRPr sz="2400">
                <a:solidFill>
                  <a:schemeClr val="tx1"/>
                </a:solidFill>
                <a:latin typeface="Arial Narrow" pitchFamily="34" charset="0"/>
                <a:ea typeface="ＭＳ Ｐゴシック"/>
                <a:cs typeface="ＭＳ Ｐゴシック"/>
              </a:defRPr>
            </a:lvl1pPr>
            <a:lvl2pPr marL="742950" indent="-285750" defTabSz="749300" eaLnBrk="0" hangingPunct="0">
              <a:defRPr sz="2400">
                <a:solidFill>
                  <a:schemeClr val="tx1"/>
                </a:solidFill>
                <a:latin typeface="Arial Narrow" pitchFamily="34" charset="0"/>
                <a:ea typeface="ＭＳ Ｐゴシック"/>
                <a:cs typeface="ＭＳ Ｐゴシック"/>
              </a:defRPr>
            </a:lvl2pPr>
            <a:lvl3pPr marL="1143000" indent="-228600" defTabSz="749300" eaLnBrk="0" hangingPunct="0">
              <a:defRPr sz="2400">
                <a:solidFill>
                  <a:schemeClr val="tx1"/>
                </a:solidFill>
                <a:latin typeface="Arial Narrow" pitchFamily="34" charset="0"/>
                <a:ea typeface="ＭＳ Ｐゴシック"/>
                <a:cs typeface="ＭＳ Ｐゴシック"/>
              </a:defRPr>
            </a:lvl3pPr>
            <a:lvl4pPr marL="1600200" indent="-228600" defTabSz="749300" eaLnBrk="0" hangingPunct="0">
              <a:defRPr sz="2400">
                <a:solidFill>
                  <a:schemeClr val="tx1"/>
                </a:solidFill>
                <a:latin typeface="Arial Narrow" pitchFamily="34" charset="0"/>
                <a:ea typeface="ＭＳ Ｐゴシック"/>
                <a:cs typeface="ＭＳ Ｐゴシック"/>
              </a:defRPr>
            </a:lvl4pPr>
            <a:lvl5pPr marL="2057400" indent="-228600" defTabSz="749300" eaLnBrk="0" hangingPunct="0">
              <a:defRPr sz="2400">
                <a:solidFill>
                  <a:schemeClr val="tx1"/>
                </a:solidFill>
                <a:latin typeface="Arial Narrow" pitchFamily="34" charset="0"/>
                <a:ea typeface="ＭＳ Ｐゴシック"/>
                <a:cs typeface="ＭＳ Ｐゴシック"/>
              </a:defRPr>
            </a:lvl5pPr>
            <a:lvl6pPr marL="25146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6pPr>
            <a:lvl7pPr marL="29718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7pPr>
            <a:lvl8pPr marL="34290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8pPr>
            <a:lvl9pPr marL="38862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9pPr>
          </a:lstStyle>
          <a:p>
            <a:pPr>
              <a:lnSpc>
                <a:spcPct val="65000"/>
              </a:lnSpc>
              <a:spcBef>
                <a:spcPct val="50000"/>
              </a:spcBef>
              <a:defRPr/>
            </a:pPr>
            <a:r>
              <a:rPr lang="en-US" sz="600" b="1">
                <a:latin typeface="Arial" pitchFamily="34" charset="0"/>
              </a:rPr>
              <a:t>Poster template by ResearchPosters.co.za</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lvl1pPr algn="ctr" defTabSz="528638" rtl="0" eaLnBrk="0" fontAlgn="base" hangingPunct="0">
        <a:spcBef>
          <a:spcPct val="0"/>
        </a:spcBef>
        <a:spcAft>
          <a:spcPct val="0"/>
        </a:spcAft>
        <a:defRPr sz="5000">
          <a:solidFill>
            <a:schemeClr val="bg1"/>
          </a:solidFill>
          <a:latin typeface="+mj-lt"/>
          <a:ea typeface="ＭＳ Ｐゴシック" charset="-128"/>
          <a:cs typeface="ＭＳ Ｐゴシック" charset="-128"/>
        </a:defRPr>
      </a:lvl1pPr>
      <a:lvl2pPr algn="ctr" defTabSz="528638" rtl="0" eaLnBrk="0" fontAlgn="base" hangingPunct="0">
        <a:spcBef>
          <a:spcPct val="0"/>
        </a:spcBef>
        <a:spcAft>
          <a:spcPct val="0"/>
        </a:spcAft>
        <a:defRPr sz="5000">
          <a:solidFill>
            <a:schemeClr val="bg1"/>
          </a:solidFill>
          <a:latin typeface="Arial Black" charset="0"/>
          <a:ea typeface="ＭＳ Ｐゴシック" charset="-128"/>
          <a:cs typeface="ＭＳ Ｐゴシック" charset="-128"/>
        </a:defRPr>
      </a:lvl2pPr>
      <a:lvl3pPr algn="ctr" defTabSz="528638" rtl="0" eaLnBrk="0" fontAlgn="base" hangingPunct="0">
        <a:spcBef>
          <a:spcPct val="0"/>
        </a:spcBef>
        <a:spcAft>
          <a:spcPct val="0"/>
        </a:spcAft>
        <a:defRPr sz="5000">
          <a:solidFill>
            <a:schemeClr val="bg1"/>
          </a:solidFill>
          <a:latin typeface="Arial Black" charset="0"/>
          <a:ea typeface="ＭＳ Ｐゴシック" charset="-128"/>
          <a:cs typeface="ＭＳ Ｐゴシック" charset="-128"/>
        </a:defRPr>
      </a:lvl3pPr>
      <a:lvl4pPr algn="ctr" defTabSz="528638" rtl="0" eaLnBrk="0" fontAlgn="base" hangingPunct="0">
        <a:spcBef>
          <a:spcPct val="0"/>
        </a:spcBef>
        <a:spcAft>
          <a:spcPct val="0"/>
        </a:spcAft>
        <a:defRPr sz="5000">
          <a:solidFill>
            <a:schemeClr val="bg1"/>
          </a:solidFill>
          <a:latin typeface="Arial Black" charset="0"/>
          <a:ea typeface="ＭＳ Ｐゴシック" charset="-128"/>
          <a:cs typeface="ＭＳ Ｐゴシック" charset="-128"/>
        </a:defRPr>
      </a:lvl4pPr>
      <a:lvl5pPr algn="ctr" defTabSz="528638" rtl="0" eaLnBrk="0" fontAlgn="base" hangingPunct="0">
        <a:spcBef>
          <a:spcPct val="0"/>
        </a:spcBef>
        <a:spcAft>
          <a:spcPct val="0"/>
        </a:spcAft>
        <a:defRPr sz="5000">
          <a:solidFill>
            <a:schemeClr val="bg1"/>
          </a:solidFill>
          <a:latin typeface="Arial Black" charset="0"/>
          <a:ea typeface="ＭＳ Ｐゴシック" charset="-128"/>
          <a:cs typeface="ＭＳ Ｐゴシック" charset="-128"/>
        </a:defRPr>
      </a:lvl5pPr>
      <a:lvl6pPr marL="323195" algn="ctr" defTabSz="529680" rtl="0" fontAlgn="base">
        <a:spcBef>
          <a:spcPct val="0"/>
        </a:spcBef>
        <a:spcAft>
          <a:spcPct val="0"/>
        </a:spcAft>
        <a:defRPr sz="5000">
          <a:solidFill>
            <a:schemeClr val="tx2"/>
          </a:solidFill>
          <a:latin typeface="Arial Black" charset="0"/>
        </a:defRPr>
      </a:lvl6pPr>
      <a:lvl7pPr marL="646389" algn="ctr" defTabSz="529680" rtl="0" fontAlgn="base">
        <a:spcBef>
          <a:spcPct val="0"/>
        </a:spcBef>
        <a:spcAft>
          <a:spcPct val="0"/>
        </a:spcAft>
        <a:defRPr sz="5000">
          <a:solidFill>
            <a:schemeClr val="tx2"/>
          </a:solidFill>
          <a:latin typeface="Arial Black" charset="0"/>
        </a:defRPr>
      </a:lvl7pPr>
      <a:lvl8pPr marL="969584" algn="ctr" defTabSz="529680" rtl="0" fontAlgn="base">
        <a:spcBef>
          <a:spcPct val="0"/>
        </a:spcBef>
        <a:spcAft>
          <a:spcPct val="0"/>
        </a:spcAft>
        <a:defRPr sz="5000">
          <a:solidFill>
            <a:schemeClr val="tx2"/>
          </a:solidFill>
          <a:latin typeface="Arial Black" charset="0"/>
        </a:defRPr>
      </a:lvl8pPr>
      <a:lvl9pPr marL="1292779" algn="ctr" defTabSz="529680" rtl="0" fontAlgn="base">
        <a:spcBef>
          <a:spcPct val="0"/>
        </a:spcBef>
        <a:spcAft>
          <a:spcPct val="0"/>
        </a:spcAft>
        <a:defRPr sz="5000">
          <a:solidFill>
            <a:schemeClr val="tx2"/>
          </a:solidFill>
          <a:latin typeface="Arial Black" charset="0"/>
        </a:defRPr>
      </a:lvl9pPr>
    </p:titleStyle>
    <p:bodyStyle>
      <a:lvl1pPr marL="198438" indent="-198438" algn="l" defTabSz="528638" rtl="0" eaLnBrk="0" fontAlgn="base" hangingPunct="0">
        <a:spcBef>
          <a:spcPct val="20000"/>
        </a:spcBef>
        <a:spcAft>
          <a:spcPct val="0"/>
        </a:spcAft>
        <a:buChar char="•"/>
        <a:defRPr sz="1700">
          <a:solidFill>
            <a:schemeClr val="tx2"/>
          </a:solidFill>
          <a:latin typeface="+mn-lt"/>
          <a:ea typeface="ＭＳ Ｐゴシック" charset="-128"/>
          <a:cs typeface="ＭＳ Ｐゴシック" charset="-128"/>
        </a:defRPr>
      </a:lvl1pPr>
      <a:lvl2pPr marL="428625" indent="-163513" algn="l" defTabSz="528638" rtl="0" eaLnBrk="0" fontAlgn="base" hangingPunct="0">
        <a:spcBef>
          <a:spcPct val="20000"/>
        </a:spcBef>
        <a:spcAft>
          <a:spcPct val="0"/>
        </a:spcAft>
        <a:buChar char="–"/>
        <a:defRPr sz="1700">
          <a:solidFill>
            <a:schemeClr val="tx2"/>
          </a:solidFill>
          <a:latin typeface="+mn-lt"/>
          <a:ea typeface="ＭＳ Ｐゴシック" charset="-128"/>
          <a:cs typeface="ＭＳ Ｐゴシック"/>
        </a:defRPr>
      </a:lvl2pPr>
      <a:lvl3pPr marL="661988" indent="-133350" algn="l" defTabSz="528638" rtl="0" eaLnBrk="0" fontAlgn="base" hangingPunct="0">
        <a:spcBef>
          <a:spcPct val="20000"/>
        </a:spcBef>
        <a:spcAft>
          <a:spcPct val="0"/>
        </a:spcAft>
        <a:buChar char="•"/>
        <a:defRPr sz="1400">
          <a:solidFill>
            <a:schemeClr val="tx1"/>
          </a:solidFill>
          <a:latin typeface="+mn-lt"/>
          <a:ea typeface="ＭＳ Ｐゴシック" charset="-128"/>
          <a:cs typeface="ＭＳ Ｐゴシック"/>
        </a:defRPr>
      </a:lvl3pPr>
      <a:lvl4pPr marL="927100" indent="-131763" algn="l" defTabSz="528638" rtl="0" eaLnBrk="0" fontAlgn="base" hangingPunct="0">
        <a:spcBef>
          <a:spcPct val="20000"/>
        </a:spcBef>
        <a:spcAft>
          <a:spcPct val="0"/>
        </a:spcAft>
        <a:buChar char="–"/>
        <a:defRPr sz="1100">
          <a:solidFill>
            <a:schemeClr val="tx1"/>
          </a:solidFill>
          <a:latin typeface="+mn-lt"/>
          <a:ea typeface="ＭＳ Ｐゴシック" charset="-128"/>
          <a:cs typeface="ＭＳ Ｐゴシック"/>
        </a:defRPr>
      </a:lvl4pPr>
      <a:lvl5pPr marL="1192213" indent="-131763" algn="l" defTabSz="528638" rtl="0" eaLnBrk="0" fontAlgn="base" hangingPunct="0">
        <a:spcBef>
          <a:spcPct val="20000"/>
        </a:spcBef>
        <a:spcAft>
          <a:spcPct val="0"/>
        </a:spcAft>
        <a:buChar char="»"/>
        <a:defRPr sz="1100">
          <a:solidFill>
            <a:schemeClr val="tx1"/>
          </a:solidFill>
          <a:latin typeface="+mn-lt"/>
          <a:ea typeface="ＭＳ Ｐゴシック" charset="-128"/>
          <a:cs typeface="ＭＳ Ｐゴシック"/>
        </a:defRPr>
      </a:lvl5pPr>
      <a:lvl6pPr marL="1516098" indent="-132420" algn="l" defTabSz="529680" rtl="0" fontAlgn="base">
        <a:spcBef>
          <a:spcPct val="20000"/>
        </a:spcBef>
        <a:spcAft>
          <a:spcPct val="0"/>
        </a:spcAft>
        <a:buChar char="»"/>
        <a:defRPr sz="1100">
          <a:solidFill>
            <a:schemeClr val="tx1"/>
          </a:solidFill>
          <a:latin typeface="+mn-lt"/>
          <a:ea typeface="ＭＳ Ｐゴシック" charset="-128"/>
        </a:defRPr>
      </a:lvl6pPr>
      <a:lvl7pPr marL="1839292" indent="-132420" algn="l" defTabSz="529680" rtl="0" fontAlgn="base">
        <a:spcBef>
          <a:spcPct val="20000"/>
        </a:spcBef>
        <a:spcAft>
          <a:spcPct val="0"/>
        </a:spcAft>
        <a:buChar char="»"/>
        <a:defRPr sz="1100">
          <a:solidFill>
            <a:schemeClr val="tx1"/>
          </a:solidFill>
          <a:latin typeface="+mn-lt"/>
          <a:ea typeface="ＭＳ Ｐゴシック" charset="-128"/>
        </a:defRPr>
      </a:lvl7pPr>
      <a:lvl8pPr marL="2162487" indent="-132420" algn="l" defTabSz="529680" rtl="0" fontAlgn="base">
        <a:spcBef>
          <a:spcPct val="20000"/>
        </a:spcBef>
        <a:spcAft>
          <a:spcPct val="0"/>
        </a:spcAft>
        <a:buChar char="»"/>
        <a:defRPr sz="1100">
          <a:solidFill>
            <a:schemeClr val="tx1"/>
          </a:solidFill>
          <a:latin typeface="+mn-lt"/>
          <a:ea typeface="ＭＳ Ｐゴシック" charset="-128"/>
        </a:defRPr>
      </a:lvl8pPr>
      <a:lvl9pPr marL="2485682" indent="-132420" algn="l" defTabSz="529680" rtl="0" fontAlgn="base">
        <a:spcBef>
          <a:spcPct val="20000"/>
        </a:spcBef>
        <a:spcAft>
          <a:spcPct val="0"/>
        </a:spcAft>
        <a:buChar char="»"/>
        <a:defRPr sz="1100">
          <a:solidFill>
            <a:schemeClr val="tx1"/>
          </a:solidFill>
          <a:latin typeface="+mn-lt"/>
          <a:ea typeface="ＭＳ Ｐゴシック" charset="-128"/>
        </a:defRPr>
      </a:lvl9pPr>
    </p:bodyStyle>
    <p:otherStyle>
      <a:defPPr>
        <a:defRPr lang="en-GB"/>
      </a:defPPr>
      <a:lvl1pPr marL="0" algn="l" defTabSz="323195" rtl="0" eaLnBrk="1" latinLnBrk="0" hangingPunct="1">
        <a:defRPr sz="1300" kern="1200">
          <a:solidFill>
            <a:schemeClr val="tx1"/>
          </a:solidFill>
          <a:latin typeface="+mn-lt"/>
          <a:ea typeface="+mn-ea"/>
          <a:cs typeface="+mn-cs"/>
        </a:defRPr>
      </a:lvl1pPr>
      <a:lvl2pPr marL="323195" algn="l" defTabSz="323195" rtl="0" eaLnBrk="1" latinLnBrk="0" hangingPunct="1">
        <a:defRPr sz="1300" kern="1200">
          <a:solidFill>
            <a:schemeClr val="tx1"/>
          </a:solidFill>
          <a:latin typeface="+mn-lt"/>
          <a:ea typeface="+mn-ea"/>
          <a:cs typeface="+mn-cs"/>
        </a:defRPr>
      </a:lvl2pPr>
      <a:lvl3pPr marL="646389" algn="l" defTabSz="323195" rtl="0" eaLnBrk="1" latinLnBrk="0" hangingPunct="1">
        <a:defRPr sz="1300" kern="1200">
          <a:solidFill>
            <a:schemeClr val="tx1"/>
          </a:solidFill>
          <a:latin typeface="+mn-lt"/>
          <a:ea typeface="+mn-ea"/>
          <a:cs typeface="+mn-cs"/>
        </a:defRPr>
      </a:lvl3pPr>
      <a:lvl4pPr marL="969584" algn="l" defTabSz="323195" rtl="0" eaLnBrk="1" latinLnBrk="0" hangingPunct="1">
        <a:defRPr sz="1300" kern="1200">
          <a:solidFill>
            <a:schemeClr val="tx1"/>
          </a:solidFill>
          <a:latin typeface="+mn-lt"/>
          <a:ea typeface="+mn-ea"/>
          <a:cs typeface="+mn-cs"/>
        </a:defRPr>
      </a:lvl4pPr>
      <a:lvl5pPr marL="1292779" algn="l" defTabSz="323195" rtl="0" eaLnBrk="1" latinLnBrk="0" hangingPunct="1">
        <a:defRPr sz="1300" kern="1200">
          <a:solidFill>
            <a:schemeClr val="tx1"/>
          </a:solidFill>
          <a:latin typeface="+mn-lt"/>
          <a:ea typeface="+mn-ea"/>
          <a:cs typeface="+mn-cs"/>
        </a:defRPr>
      </a:lvl5pPr>
      <a:lvl6pPr marL="1615973" algn="l" defTabSz="323195" rtl="0" eaLnBrk="1" latinLnBrk="0" hangingPunct="1">
        <a:defRPr sz="1300" kern="1200">
          <a:solidFill>
            <a:schemeClr val="tx1"/>
          </a:solidFill>
          <a:latin typeface="+mn-lt"/>
          <a:ea typeface="+mn-ea"/>
          <a:cs typeface="+mn-cs"/>
        </a:defRPr>
      </a:lvl6pPr>
      <a:lvl7pPr marL="1939168" algn="l" defTabSz="323195" rtl="0" eaLnBrk="1" latinLnBrk="0" hangingPunct="1">
        <a:defRPr sz="1300" kern="1200">
          <a:solidFill>
            <a:schemeClr val="tx1"/>
          </a:solidFill>
          <a:latin typeface="+mn-lt"/>
          <a:ea typeface="+mn-ea"/>
          <a:cs typeface="+mn-cs"/>
        </a:defRPr>
      </a:lvl7pPr>
      <a:lvl8pPr marL="2262363" algn="l" defTabSz="323195" rtl="0" eaLnBrk="1" latinLnBrk="0" hangingPunct="1">
        <a:defRPr sz="1300" kern="1200">
          <a:solidFill>
            <a:schemeClr val="tx1"/>
          </a:solidFill>
          <a:latin typeface="+mn-lt"/>
          <a:ea typeface="+mn-ea"/>
          <a:cs typeface="+mn-cs"/>
        </a:defRPr>
      </a:lvl8pPr>
      <a:lvl9pPr marL="2585557" algn="l" defTabSz="323195" rtl="0" eaLnBrk="1" latinLnBrk="0" hangingPunct="1">
        <a:defRPr sz="13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CEF0F8"/>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DD1DCF4-A9D0-8C6F-7C03-EFA1B5B435C6}"/>
              </a:ext>
            </a:extLst>
          </p:cNvPr>
          <p:cNvSpPr>
            <a:spLocks noChangeArrowheads="1"/>
          </p:cNvSpPr>
          <p:nvPr/>
        </p:nvSpPr>
        <p:spPr bwMode="auto">
          <a:xfrm>
            <a:off x="0" y="0"/>
            <a:ext cx="21386800" cy="3871913"/>
          </a:xfrm>
          <a:prstGeom prst="rect">
            <a:avLst/>
          </a:prstGeom>
          <a:solidFill>
            <a:schemeClr val="tx1"/>
          </a:solidFill>
          <a:ln>
            <a:noFill/>
          </a:ln>
        </p:spPr>
        <p:txBody>
          <a:bodyPr wrap="none" lIns="64639" tIns="32319" rIns="64639" bIns="32319" anchor="ctr"/>
          <a:lstStyle>
            <a:lvl1pPr eaLnBrk="0" hangingPunct="0">
              <a:defRPr sz="1700">
                <a:solidFill>
                  <a:schemeClr val="tx1"/>
                </a:solidFill>
                <a:latin typeface="Arial Narrow" charset="0"/>
                <a:ea typeface="ＭＳ Ｐゴシック" charset="-128"/>
              </a:defRPr>
            </a:lvl1pPr>
            <a:lvl2pPr marL="742950" indent="-285750" eaLnBrk="0" hangingPunct="0">
              <a:defRPr sz="1700">
                <a:solidFill>
                  <a:schemeClr val="tx1"/>
                </a:solidFill>
                <a:latin typeface="Arial Narrow" charset="0"/>
                <a:ea typeface="ＭＳ Ｐゴシック" charset="-128"/>
              </a:defRPr>
            </a:lvl2pPr>
            <a:lvl3pPr marL="1143000" indent="-228600" eaLnBrk="0" hangingPunct="0">
              <a:defRPr sz="1700">
                <a:solidFill>
                  <a:schemeClr val="tx1"/>
                </a:solidFill>
                <a:latin typeface="Arial Narrow" charset="0"/>
                <a:ea typeface="ＭＳ Ｐゴシック" charset="-128"/>
              </a:defRPr>
            </a:lvl3pPr>
            <a:lvl4pPr marL="1600200" indent="-228600" eaLnBrk="0" hangingPunct="0">
              <a:defRPr sz="1700">
                <a:solidFill>
                  <a:schemeClr val="tx1"/>
                </a:solidFill>
                <a:latin typeface="Arial Narrow" charset="0"/>
                <a:ea typeface="ＭＳ Ｐゴシック" charset="-128"/>
              </a:defRPr>
            </a:lvl4pPr>
            <a:lvl5pPr marL="2057400" indent="-228600" eaLnBrk="0" hangingPunct="0">
              <a:defRPr sz="17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17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17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17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1700">
                <a:solidFill>
                  <a:schemeClr val="tx1"/>
                </a:solidFill>
                <a:latin typeface="Arial Narrow" charset="0"/>
                <a:ea typeface="ＭＳ Ｐゴシック" charset="-128"/>
              </a:defRPr>
            </a:lvl9pPr>
          </a:lstStyle>
          <a:p>
            <a:pPr eaLnBrk="1" hangingPunct="1">
              <a:defRPr/>
            </a:pPr>
            <a:endParaRPr lang="en-GB" altLang="en-US"/>
          </a:p>
        </p:txBody>
      </p:sp>
      <p:sp>
        <p:nvSpPr>
          <p:cNvPr id="3075" name="Rectangle 3">
            <a:extLst>
              <a:ext uri="{FF2B5EF4-FFF2-40B4-BE49-F238E27FC236}">
                <a16:creationId xmlns:a16="http://schemas.microsoft.com/office/drawing/2014/main" id="{8851A0E0-36A4-8175-E62D-E78687A21C09}"/>
              </a:ext>
            </a:extLst>
          </p:cNvPr>
          <p:cNvSpPr>
            <a:spLocks noChangeArrowheads="1"/>
          </p:cNvSpPr>
          <p:nvPr/>
        </p:nvSpPr>
        <p:spPr bwMode="auto">
          <a:xfrm>
            <a:off x="338138" y="4419600"/>
            <a:ext cx="20643850" cy="25201563"/>
          </a:xfrm>
          <a:prstGeom prst="rect">
            <a:avLst/>
          </a:prstGeom>
          <a:solidFill>
            <a:schemeClr val="bg2"/>
          </a:solidFill>
          <a:ln w="9525">
            <a:solidFill>
              <a:schemeClr val="tx1"/>
            </a:solidFill>
            <a:miter lim="800000"/>
            <a:headEnd/>
            <a:tailEnd/>
          </a:ln>
        </p:spPr>
        <p:txBody>
          <a:bodyPr wrap="none" lIns="64639" tIns="32319" rIns="64639" bIns="32319" anchor="ctr"/>
          <a:lstStyle>
            <a:lvl1pPr eaLnBrk="0" hangingPunct="0">
              <a:defRPr sz="1700">
                <a:solidFill>
                  <a:schemeClr val="tx1"/>
                </a:solidFill>
                <a:latin typeface="Arial Narrow" charset="0"/>
                <a:ea typeface="ＭＳ Ｐゴシック" charset="-128"/>
              </a:defRPr>
            </a:lvl1pPr>
            <a:lvl2pPr marL="742950" indent="-285750" eaLnBrk="0" hangingPunct="0">
              <a:defRPr sz="1700">
                <a:solidFill>
                  <a:schemeClr val="tx1"/>
                </a:solidFill>
                <a:latin typeface="Arial Narrow" charset="0"/>
                <a:ea typeface="ＭＳ Ｐゴシック" charset="-128"/>
              </a:defRPr>
            </a:lvl2pPr>
            <a:lvl3pPr marL="1143000" indent="-228600" eaLnBrk="0" hangingPunct="0">
              <a:defRPr sz="1700">
                <a:solidFill>
                  <a:schemeClr val="tx1"/>
                </a:solidFill>
                <a:latin typeface="Arial Narrow" charset="0"/>
                <a:ea typeface="ＭＳ Ｐゴシック" charset="-128"/>
              </a:defRPr>
            </a:lvl3pPr>
            <a:lvl4pPr marL="1600200" indent="-228600" eaLnBrk="0" hangingPunct="0">
              <a:defRPr sz="1700">
                <a:solidFill>
                  <a:schemeClr val="tx1"/>
                </a:solidFill>
                <a:latin typeface="Arial Narrow" charset="0"/>
                <a:ea typeface="ＭＳ Ｐゴシック" charset="-128"/>
              </a:defRPr>
            </a:lvl4pPr>
            <a:lvl5pPr marL="2057400" indent="-228600" eaLnBrk="0" hangingPunct="0">
              <a:defRPr sz="17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17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17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17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1700">
                <a:solidFill>
                  <a:schemeClr val="tx1"/>
                </a:solidFill>
                <a:latin typeface="Arial Narrow" charset="0"/>
                <a:ea typeface="ＭＳ Ｐゴシック" charset="-128"/>
              </a:defRPr>
            </a:lvl9pPr>
          </a:lstStyle>
          <a:p>
            <a:pPr eaLnBrk="1" hangingPunct="1">
              <a:defRPr/>
            </a:pPr>
            <a:endParaRPr lang="en-GB" altLang="en-US"/>
          </a:p>
        </p:txBody>
      </p:sp>
      <p:sp>
        <p:nvSpPr>
          <p:cNvPr id="3076" name="Rectangle 6">
            <a:extLst>
              <a:ext uri="{FF2B5EF4-FFF2-40B4-BE49-F238E27FC236}">
                <a16:creationId xmlns:a16="http://schemas.microsoft.com/office/drawing/2014/main" id="{F24AB884-68D0-9A52-CFDA-9E2DE14F16DD}"/>
              </a:ext>
            </a:extLst>
          </p:cNvPr>
          <p:cNvSpPr>
            <a:spLocks noGrp="1" noChangeArrowheads="1"/>
          </p:cNvSpPr>
          <p:nvPr>
            <p:ph type="title"/>
          </p:nvPr>
        </p:nvSpPr>
        <p:spPr bwMode="auto">
          <a:xfrm>
            <a:off x="468313" y="1171575"/>
            <a:ext cx="20427950" cy="202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2916" tIns="26453" rIns="52916" bIns="26453" numCol="1" anchor="ctr" anchorCtr="0" compatLnSpc="1">
            <a:prstTxWarp prst="textNoShape">
              <a:avLst/>
            </a:prstTxWarp>
          </a:bodyPr>
          <a:lstStyle/>
          <a:p>
            <a:pPr lvl="0"/>
            <a:r>
              <a:rPr lang="en-US" altLang="en-US"/>
              <a:t>Click to edit Master title style</a:t>
            </a:r>
          </a:p>
        </p:txBody>
      </p:sp>
      <p:sp>
        <p:nvSpPr>
          <p:cNvPr id="3077" name="Rectangle 7">
            <a:extLst>
              <a:ext uri="{FF2B5EF4-FFF2-40B4-BE49-F238E27FC236}">
                <a16:creationId xmlns:a16="http://schemas.microsoft.com/office/drawing/2014/main" id="{3B987E46-94D1-6DB0-6343-C6496B008AD3}"/>
              </a:ext>
            </a:extLst>
          </p:cNvPr>
          <p:cNvSpPr>
            <a:spLocks noGrp="1" noChangeArrowheads="1"/>
          </p:cNvSpPr>
          <p:nvPr>
            <p:ph type="body" idx="1"/>
          </p:nvPr>
        </p:nvSpPr>
        <p:spPr bwMode="auto">
          <a:xfrm>
            <a:off x="338138" y="4419600"/>
            <a:ext cx="20558125" cy="2520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64625" tIns="264625" rIns="264625" bIns="264625"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3078" name="Rectangle 8">
            <a:extLst>
              <a:ext uri="{FF2B5EF4-FFF2-40B4-BE49-F238E27FC236}">
                <a16:creationId xmlns:a16="http://schemas.microsoft.com/office/drawing/2014/main" id="{EC342E41-3EFF-1982-0805-B8A67A8C08A0}"/>
              </a:ext>
            </a:extLst>
          </p:cNvPr>
          <p:cNvSpPr>
            <a:spLocks noChangeArrowheads="1"/>
          </p:cNvSpPr>
          <p:nvPr/>
        </p:nvSpPr>
        <p:spPr bwMode="auto">
          <a:xfrm>
            <a:off x="0" y="0"/>
            <a:ext cx="21386800" cy="30279975"/>
          </a:xfrm>
          <a:prstGeom prst="rect">
            <a:avLst/>
          </a:prstGeom>
          <a:noFill/>
          <a:ln>
            <a:noFill/>
          </a:ln>
        </p:spPr>
        <p:txBody>
          <a:bodyPr wrap="none" lIns="64639" tIns="32319" rIns="64639" bIns="32319" anchor="ctr"/>
          <a:lstStyle>
            <a:lvl1pPr eaLnBrk="0" hangingPunct="0">
              <a:defRPr sz="1700">
                <a:solidFill>
                  <a:schemeClr val="tx1"/>
                </a:solidFill>
                <a:latin typeface="Arial Narrow" charset="0"/>
                <a:ea typeface="ＭＳ Ｐゴシック" charset="-128"/>
              </a:defRPr>
            </a:lvl1pPr>
            <a:lvl2pPr marL="742950" indent="-285750" eaLnBrk="0" hangingPunct="0">
              <a:defRPr sz="1700">
                <a:solidFill>
                  <a:schemeClr val="tx1"/>
                </a:solidFill>
                <a:latin typeface="Arial Narrow" charset="0"/>
                <a:ea typeface="ＭＳ Ｐゴシック" charset="-128"/>
              </a:defRPr>
            </a:lvl2pPr>
            <a:lvl3pPr marL="1143000" indent="-228600" eaLnBrk="0" hangingPunct="0">
              <a:defRPr sz="1700">
                <a:solidFill>
                  <a:schemeClr val="tx1"/>
                </a:solidFill>
                <a:latin typeface="Arial Narrow" charset="0"/>
                <a:ea typeface="ＭＳ Ｐゴシック" charset="-128"/>
              </a:defRPr>
            </a:lvl3pPr>
            <a:lvl4pPr marL="1600200" indent="-228600" eaLnBrk="0" hangingPunct="0">
              <a:defRPr sz="1700">
                <a:solidFill>
                  <a:schemeClr val="tx1"/>
                </a:solidFill>
                <a:latin typeface="Arial Narrow" charset="0"/>
                <a:ea typeface="ＭＳ Ｐゴシック" charset="-128"/>
              </a:defRPr>
            </a:lvl4pPr>
            <a:lvl5pPr marL="2057400" indent="-228600" eaLnBrk="0" hangingPunct="0">
              <a:defRPr sz="17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17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17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17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1700">
                <a:solidFill>
                  <a:schemeClr val="tx1"/>
                </a:solidFill>
                <a:latin typeface="Arial Narrow" charset="0"/>
                <a:ea typeface="ＭＳ Ｐゴシック" charset="-128"/>
              </a:defRPr>
            </a:lvl9pPr>
          </a:lstStyle>
          <a:p>
            <a:pPr eaLnBrk="1" hangingPunct="1">
              <a:defRPr/>
            </a:pPr>
            <a:endParaRPr lang="en-GB" altLang="en-US"/>
          </a:p>
        </p:txBody>
      </p:sp>
      <p:sp>
        <p:nvSpPr>
          <p:cNvPr id="3079" name="Text Box 14">
            <a:extLst>
              <a:ext uri="{FF2B5EF4-FFF2-40B4-BE49-F238E27FC236}">
                <a16:creationId xmlns:a16="http://schemas.microsoft.com/office/drawing/2014/main" id="{5E278BAE-6614-D4C7-73E7-3E7560BD6620}"/>
              </a:ext>
            </a:extLst>
          </p:cNvPr>
          <p:cNvSpPr txBox="1">
            <a:spLocks noChangeArrowheads="1"/>
          </p:cNvSpPr>
          <p:nvPr userDrawn="1"/>
        </p:nvSpPr>
        <p:spPr bwMode="auto">
          <a:xfrm>
            <a:off x="338138" y="29884688"/>
            <a:ext cx="2336800" cy="115887"/>
          </a:xfrm>
          <a:prstGeom prst="rect">
            <a:avLst/>
          </a:prstGeom>
          <a:noFill/>
          <a:ln>
            <a:noFill/>
          </a:ln>
        </p:spPr>
        <p:txBody>
          <a:bodyPr lIns="52916" tIns="26453" rIns="52916" bIns="26453">
            <a:spAutoFit/>
          </a:bodyPr>
          <a:lstStyle>
            <a:lvl1pPr defTabSz="749300" eaLnBrk="0" hangingPunct="0">
              <a:defRPr sz="2400">
                <a:solidFill>
                  <a:schemeClr val="tx1"/>
                </a:solidFill>
                <a:latin typeface="Arial Narrow" pitchFamily="34" charset="0"/>
                <a:ea typeface="ＭＳ Ｐゴシック"/>
                <a:cs typeface="ＭＳ Ｐゴシック"/>
              </a:defRPr>
            </a:lvl1pPr>
            <a:lvl2pPr marL="742950" indent="-285750" defTabSz="749300" eaLnBrk="0" hangingPunct="0">
              <a:defRPr sz="2400">
                <a:solidFill>
                  <a:schemeClr val="tx1"/>
                </a:solidFill>
                <a:latin typeface="Arial Narrow" pitchFamily="34" charset="0"/>
                <a:ea typeface="ＭＳ Ｐゴシック"/>
                <a:cs typeface="ＭＳ Ｐゴシック"/>
              </a:defRPr>
            </a:lvl2pPr>
            <a:lvl3pPr marL="1143000" indent="-228600" defTabSz="749300" eaLnBrk="0" hangingPunct="0">
              <a:defRPr sz="2400">
                <a:solidFill>
                  <a:schemeClr val="tx1"/>
                </a:solidFill>
                <a:latin typeface="Arial Narrow" pitchFamily="34" charset="0"/>
                <a:ea typeface="ＭＳ Ｐゴシック"/>
                <a:cs typeface="ＭＳ Ｐゴシック"/>
              </a:defRPr>
            </a:lvl3pPr>
            <a:lvl4pPr marL="1600200" indent="-228600" defTabSz="749300" eaLnBrk="0" hangingPunct="0">
              <a:defRPr sz="2400">
                <a:solidFill>
                  <a:schemeClr val="tx1"/>
                </a:solidFill>
                <a:latin typeface="Arial Narrow" pitchFamily="34" charset="0"/>
                <a:ea typeface="ＭＳ Ｐゴシック"/>
                <a:cs typeface="ＭＳ Ｐゴシック"/>
              </a:defRPr>
            </a:lvl4pPr>
            <a:lvl5pPr marL="2057400" indent="-228600" defTabSz="749300" eaLnBrk="0" hangingPunct="0">
              <a:defRPr sz="2400">
                <a:solidFill>
                  <a:schemeClr val="tx1"/>
                </a:solidFill>
                <a:latin typeface="Arial Narrow" pitchFamily="34" charset="0"/>
                <a:ea typeface="ＭＳ Ｐゴシック"/>
                <a:cs typeface="ＭＳ Ｐゴシック"/>
              </a:defRPr>
            </a:lvl5pPr>
            <a:lvl6pPr marL="25146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6pPr>
            <a:lvl7pPr marL="29718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7pPr>
            <a:lvl8pPr marL="34290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8pPr>
            <a:lvl9pPr marL="38862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9pPr>
          </a:lstStyle>
          <a:p>
            <a:pPr>
              <a:lnSpc>
                <a:spcPct val="65000"/>
              </a:lnSpc>
              <a:spcBef>
                <a:spcPct val="50000"/>
              </a:spcBef>
              <a:defRPr/>
            </a:pPr>
            <a:r>
              <a:rPr lang="en-US" sz="600" b="1">
                <a:latin typeface="Arial" pitchFamily="34" charset="0"/>
              </a:rPr>
              <a:t>Poster template by ResearchPosters.co.za</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ctr" defTabSz="528638" rtl="0" eaLnBrk="0" fontAlgn="base" hangingPunct="0">
        <a:spcBef>
          <a:spcPct val="0"/>
        </a:spcBef>
        <a:spcAft>
          <a:spcPct val="0"/>
        </a:spcAft>
        <a:defRPr sz="5000">
          <a:solidFill>
            <a:schemeClr val="bg1"/>
          </a:solidFill>
          <a:latin typeface="+mj-lt"/>
          <a:ea typeface="ＭＳ Ｐゴシック" charset="-128"/>
          <a:cs typeface="ＭＳ Ｐゴシック" charset="-128"/>
        </a:defRPr>
      </a:lvl1pPr>
      <a:lvl2pPr algn="ctr" defTabSz="528638" rtl="0" eaLnBrk="0" fontAlgn="base" hangingPunct="0">
        <a:spcBef>
          <a:spcPct val="0"/>
        </a:spcBef>
        <a:spcAft>
          <a:spcPct val="0"/>
        </a:spcAft>
        <a:defRPr sz="5000">
          <a:solidFill>
            <a:schemeClr val="bg1"/>
          </a:solidFill>
          <a:latin typeface="Arial Black" charset="0"/>
          <a:ea typeface="ＭＳ Ｐゴシック" charset="-128"/>
          <a:cs typeface="ＭＳ Ｐゴシック" charset="-128"/>
        </a:defRPr>
      </a:lvl2pPr>
      <a:lvl3pPr algn="ctr" defTabSz="528638" rtl="0" eaLnBrk="0" fontAlgn="base" hangingPunct="0">
        <a:spcBef>
          <a:spcPct val="0"/>
        </a:spcBef>
        <a:spcAft>
          <a:spcPct val="0"/>
        </a:spcAft>
        <a:defRPr sz="5000">
          <a:solidFill>
            <a:schemeClr val="bg1"/>
          </a:solidFill>
          <a:latin typeface="Arial Black" charset="0"/>
          <a:ea typeface="ＭＳ Ｐゴシック" charset="-128"/>
          <a:cs typeface="ＭＳ Ｐゴシック" charset="-128"/>
        </a:defRPr>
      </a:lvl3pPr>
      <a:lvl4pPr algn="ctr" defTabSz="528638" rtl="0" eaLnBrk="0" fontAlgn="base" hangingPunct="0">
        <a:spcBef>
          <a:spcPct val="0"/>
        </a:spcBef>
        <a:spcAft>
          <a:spcPct val="0"/>
        </a:spcAft>
        <a:defRPr sz="5000">
          <a:solidFill>
            <a:schemeClr val="bg1"/>
          </a:solidFill>
          <a:latin typeface="Arial Black" charset="0"/>
          <a:ea typeface="ＭＳ Ｐゴシック" charset="-128"/>
          <a:cs typeface="ＭＳ Ｐゴシック" charset="-128"/>
        </a:defRPr>
      </a:lvl4pPr>
      <a:lvl5pPr algn="ctr" defTabSz="528638" rtl="0" eaLnBrk="0" fontAlgn="base" hangingPunct="0">
        <a:spcBef>
          <a:spcPct val="0"/>
        </a:spcBef>
        <a:spcAft>
          <a:spcPct val="0"/>
        </a:spcAft>
        <a:defRPr sz="5000">
          <a:solidFill>
            <a:schemeClr val="bg1"/>
          </a:solidFill>
          <a:latin typeface="Arial Black" charset="0"/>
          <a:ea typeface="ＭＳ Ｐゴシック" charset="-128"/>
          <a:cs typeface="ＭＳ Ｐゴシック" charset="-128"/>
        </a:defRPr>
      </a:lvl5pPr>
      <a:lvl6pPr marL="323195" algn="ctr" defTabSz="529680" rtl="0" fontAlgn="base">
        <a:spcBef>
          <a:spcPct val="0"/>
        </a:spcBef>
        <a:spcAft>
          <a:spcPct val="0"/>
        </a:spcAft>
        <a:defRPr sz="5000">
          <a:solidFill>
            <a:schemeClr val="tx2"/>
          </a:solidFill>
          <a:latin typeface="Arial Black" charset="0"/>
        </a:defRPr>
      </a:lvl6pPr>
      <a:lvl7pPr marL="646389" algn="ctr" defTabSz="529680" rtl="0" fontAlgn="base">
        <a:spcBef>
          <a:spcPct val="0"/>
        </a:spcBef>
        <a:spcAft>
          <a:spcPct val="0"/>
        </a:spcAft>
        <a:defRPr sz="5000">
          <a:solidFill>
            <a:schemeClr val="tx2"/>
          </a:solidFill>
          <a:latin typeface="Arial Black" charset="0"/>
        </a:defRPr>
      </a:lvl7pPr>
      <a:lvl8pPr marL="969584" algn="ctr" defTabSz="529680" rtl="0" fontAlgn="base">
        <a:spcBef>
          <a:spcPct val="0"/>
        </a:spcBef>
        <a:spcAft>
          <a:spcPct val="0"/>
        </a:spcAft>
        <a:defRPr sz="5000">
          <a:solidFill>
            <a:schemeClr val="tx2"/>
          </a:solidFill>
          <a:latin typeface="Arial Black" charset="0"/>
        </a:defRPr>
      </a:lvl8pPr>
      <a:lvl9pPr marL="1292779" algn="ctr" defTabSz="529680" rtl="0" fontAlgn="base">
        <a:spcBef>
          <a:spcPct val="0"/>
        </a:spcBef>
        <a:spcAft>
          <a:spcPct val="0"/>
        </a:spcAft>
        <a:defRPr sz="5000">
          <a:solidFill>
            <a:schemeClr val="tx2"/>
          </a:solidFill>
          <a:latin typeface="Arial Black" charset="0"/>
        </a:defRPr>
      </a:lvl9pPr>
    </p:titleStyle>
    <p:bodyStyle>
      <a:lvl1pPr marL="198438" indent="-198438" algn="l" defTabSz="528638" rtl="0" eaLnBrk="0" fontAlgn="base" hangingPunct="0">
        <a:spcBef>
          <a:spcPct val="20000"/>
        </a:spcBef>
        <a:spcAft>
          <a:spcPct val="0"/>
        </a:spcAft>
        <a:buChar char="•"/>
        <a:defRPr sz="1700">
          <a:solidFill>
            <a:schemeClr val="tx2"/>
          </a:solidFill>
          <a:latin typeface="+mn-lt"/>
          <a:ea typeface="ＭＳ Ｐゴシック" charset="-128"/>
          <a:cs typeface="ＭＳ Ｐゴシック" charset="-128"/>
        </a:defRPr>
      </a:lvl1pPr>
      <a:lvl2pPr marL="428625" indent="-163513" algn="l" defTabSz="528638" rtl="0" eaLnBrk="0" fontAlgn="base" hangingPunct="0">
        <a:spcBef>
          <a:spcPct val="20000"/>
        </a:spcBef>
        <a:spcAft>
          <a:spcPct val="0"/>
        </a:spcAft>
        <a:buChar char="–"/>
        <a:defRPr sz="1700">
          <a:solidFill>
            <a:schemeClr val="tx2"/>
          </a:solidFill>
          <a:latin typeface="+mn-lt"/>
          <a:ea typeface="ＭＳ Ｐゴシック" charset="-128"/>
          <a:cs typeface="ＭＳ Ｐゴシック"/>
        </a:defRPr>
      </a:lvl2pPr>
      <a:lvl3pPr marL="661988" indent="-133350" algn="l" defTabSz="528638" rtl="0" eaLnBrk="0" fontAlgn="base" hangingPunct="0">
        <a:spcBef>
          <a:spcPct val="20000"/>
        </a:spcBef>
        <a:spcAft>
          <a:spcPct val="0"/>
        </a:spcAft>
        <a:buChar char="•"/>
        <a:defRPr sz="1400">
          <a:solidFill>
            <a:schemeClr val="tx1"/>
          </a:solidFill>
          <a:latin typeface="+mn-lt"/>
          <a:ea typeface="ＭＳ Ｐゴシック" charset="-128"/>
          <a:cs typeface="ＭＳ Ｐゴシック"/>
        </a:defRPr>
      </a:lvl3pPr>
      <a:lvl4pPr marL="927100" indent="-131763" algn="l" defTabSz="528638" rtl="0" eaLnBrk="0" fontAlgn="base" hangingPunct="0">
        <a:spcBef>
          <a:spcPct val="20000"/>
        </a:spcBef>
        <a:spcAft>
          <a:spcPct val="0"/>
        </a:spcAft>
        <a:buChar char="–"/>
        <a:defRPr sz="1100">
          <a:solidFill>
            <a:schemeClr val="tx1"/>
          </a:solidFill>
          <a:latin typeface="+mn-lt"/>
          <a:ea typeface="ＭＳ Ｐゴシック" charset="-128"/>
          <a:cs typeface="ＭＳ Ｐゴシック"/>
        </a:defRPr>
      </a:lvl4pPr>
      <a:lvl5pPr marL="1192213" indent="-131763" algn="l" defTabSz="528638" rtl="0" eaLnBrk="0" fontAlgn="base" hangingPunct="0">
        <a:spcBef>
          <a:spcPct val="20000"/>
        </a:spcBef>
        <a:spcAft>
          <a:spcPct val="0"/>
        </a:spcAft>
        <a:buChar char="»"/>
        <a:defRPr sz="1100">
          <a:solidFill>
            <a:schemeClr val="tx1"/>
          </a:solidFill>
          <a:latin typeface="+mn-lt"/>
          <a:ea typeface="ＭＳ Ｐゴシック" charset="-128"/>
          <a:cs typeface="ＭＳ Ｐゴシック"/>
        </a:defRPr>
      </a:lvl5pPr>
      <a:lvl6pPr marL="1516098" indent="-132420" algn="l" defTabSz="529680" rtl="0" fontAlgn="base">
        <a:spcBef>
          <a:spcPct val="20000"/>
        </a:spcBef>
        <a:spcAft>
          <a:spcPct val="0"/>
        </a:spcAft>
        <a:buChar char="»"/>
        <a:defRPr sz="1100">
          <a:solidFill>
            <a:schemeClr val="tx1"/>
          </a:solidFill>
          <a:latin typeface="+mn-lt"/>
          <a:ea typeface="ＭＳ Ｐゴシック" charset="-128"/>
        </a:defRPr>
      </a:lvl6pPr>
      <a:lvl7pPr marL="1839292" indent="-132420" algn="l" defTabSz="529680" rtl="0" fontAlgn="base">
        <a:spcBef>
          <a:spcPct val="20000"/>
        </a:spcBef>
        <a:spcAft>
          <a:spcPct val="0"/>
        </a:spcAft>
        <a:buChar char="»"/>
        <a:defRPr sz="1100">
          <a:solidFill>
            <a:schemeClr val="tx1"/>
          </a:solidFill>
          <a:latin typeface="+mn-lt"/>
          <a:ea typeface="ＭＳ Ｐゴシック" charset="-128"/>
        </a:defRPr>
      </a:lvl7pPr>
      <a:lvl8pPr marL="2162487" indent="-132420" algn="l" defTabSz="529680" rtl="0" fontAlgn="base">
        <a:spcBef>
          <a:spcPct val="20000"/>
        </a:spcBef>
        <a:spcAft>
          <a:spcPct val="0"/>
        </a:spcAft>
        <a:buChar char="»"/>
        <a:defRPr sz="1100">
          <a:solidFill>
            <a:schemeClr val="tx1"/>
          </a:solidFill>
          <a:latin typeface="+mn-lt"/>
          <a:ea typeface="ＭＳ Ｐゴシック" charset="-128"/>
        </a:defRPr>
      </a:lvl8pPr>
      <a:lvl9pPr marL="2485682" indent="-132420" algn="l" defTabSz="529680" rtl="0" fontAlgn="base">
        <a:spcBef>
          <a:spcPct val="20000"/>
        </a:spcBef>
        <a:spcAft>
          <a:spcPct val="0"/>
        </a:spcAft>
        <a:buChar char="»"/>
        <a:defRPr sz="1100">
          <a:solidFill>
            <a:schemeClr val="tx1"/>
          </a:solidFill>
          <a:latin typeface="+mn-lt"/>
          <a:ea typeface="ＭＳ Ｐゴシック" charset="-128"/>
        </a:defRPr>
      </a:lvl9pPr>
    </p:bodyStyle>
    <p:otherStyle>
      <a:defPPr>
        <a:defRPr lang="en-GB"/>
      </a:defPPr>
      <a:lvl1pPr marL="0" algn="l" defTabSz="323195" rtl="0" eaLnBrk="1" latinLnBrk="0" hangingPunct="1">
        <a:defRPr sz="1300" kern="1200">
          <a:solidFill>
            <a:schemeClr val="tx1"/>
          </a:solidFill>
          <a:latin typeface="+mn-lt"/>
          <a:ea typeface="+mn-ea"/>
          <a:cs typeface="+mn-cs"/>
        </a:defRPr>
      </a:lvl1pPr>
      <a:lvl2pPr marL="323195" algn="l" defTabSz="323195" rtl="0" eaLnBrk="1" latinLnBrk="0" hangingPunct="1">
        <a:defRPr sz="1300" kern="1200">
          <a:solidFill>
            <a:schemeClr val="tx1"/>
          </a:solidFill>
          <a:latin typeface="+mn-lt"/>
          <a:ea typeface="+mn-ea"/>
          <a:cs typeface="+mn-cs"/>
        </a:defRPr>
      </a:lvl2pPr>
      <a:lvl3pPr marL="646389" algn="l" defTabSz="323195" rtl="0" eaLnBrk="1" latinLnBrk="0" hangingPunct="1">
        <a:defRPr sz="1300" kern="1200">
          <a:solidFill>
            <a:schemeClr val="tx1"/>
          </a:solidFill>
          <a:latin typeface="+mn-lt"/>
          <a:ea typeface="+mn-ea"/>
          <a:cs typeface="+mn-cs"/>
        </a:defRPr>
      </a:lvl3pPr>
      <a:lvl4pPr marL="969584" algn="l" defTabSz="323195" rtl="0" eaLnBrk="1" latinLnBrk="0" hangingPunct="1">
        <a:defRPr sz="1300" kern="1200">
          <a:solidFill>
            <a:schemeClr val="tx1"/>
          </a:solidFill>
          <a:latin typeface="+mn-lt"/>
          <a:ea typeface="+mn-ea"/>
          <a:cs typeface="+mn-cs"/>
        </a:defRPr>
      </a:lvl4pPr>
      <a:lvl5pPr marL="1292779" algn="l" defTabSz="323195" rtl="0" eaLnBrk="1" latinLnBrk="0" hangingPunct="1">
        <a:defRPr sz="1300" kern="1200">
          <a:solidFill>
            <a:schemeClr val="tx1"/>
          </a:solidFill>
          <a:latin typeface="+mn-lt"/>
          <a:ea typeface="+mn-ea"/>
          <a:cs typeface="+mn-cs"/>
        </a:defRPr>
      </a:lvl5pPr>
      <a:lvl6pPr marL="1615973" algn="l" defTabSz="323195" rtl="0" eaLnBrk="1" latinLnBrk="0" hangingPunct="1">
        <a:defRPr sz="1300" kern="1200">
          <a:solidFill>
            <a:schemeClr val="tx1"/>
          </a:solidFill>
          <a:latin typeface="+mn-lt"/>
          <a:ea typeface="+mn-ea"/>
          <a:cs typeface="+mn-cs"/>
        </a:defRPr>
      </a:lvl6pPr>
      <a:lvl7pPr marL="1939168" algn="l" defTabSz="323195" rtl="0" eaLnBrk="1" latinLnBrk="0" hangingPunct="1">
        <a:defRPr sz="1300" kern="1200">
          <a:solidFill>
            <a:schemeClr val="tx1"/>
          </a:solidFill>
          <a:latin typeface="+mn-lt"/>
          <a:ea typeface="+mn-ea"/>
          <a:cs typeface="+mn-cs"/>
        </a:defRPr>
      </a:lvl7pPr>
      <a:lvl8pPr marL="2262363" algn="l" defTabSz="323195" rtl="0" eaLnBrk="1" latinLnBrk="0" hangingPunct="1">
        <a:defRPr sz="1300" kern="1200">
          <a:solidFill>
            <a:schemeClr val="tx1"/>
          </a:solidFill>
          <a:latin typeface="+mn-lt"/>
          <a:ea typeface="+mn-ea"/>
          <a:cs typeface="+mn-cs"/>
        </a:defRPr>
      </a:lvl8pPr>
      <a:lvl9pPr marL="2585557" algn="l" defTabSz="323195"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tr.wikipedia.org/wiki/Uygulama_programlama_aray%C3%BCz%C3%BC" TargetMode="External"/><Relationship Id="rId13" Type="http://schemas.openxmlformats.org/officeDocument/2006/relationships/image" Target="../media/image1.png"/><Relationship Id="rId18" Type="http://schemas.openxmlformats.org/officeDocument/2006/relationships/image" Target="../media/image6.png"/><Relationship Id="rId26" Type="http://schemas.openxmlformats.org/officeDocument/2006/relationships/image" Target="../media/image14.png"/><Relationship Id="rId3" Type="http://schemas.openxmlformats.org/officeDocument/2006/relationships/hyperlink" Target="https://darksky.net/" TargetMode="External"/><Relationship Id="rId21" Type="http://schemas.openxmlformats.org/officeDocument/2006/relationships/image" Target="../media/image9.png"/><Relationship Id="rId7" Type="http://schemas.openxmlformats.org/officeDocument/2006/relationships/hyperlink" Target="https://tr.wikipedia.org/wiki/JSON" TargetMode="External"/><Relationship Id="rId12" Type="http://schemas.openxmlformats.org/officeDocument/2006/relationships/hyperlink" Target="https://en.wikipedia.org/wiki/AerisWeather" TargetMode="External"/><Relationship Id="rId17" Type="http://schemas.openxmlformats.org/officeDocument/2006/relationships/image" Target="../media/image5.png"/><Relationship Id="rId25"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4.png"/><Relationship Id="rId20" Type="http://schemas.openxmlformats.org/officeDocument/2006/relationships/image" Target="../media/image8.png"/><Relationship Id="rId29"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hyperlink" Target="https://www.aerisweather.com/" TargetMode="External"/><Relationship Id="rId11" Type="http://schemas.openxmlformats.org/officeDocument/2006/relationships/hyperlink" Target="https://en.wikipedia.org/wiki/AccuWeather" TargetMode="External"/><Relationship Id="rId24" Type="http://schemas.openxmlformats.org/officeDocument/2006/relationships/image" Target="../media/image12.png"/><Relationship Id="rId5" Type="http://schemas.openxmlformats.org/officeDocument/2006/relationships/hyperlink" Target="https://www.accuweather.com/" TargetMode="External"/><Relationship Id="rId15" Type="http://schemas.openxmlformats.org/officeDocument/2006/relationships/image" Target="../media/image3.png"/><Relationship Id="rId23" Type="http://schemas.openxmlformats.org/officeDocument/2006/relationships/image" Target="../media/image11.png"/><Relationship Id="rId28" Type="http://schemas.openxmlformats.org/officeDocument/2006/relationships/image" Target="../media/image16.png"/><Relationship Id="rId10" Type="http://schemas.openxmlformats.org/officeDocument/2006/relationships/hyperlink" Target="https://en.wikipedia.org/wiki/Windy_(weather_service)" TargetMode="External"/><Relationship Id="rId19" Type="http://schemas.openxmlformats.org/officeDocument/2006/relationships/image" Target="../media/image7.png"/><Relationship Id="rId4" Type="http://schemas.openxmlformats.org/officeDocument/2006/relationships/hyperlink" Target="https://www.checkwx.com/weather/LTBJ" TargetMode="External"/><Relationship Id="rId9" Type="http://schemas.openxmlformats.org/officeDocument/2006/relationships/hyperlink" Target="https://en.wikipedia.org/wiki/Canvas_element" TargetMode="External"/><Relationship Id="rId14" Type="http://schemas.openxmlformats.org/officeDocument/2006/relationships/image" Target="../media/image2.emf"/><Relationship Id="rId22" Type="http://schemas.openxmlformats.org/officeDocument/2006/relationships/image" Target="../media/image10.png"/><Relationship Id="rId27" Type="http://schemas.openxmlformats.org/officeDocument/2006/relationships/image" Target="../media/image15.png"/><Relationship Id="rId30"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6146" name="Rectangle 5">
            <a:extLst>
              <a:ext uri="{FF2B5EF4-FFF2-40B4-BE49-F238E27FC236}">
                <a16:creationId xmlns:a16="http://schemas.microsoft.com/office/drawing/2014/main" id="{DA6A6BB0-3485-1155-5760-A72CF0C11D39}"/>
              </a:ext>
            </a:extLst>
          </p:cNvPr>
          <p:cNvSpPr>
            <a:spLocks noChangeArrowheads="1"/>
          </p:cNvSpPr>
          <p:nvPr/>
        </p:nvSpPr>
        <p:spPr bwMode="auto">
          <a:xfrm>
            <a:off x="2921000" y="1712913"/>
            <a:ext cx="15919450" cy="177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903" tIns="26447" rIns="52903" bIns="26447">
            <a:spAutoFit/>
          </a:bodyPr>
          <a:lstStyle>
            <a:lvl1pPr defTabSz="528638">
              <a:spcBef>
                <a:spcPct val="20000"/>
              </a:spcBef>
              <a:buChar char="•"/>
              <a:defRPr sz="1700">
                <a:solidFill>
                  <a:schemeClr val="tx2"/>
                </a:solidFill>
                <a:latin typeface="Arial" panose="020B0604020202020204" pitchFamily="34" charset="0"/>
                <a:ea typeface="ＭＳ Ｐゴシック" panose="020B0600070205080204" pitchFamily="34" charset="-128"/>
              </a:defRPr>
            </a:lvl1pPr>
            <a:lvl2pPr marL="742950" indent="-285750" defTabSz="528638">
              <a:spcBef>
                <a:spcPct val="20000"/>
              </a:spcBef>
              <a:buChar char="–"/>
              <a:defRPr sz="1700">
                <a:solidFill>
                  <a:schemeClr val="tx2"/>
                </a:solidFill>
                <a:latin typeface="Arial" panose="020B0604020202020204" pitchFamily="34" charset="0"/>
                <a:ea typeface="ＭＳ Ｐゴシック" panose="020B0600070205080204" pitchFamily="34" charset="-128"/>
              </a:defRPr>
            </a:lvl2pPr>
            <a:lvl3pPr marL="1143000" indent="-228600" defTabSz="528638">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defTabSz="528638">
              <a:spcBef>
                <a:spcPct val="20000"/>
              </a:spcBef>
              <a:buChar char="–"/>
              <a:defRPr sz="1100">
                <a:solidFill>
                  <a:schemeClr val="tx1"/>
                </a:solidFill>
                <a:latin typeface="Arial" panose="020B0604020202020204" pitchFamily="34" charset="0"/>
                <a:ea typeface="ＭＳ Ｐゴシック" panose="020B0600070205080204" pitchFamily="34" charset="-128"/>
              </a:defRPr>
            </a:lvl4pPr>
            <a:lvl5pPr marL="2057400" indent="-228600" defTabSz="528638">
              <a:spcBef>
                <a:spcPct val="20000"/>
              </a:spcBef>
              <a:buChar char="»"/>
              <a:defRPr sz="1100">
                <a:solidFill>
                  <a:schemeClr val="tx1"/>
                </a:solidFill>
                <a:latin typeface="Arial" panose="020B0604020202020204" pitchFamily="34" charset="0"/>
                <a:ea typeface="ＭＳ Ｐゴシック" panose="020B0600070205080204" pitchFamily="34" charset="-128"/>
              </a:defRPr>
            </a:lvl5pPr>
            <a:lvl6pPr marL="2514600" indent="-228600" defTabSz="528638"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6pPr>
            <a:lvl7pPr marL="2971800" indent="-228600" defTabSz="528638"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7pPr>
            <a:lvl8pPr marL="3429000" indent="-228600" defTabSz="528638"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8pPr>
            <a:lvl9pPr marL="3886200" indent="-228600" defTabSz="528638"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150000"/>
              </a:lnSpc>
              <a:spcBef>
                <a:spcPct val="50000"/>
              </a:spcBef>
              <a:buFontTx/>
              <a:buNone/>
            </a:pPr>
            <a:r>
              <a:rPr lang="tr-TR" altLang="en-US" sz="4200">
                <a:solidFill>
                  <a:schemeClr val="bg1"/>
                </a:solidFill>
                <a:latin typeface="Arial Black" panose="020B0604020202020204" pitchFamily="34" charset="0"/>
              </a:rPr>
              <a:t>Hava Durumu Kontrol İstasyonu</a:t>
            </a:r>
          </a:p>
          <a:p>
            <a:pPr algn="ctr">
              <a:spcBef>
                <a:spcPct val="0"/>
              </a:spcBef>
              <a:buFontTx/>
              <a:buNone/>
            </a:pPr>
            <a:r>
              <a:rPr lang="tr-TR" altLang="en-US" sz="2900" b="1">
                <a:solidFill>
                  <a:schemeClr val="bg1"/>
                </a:solidFill>
              </a:rPr>
              <a:t>Mihail FROLOV</a:t>
            </a:r>
          </a:p>
          <a:p>
            <a:pPr algn="ctr">
              <a:spcBef>
                <a:spcPct val="0"/>
              </a:spcBef>
              <a:buFontTx/>
              <a:buNone/>
            </a:pPr>
            <a:r>
              <a:rPr lang="tr-TR" altLang="en-US" sz="2000" b="1">
                <a:solidFill>
                  <a:schemeClr val="bg1"/>
                </a:solidFill>
              </a:rPr>
              <a:t>YBS – mihailfrolov@Hotmail.com</a:t>
            </a:r>
          </a:p>
        </p:txBody>
      </p:sp>
      <p:sp>
        <p:nvSpPr>
          <p:cNvPr id="6147" name="Text Box 471">
            <a:extLst>
              <a:ext uri="{FF2B5EF4-FFF2-40B4-BE49-F238E27FC236}">
                <a16:creationId xmlns:a16="http://schemas.microsoft.com/office/drawing/2014/main" id="{D6D6249B-AC13-EA33-D2D1-0982EFAC3B11}"/>
              </a:ext>
            </a:extLst>
          </p:cNvPr>
          <p:cNvSpPr txBox="1">
            <a:spLocks noChangeArrowheads="1"/>
          </p:cNvSpPr>
          <p:nvPr/>
        </p:nvSpPr>
        <p:spPr bwMode="auto">
          <a:xfrm>
            <a:off x="457200" y="4419600"/>
            <a:ext cx="6584950" cy="4460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2916" tIns="26453" rIns="52916" bIns="26453">
            <a:spAutoFit/>
          </a:bodyPr>
          <a:lstStyle>
            <a:lvl1pPr defTabSz="749300">
              <a:spcBef>
                <a:spcPct val="20000"/>
              </a:spcBef>
              <a:buChar char="•"/>
              <a:defRPr sz="1700">
                <a:solidFill>
                  <a:schemeClr val="tx2"/>
                </a:solidFill>
                <a:latin typeface="Arial" panose="020B0604020202020204" pitchFamily="34" charset="0"/>
                <a:ea typeface="ＭＳ Ｐゴシック" panose="020B0600070205080204" pitchFamily="34" charset="-128"/>
              </a:defRPr>
            </a:lvl1pPr>
            <a:lvl2pPr marL="742950" indent="-285750" defTabSz="749300">
              <a:spcBef>
                <a:spcPct val="20000"/>
              </a:spcBef>
              <a:buChar char="–"/>
              <a:defRPr sz="1700">
                <a:solidFill>
                  <a:schemeClr val="tx2"/>
                </a:solidFill>
                <a:latin typeface="Arial" panose="020B0604020202020204" pitchFamily="34" charset="0"/>
                <a:ea typeface="ＭＳ Ｐゴシック" panose="020B0600070205080204" pitchFamily="34" charset="-128"/>
              </a:defRPr>
            </a:lvl2pPr>
            <a:lvl3pPr marL="1143000" indent="-228600" defTabSz="7493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defTabSz="749300">
              <a:spcBef>
                <a:spcPct val="20000"/>
              </a:spcBef>
              <a:buChar char="–"/>
              <a:defRPr sz="1100">
                <a:solidFill>
                  <a:schemeClr val="tx1"/>
                </a:solidFill>
                <a:latin typeface="Arial" panose="020B0604020202020204" pitchFamily="34" charset="0"/>
                <a:ea typeface="ＭＳ Ｐゴシック" panose="020B0600070205080204" pitchFamily="34" charset="-128"/>
              </a:defRPr>
            </a:lvl4pPr>
            <a:lvl5pPr marL="2057400" indent="-228600" defTabSz="749300">
              <a:spcBef>
                <a:spcPct val="20000"/>
              </a:spcBef>
              <a:buChar char="»"/>
              <a:defRPr sz="1100">
                <a:solidFill>
                  <a:schemeClr val="tx1"/>
                </a:solidFill>
                <a:latin typeface="Arial" panose="020B0604020202020204" pitchFamily="34" charset="0"/>
                <a:ea typeface="ＭＳ Ｐゴシック" panose="020B0600070205080204" pitchFamily="34" charset="-128"/>
              </a:defRPr>
            </a:lvl5pPr>
            <a:lvl6pPr marL="25146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6pPr>
            <a:lvl7pPr marL="29718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7pPr>
            <a:lvl8pPr marL="34290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8pPr>
            <a:lvl9pPr marL="38862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9pPr>
          </a:lstStyle>
          <a:p>
            <a:pPr algn="ctr">
              <a:spcBef>
                <a:spcPct val="50000"/>
              </a:spcBef>
              <a:buFontTx/>
              <a:buNone/>
            </a:pPr>
            <a:r>
              <a:rPr lang="tr-TR" altLang="en-US" sz="2500" b="1" dirty="0">
                <a:solidFill>
                  <a:schemeClr val="bg1"/>
                </a:solidFill>
                <a:latin typeface="Arial Narrow" panose="020B0604020202020204" pitchFamily="34" charset="0"/>
              </a:rPr>
              <a:t>Özet ve Giriş (</a:t>
            </a:r>
            <a:r>
              <a:rPr lang="tr-TR" altLang="en-US" sz="2500" b="1" dirty="0" err="1">
                <a:solidFill>
                  <a:schemeClr val="bg1"/>
                </a:solidFill>
                <a:latin typeface="Arial Narrow" panose="020B0604020202020204" pitchFamily="34" charset="0"/>
              </a:rPr>
              <a:t>Abstract</a:t>
            </a:r>
            <a:r>
              <a:rPr lang="tr-TR" altLang="en-US" sz="2500" b="1" dirty="0">
                <a:solidFill>
                  <a:schemeClr val="bg1"/>
                </a:solidFill>
                <a:latin typeface="Arial Narrow" panose="020B0604020202020204" pitchFamily="34" charset="0"/>
              </a:rPr>
              <a:t> </a:t>
            </a:r>
            <a:r>
              <a:rPr lang="tr-TR" altLang="en-US" sz="2500" b="1" dirty="0" err="1">
                <a:solidFill>
                  <a:schemeClr val="bg1"/>
                </a:solidFill>
                <a:latin typeface="Arial Narrow" panose="020B0604020202020204" pitchFamily="34" charset="0"/>
              </a:rPr>
              <a:t>and</a:t>
            </a:r>
            <a:r>
              <a:rPr lang="tr-TR" altLang="en-US" sz="2500" b="1" dirty="0">
                <a:solidFill>
                  <a:schemeClr val="bg1"/>
                </a:solidFill>
                <a:latin typeface="Arial Narrow" panose="020B0604020202020204" pitchFamily="34" charset="0"/>
              </a:rPr>
              <a:t> </a:t>
            </a:r>
            <a:r>
              <a:rPr lang="tr-TR" altLang="en-US" sz="2500" b="1" dirty="0" err="1">
                <a:solidFill>
                  <a:schemeClr val="bg1"/>
                </a:solidFill>
                <a:latin typeface="Arial Narrow" panose="020B0604020202020204" pitchFamily="34" charset="0"/>
              </a:rPr>
              <a:t>Introduction</a:t>
            </a:r>
            <a:r>
              <a:rPr lang="tr-TR" altLang="en-US" sz="2500" b="1" dirty="0">
                <a:solidFill>
                  <a:schemeClr val="bg1"/>
                </a:solidFill>
                <a:latin typeface="Arial Narrow" panose="020B0604020202020204" pitchFamily="34" charset="0"/>
              </a:rPr>
              <a:t>)</a:t>
            </a:r>
          </a:p>
        </p:txBody>
      </p:sp>
      <p:sp>
        <p:nvSpPr>
          <p:cNvPr id="6148" name="Text Box 472">
            <a:extLst>
              <a:ext uri="{FF2B5EF4-FFF2-40B4-BE49-F238E27FC236}">
                <a16:creationId xmlns:a16="http://schemas.microsoft.com/office/drawing/2014/main" id="{22763D28-9AD8-3C5B-39B5-E7A3B571EBA7}"/>
              </a:ext>
            </a:extLst>
          </p:cNvPr>
          <p:cNvSpPr txBox="1">
            <a:spLocks noChangeArrowheads="1"/>
          </p:cNvSpPr>
          <p:nvPr/>
        </p:nvSpPr>
        <p:spPr bwMode="auto">
          <a:xfrm>
            <a:off x="460375" y="4887913"/>
            <a:ext cx="6570663" cy="684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65084" tIns="265084" rIns="265084" bIns="265084">
            <a:spAutoFit/>
          </a:bodyPr>
          <a:lstStyle>
            <a:lvl1pPr defTabSz="3600450">
              <a:spcBef>
                <a:spcPct val="20000"/>
              </a:spcBef>
              <a:buChar char="•"/>
              <a:defRPr sz="1700">
                <a:solidFill>
                  <a:schemeClr val="tx2"/>
                </a:solidFill>
                <a:latin typeface="Arial" panose="020B0604020202020204" pitchFamily="34" charset="0"/>
                <a:ea typeface="ＭＳ Ｐゴシック" panose="020B0600070205080204" pitchFamily="34" charset="-128"/>
              </a:defRPr>
            </a:lvl1pPr>
            <a:lvl2pPr marL="742950" indent="-285750" defTabSz="3600450">
              <a:spcBef>
                <a:spcPct val="20000"/>
              </a:spcBef>
              <a:buChar char="–"/>
              <a:defRPr sz="1700">
                <a:solidFill>
                  <a:schemeClr val="tx2"/>
                </a:solidFill>
                <a:latin typeface="Arial" panose="020B0604020202020204" pitchFamily="34" charset="0"/>
                <a:ea typeface="ＭＳ Ｐゴシック" panose="020B0600070205080204" pitchFamily="34" charset="-128"/>
              </a:defRPr>
            </a:lvl2pPr>
            <a:lvl3pPr marL="1143000" indent="-228600" defTabSz="360045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defTabSz="3600450">
              <a:spcBef>
                <a:spcPct val="20000"/>
              </a:spcBef>
              <a:buChar char="–"/>
              <a:defRPr sz="1100">
                <a:solidFill>
                  <a:schemeClr val="tx1"/>
                </a:solidFill>
                <a:latin typeface="Arial" panose="020B0604020202020204" pitchFamily="34" charset="0"/>
                <a:ea typeface="ＭＳ Ｐゴシック" panose="020B0600070205080204" pitchFamily="34" charset="-128"/>
              </a:defRPr>
            </a:lvl4pPr>
            <a:lvl5pPr marL="2057400" indent="-228600" defTabSz="3600450">
              <a:spcBef>
                <a:spcPct val="20000"/>
              </a:spcBef>
              <a:buChar char="»"/>
              <a:defRPr sz="1100">
                <a:solidFill>
                  <a:schemeClr val="tx1"/>
                </a:solidFill>
                <a:latin typeface="Arial" panose="020B0604020202020204" pitchFamily="34" charset="0"/>
                <a:ea typeface="ＭＳ Ｐゴシック" panose="020B0600070205080204" pitchFamily="34" charset="-128"/>
              </a:defRPr>
            </a:lvl5pPr>
            <a:lvl6pPr marL="2514600" indent="-228600" defTabSz="360045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6pPr>
            <a:lvl7pPr marL="2971800" indent="-228600" defTabSz="360045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7pPr>
            <a:lvl8pPr marL="3429000" indent="-228600" defTabSz="360045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8pPr>
            <a:lvl9pPr marL="3886200" indent="-228600" defTabSz="360045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9pPr>
          </a:lstStyle>
          <a:p>
            <a:pPr>
              <a:buFontTx/>
              <a:buNone/>
            </a:pPr>
            <a:r>
              <a:rPr lang="tr-TR" altLang="tr-TR"/>
              <a:t>Yapılan bu çalışma var olan bir hava istasyonundan verileri çekerek bunları web ortamında görselleştirerek göstermekte. Çalışmanın amacı hava durum verilerini toplayarak kullanıcıya anlamlı ve görsel şekilde bilgiye dönüştürerek göstermektir.</a:t>
            </a:r>
          </a:p>
          <a:p>
            <a:pPr>
              <a:buFontTx/>
              <a:buNone/>
            </a:pPr>
            <a:endParaRPr lang="tr-TR" altLang="tr-TR"/>
          </a:p>
          <a:p>
            <a:pPr>
              <a:buFontTx/>
              <a:buNone/>
            </a:pPr>
            <a:r>
              <a:rPr lang="tr-TR" altLang="tr-TR"/>
              <a:t>Yapım aşamasında kullanılan teknolojiler, bulgular ve sonuç çalışma boyunca size aktarılacaktır.</a:t>
            </a:r>
          </a:p>
          <a:p>
            <a:pPr>
              <a:buFontTx/>
              <a:buNone/>
            </a:pPr>
            <a:endParaRPr lang="tr-TR" altLang="tr-TR"/>
          </a:p>
          <a:p>
            <a:pPr>
              <a:buFontTx/>
              <a:buNone/>
            </a:pPr>
            <a:r>
              <a:rPr lang="tr-TR" altLang="tr-TR"/>
              <a:t>Çalışma önemine gelirsek günümüzde insanlar sürekli küçüklü büyüklü karar alma durumundalardır. Bazı kararları almak kolay iken bazılarını almak zordur. Bunun sebebi belirsizliktir. Çalışmam tüm karar almaları kolaylaştırmıyor fakat doğa durumlarına bağlı karar alma aşamalarındaki belirli verileri kullanarak bunları anlamlı bir veriye yani bilgiye dönüştürür. Bu da doğa durumlarındaki belirsizliği tamamen kaldırmasa da azaltır, kullanan kişinin karar almasını kolaylaştırmaktır. </a:t>
            </a:r>
          </a:p>
          <a:p>
            <a:pPr>
              <a:buFontTx/>
              <a:buNone/>
            </a:pPr>
            <a:endParaRPr lang="tr-TR" altLang="tr-TR"/>
          </a:p>
          <a:p>
            <a:pPr>
              <a:buFontTx/>
              <a:buNone/>
            </a:pPr>
            <a:r>
              <a:rPr lang="tr-TR" altLang="tr-TR"/>
              <a:t>Fakat şu da unutulmamalıdır. Bir sistem ne kadar iyi olursa olsun son kullanıcı vizyonu dar olduğu sürece hiçbir fayda katmaz. Kısacası bu çalışmayı önemli yapacak etken son kullanıcılardır. </a:t>
            </a:r>
          </a:p>
          <a:p>
            <a:pPr algn="just" eaLnBrk="1" hangingPunct="1">
              <a:spcBef>
                <a:spcPct val="0"/>
              </a:spcBef>
              <a:buFontTx/>
              <a:buNone/>
            </a:pPr>
            <a:endParaRPr lang="tr-TR" altLang="en-US" sz="1800">
              <a:solidFill>
                <a:schemeClr val="tx1"/>
              </a:solidFill>
              <a:latin typeface="Calibri" panose="020F0502020204030204" pitchFamily="34" charset="0"/>
              <a:cs typeface="Arial" panose="020B0604020202020204" pitchFamily="34" charset="0"/>
            </a:endParaRPr>
          </a:p>
          <a:p>
            <a:pPr eaLnBrk="1" hangingPunct="1">
              <a:spcBef>
                <a:spcPct val="0"/>
              </a:spcBef>
              <a:buFontTx/>
              <a:buNone/>
            </a:pPr>
            <a:endParaRPr lang="en-US" altLang="en-US" sz="1800" b="1">
              <a:latin typeface="Arial Narrow" panose="020B0604020202020204" pitchFamily="34" charset="0"/>
              <a:cs typeface="Arial" panose="020B0604020202020204" pitchFamily="34" charset="0"/>
            </a:endParaRPr>
          </a:p>
        </p:txBody>
      </p:sp>
      <p:sp>
        <p:nvSpPr>
          <p:cNvPr id="6149" name="Text Box 473">
            <a:extLst>
              <a:ext uri="{FF2B5EF4-FFF2-40B4-BE49-F238E27FC236}">
                <a16:creationId xmlns:a16="http://schemas.microsoft.com/office/drawing/2014/main" id="{926236CF-6267-8365-FD95-115C35F089DD}"/>
              </a:ext>
            </a:extLst>
          </p:cNvPr>
          <p:cNvSpPr txBox="1">
            <a:spLocks noChangeArrowheads="1"/>
          </p:cNvSpPr>
          <p:nvPr/>
        </p:nvSpPr>
        <p:spPr bwMode="auto">
          <a:xfrm>
            <a:off x="457200" y="12806363"/>
            <a:ext cx="6584950" cy="4445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2916" tIns="26453" rIns="52916" bIns="26453">
            <a:spAutoFit/>
          </a:bodyPr>
          <a:lstStyle>
            <a:lvl1pPr defTabSz="749300">
              <a:spcBef>
                <a:spcPct val="20000"/>
              </a:spcBef>
              <a:buChar char="•"/>
              <a:defRPr sz="1700">
                <a:solidFill>
                  <a:schemeClr val="tx2"/>
                </a:solidFill>
                <a:latin typeface="Arial" panose="020B0604020202020204" pitchFamily="34" charset="0"/>
                <a:ea typeface="ＭＳ Ｐゴシック" panose="020B0600070205080204" pitchFamily="34" charset="-128"/>
              </a:defRPr>
            </a:lvl1pPr>
            <a:lvl2pPr marL="742950" indent="-285750" defTabSz="749300">
              <a:spcBef>
                <a:spcPct val="20000"/>
              </a:spcBef>
              <a:buChar char="–"/>
              <a:defRPr sz="1700">
                <a:solidFill>
                  <a:schemeClr val="tx2"/>
                </a:solidFill>
                <a:latin typeface="Arial" panose="020B0604020202020204" pitchFamily="34" charset="0"/>
                <a:ea typeface="ＭＳ Ｐゴシック" panose="020B0600070205080204" pitchFamily="34" charset="-128"/>
              </a:defRPr>
            </a:lvl2pPr>
            <a:lvl3pPr marL="1143000" indent="-228600" defTabSz="7493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defTabSz="749300">
              <a:spcBef>
                <a:spcPct val="20000"/>
              </a:spcBef>
              <a:buChar char="–"/>
              <a:defRPr sz="1100">
                <a:solidFill>
                  <a:schemeClr val="tx1"/>
                </a:solidFill>
                <a:latin typeface="Arial" panose="020B0604020202020204" pitchFamily="34" charset="0"/>
                <a:ea typeface="ＭＳ Ｐゴシック" panose="020B0600070205080204" pitchFamily="34" charset="-128"/>
              </a:defRPr>
            </a:lvl4pPr>
            <a:lvl5pPr marL="2057400" indent="-228600" defTabSz="749300">
              <a:spcBef>
                <a:spcPct val="20000"/>
              </a:spcBef>
              <a:buChar char="»"/>
              <a:defRPr sz="1100">
                <a:solidFill>
                  <a:schemeClr val="tx1"/>
                </a:solidFill>
                <a:latin typeface="Arial" panose="020B0604020202020204" pitchFamily="34" charset="0"/>
                <a:ea typeface="ＭＳ Ｐゴシック" panose="020B0600070205080204" pitchFamily="34" charset="-128"/>
              </a:defRPr>
            </a:lvl5pPr>
            <a:lvl6pPr marL="25146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6pPr>
            <a:lvl7pPr marL="29718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7pPr>
            <a:lvl8pPr marL="34290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8pPr>
            <a:lvl9pPr marL="38862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9pPr>
          </a:lstStyle>
          <a:p>
            <a:pPr algn="ctr">
              <a:spcBef>
                <a:spcPct val="50000"/>
              </a:spcBef>
              <a:buFontTx/>
              <a:buNone/>
            </a:pPr>
            <a:r>
              <a:rPr lang="tr-TR" altLang="en-US" sz="2500" b="1" dirty="0">
                <a:solidFill>
                  <a:schemeClr val="bg1"/>
                </a:solidFill>
                <a:latin typeface="Arial Narrow" panose="020B0604020202020204" pitchFamily="34" charset="0"/>
              </a:rPr>
              <a:t>Yöntem (</a:t>
            </a:r>
            <a:r>
              <a:rPr lang="tr-TR" altLang="en-US" sz="2500" b="1" dirty="0" err="1">
                <a:solidFill>
                  <a:schemeClr val="bg1"/>
                </a:solidFill>
                <a:latin typeface="Arial Narrow" panose="020B0604020202020204" pitchFamily="34" charset="0"/>
              </a:rPr>
              <a:t>Method</a:t>
            </a:r>
            <a:r>
              <a:rPr lang="tr-TR" altLang="en-US" sz="2500" b="1" dirty="0">
                <a:solidFill>
                  <a:schemeClr val="bg1"/>
                </a:solidFill>
                <a:latin typeface="Arial Narrow" panose="020B0604020202020204" pitchFamily="34" charset="0"/>
              </a:rPr>
              <a:t>)</a:t>
            </a:r>
          </a:p>
        </p:txBody>
      </p:sp>
      <p:sp>
        <p:nvSpPr>
          <p:cNvPr id="6150" name="Text Box 490">
            <a:extLst>
              <a:ext uri="{FF2B5EF4-FFF2-40B4-BE49-F238E27FC236}">
                <a16:creationId xmlns:a16="http://schemas.microsoft.com/office/drawing/2014/main" id="{92B8468A-CCCD-1223-A69A-CC82790C7A07}"/>
              </a:ext>
            </a:extLst>
          </p:cNvPr>
          <p:cNvSpPr txBox="1">
            <a:spLocks noChangeArrowheads="1"/>
          </p:cNvSpPr>
          <p:nvPr/>
        </p:nvSpPr>
        <p:spPr bwMode="auto">
          <a:xfrm>
            <a:off x="457200" y="22690138"/>
            <a:ext cx="6580188" cy="4460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2916" tIns="26453" rIns="52916" bIns="26453">
            <a:spAutoFit/>
          </a:bodyPr>
          <a:lstStyle>
            <a:lvl1pPr defTabSz="749300">
              <a:spcBef>
                <a:spcPct val="20000"/>
              </a:spcBef>
              <a:buChar char="•"/>
              <a:defRPr sz="1700">
                <a:solidFill>
                  <a:schemeClr val="tx2"/>
                </a:solidFill>
                <a:latin typeface="Arial" panose="020B0604020202020204" pitchFamily="34" charset="0"/>
                <a:ea typeface="ＭＳ Ｐゴシック" panose="020B0600070205080204" pitchFamily="34" charset="-128"/>
              </a:defRPr>
            </a:lvl1pPr>
            <a:lvl2pPr marL="742950" indent="-285750" defTabSz="749300">
              <a:spcBef>
                <a:spcPct val="20000"/>
              </a:spcBef>
              <a:buChar char="–"/>
              <a:defRPr sz="1700">
                <a:solidFill>
                  <a:schemeClr val="tx2"/>
                </a:solidFill>
                <a:latin typeface="Arial" panose="020B0604020202020204" pitchFamily="34" charset="0"/>
                <a:ea typeface="ＭＳ Ｐゴシック" panose="020B0600070205080204" pitchFamily="34" charset="-128"/>
              </a:defRPr>
            </a:lvl2pPr>
            <a:lvl3pPr marL="1143000" indent="-228600" defTabSz="7493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defTabSz="749300">
              <a:spcBef>
                <a:spcPct val="20000"/>
              </a:spcBef>
              <a:buChar char="–"/>
              <a:defRPr sz="1100">
                <a:solidFill>
                  <a:schemeClr val="tx1"/>
                </a:solidFill>
                <a:latin typeface="Arial" panose="020B0604020202020204" pitchFamily="34" charset="0"/>
                <a:ea typeface="ＭＳ Ｐゴシック" panose="020B0600070205080204" pitchFamily="34" charset="-128"/>
              </a:defRPr>
            </a:lvl4pPr>
            <a:lvl5pPr marL="2057400" indent="-228600" defTabSz="749300">
              <a:spcBef>
                <a:spcPct val="20000"/>
              </a:spcBef>
              <a:buChar char="»"/>
              <a:defRPr sz="1100">
                <a:solidFill>
                  <a:schemeClr val="tx1"/>
                </a:solidFill>
                <a:latin typeface="Arial" panose="020B0604020202020204" pitchFamily="34" charset="0"/>
                <a:ea typeface="ＭＳ Ｐゴシック" panose="020B0600070205080204" pitchFamily="34" charset="-128"/>
              </a:defRPr>
            </a:lvl5pPr>
            <a:lvl6pPr marL="25146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6pPr>
            <a:lvl7pPr marL="29718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7pPr>
            <a:lvl8pPr marL="34290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8pPr>
            <a:lvl9pPr marL="38862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9pPr>
          </a:lstStyle>
          <a:p>
            <a:pPr algn="ctr">
              <a:spcBef>
                <a:spcPct val="50000"/>
              </a:spcBef>
              <a:buFontTx/>
              <a:buNone/>
            </a:pPr>
            <a:r>
              <a:rPr lang="tr-TR" altLang="en-US" sz="2500" b="1">
                <a:solidFill>
                  <a:srgbClr val="F8F8F8"/>
                </a:solidFill>
                <a:latin typeface="Arial Narrow" panose="020B0604020202020204" pitchFamily="34" charset="0"/>
              </a:rPr>
              <a:t>Kaynaklar(Referances)</a:t>
            </a:r>
          </a:p>
        </p:txBody>
      </p:sp>
      <p:sp>
        <p:nvSpPr>
          <p:cNvPr id="6151" name="Text Box 491">
            <a:extLst>
              <a:ext uri="{FF2B5EF4-FFF2-40B4-BE49-F238E27FC236}">
                <a16:creationId xmlns:a16="http://schemas.microsoft.com/office/drawing/2014/main" id="{AD6160B6-7B46-4F9A-C423-43477D686DA5}"/>
              </a:ext>
            </a:extLst>
          </p:cNvPr>
          <p:cNvSpPr txBox="1">
            <a:spLocks noChangeArrowheads="1"/>
          </p:cNvSpPr>
          <p:nvPr/>
        </p:nvSpPr>
        <p:spPr bwMode="auto">
          <a:xfrm>
            <a:off x="457200" y="23131463"/>
            <a:ext cx="6580188" cy="478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65084" tIns="265084" rIns="265084" bIns="265084">
            <a:spAutoFit/>
          </a:bodyPr>
          <a:lstStyle>
            <a:lvl1pPr defTabSz="3600450">
              <a:spcBef>
                <a:spcPct val="20000"/>
              </a:spcBef>
              <a:buChar char="•"/>
              <a:defRPr sz="1700">
                <a:solidFill>
                  <a:schemeClr val="tx2"/>
                </a:solidFill>
                <a:latin typeface="Arial" panose="020B0604020202020204" pitchFamily="34" charset="0"/>
                <a:ea typeface="ＭＳ Ｐゴシック" panose="020B0600070205080204" pitchFamily="34" charset="-128"/>
              </a:defRPr>
            </a:lvl1pPr>
            <a:lvl2pPr marL="742950" indent="-285750" defTabSz="3600450">
              <a:spcBef>
                <a:spcPct val="20000"/>
              </a:spcBef>
              <a:buChar char="–"/>
              <a:defRPr sz="1700">
                <a:solidFill>
                  <a:schemeClr val="tx2"/>
                </a:solidFill>
                <a:latin typeface="Arial" panose="020B0604020202020204" pitchFamily="34" charset="0"/>
                <a:ea typeface="ＭＳ Ｐゴシック" panose="020B0600070205080204" pitchFamily="34" charset="-128"/>
              </a:defRPr>
            </a:lvl2pPr>
            <a:lvl3pPr marL="1143000" indent="-228600" defTabSz="360045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defTabSz="3600450">
              <a:spcBef>
                <a:spcPct val="20000"/>
              </a:spcBef>
              <a:buChar char="–"/>
              <a:defRPr sz="1100">
                <a:solidFill>
                  <a:schemeClr val="tx1"/>
                </a:solidFill>
                <a:latin typeface="Arial" panose="020B0604020202020204" pitchFamily="34" charset="0"/>
                <a:ea typeface="ＭＳ Ｐゴシック" panose="020B0600070205080204" pitchFamily="34" charset="-128"/>
              </a:defRPr>
            </a:lvl4pPr>
            <a:lvl5pPr marL="2057400" indent="-228600" defTabSz="3600450">
              <a:spcBef>
                <a:spcPct val="20000"/>
              </a:spcBef>
              <a:buChar char="»"/>
              <a:defRPr sz="1100">
                <a:solidFill>
                  <a:schemeClr val="tx1"/>
                </a:solidFill>
                <a:latin typeface="Arial" panose="020B0604020202020204" pitchFamily="34" charset="0"/>
                <a:ea typeface="ＭＳ Ｐゴシック" panose="020B0600070205080204" pitchFamily="34" charset="-128"/>
              </a:defRPr>
            </a:lvl5pPr>
            <a:lvl6pPr marL="2514600" indent="-228600" defTabSz="360045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6pPr>
            <a:lvl7pPr marL="2971800" indent="-228600" defTabSz="360045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7pPr>
            <a:lvl8pPr marL="3429000" indent="-228600" defTabSz="360045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8pPr>
            <a:lvl9pPr marL="3886200" indent="-228600" defTabSz="360045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9pPr>
          </a:lstStyle>
          <a:p>
            <a:r>
              <a:rPr lang="tr-TR" altLang="tr-TR" b="1"/>
              <a:t>API Anahtarları için;</a:t>
            </a:r>
            <a:r>
              <a:rPr lang="tr-TR" altLang="tr-TR"/>
              <a:t> </a:t>
            </a:r>
            <a:r>
              <a:rPr lang="tr-TR" altLang="tr-TR" u="sng">
                <a:hlinkClick r:id="rId3"/>
              </a:rPr>
              <a:t>https://darksky.net/</a:t>
            </a:r>
            <a:endParaRPr lang="tr-TR" altLang="tr-TR"/>
          </a:p>
          <a:p>
            <a:r>
              <a:rPr lang="tr-TR" altLang="tr-TR" b="1"/>
              <a:t>API Anahtarları için;</a:t>
            </a:r>
            <a:r>
              <a:rPr lang="tr-TR" altLang="tr-TR"/>
              <a:t> </a:t>
            </a:r>
            <a:r>
              <a:rPr lang="tr-TR" altLang="tr-TR" u="sng">
                <a:hlinkClick r:id="rId4"/>
              </a:rPr>
              <a:t>https://www.checkwx.com/weather/LTBJ</a:t>
            </a:r>
            <a:endParaRPr lang="tr-TR" altLang="tr-TR"/>
          </a:p>
          <a:p>
            <a:r>
              <a:rPr lang="tr-TR" altLang="tr-TR" b="1"/>
              <a:t>API Anahtarları için;</a:t>
            </a:r>
            <a:r>
              <a:rPr lang="tr-TR" altLang="tr-TR"/>
              <a:t> </a:t>
            </a:r>
            <a:r>
              <a:rPr lang="tr-TR" altLang="tr-TR" u="sng">
                <a:hlinkClick r:id="rId5"/>
              </a:rPr>
              <a:t>https://www.accuweather.com/</a:t>
            </a:r>
            <a:endParaRPr lang="tr-TR" altLang="tr-TR"/>
          </a:p>
          <a:p>
            <a:r>
              <a:rPr lang="tr-TR" altLang="tr-TR" b="1"/>
              <a:t>API Anahtarları için;</a:t>
            </a:r>
            <a:r>
              <a:rPr lang="tr-TR" altLang="tr-TR"/>
              <a:t> </a:t>
            </a:r>
            <a:r>
              <a:rPr lang="tr-TR" altLang="tr-TR" u="sng">
                <a:hlinkClick r:id="rId6"/>
              </a:rPr>
              <a:t>https://www.aerisweather.com/</a:t>
            </a:r>
            <a:endParaRPr lang="tr-TR" altLang="tr-TR"/>
          </a:p>
          <a:p>
            <a:r>
              <a:rPr lang="tr-TR" altLang="tr-TR" b="1"/>
              <a:t>Bölüm 1 Konu 1.1 Proje konusu </a:t>
            </a:r>
            <a:endParaRPr lang="tr-TR" altLang="tr-TR"/>
          </a:p>
          <a:p>
            <a:r>
              <a:rPr lang="tr-TR" altLang="tr-TR" b="1"/>
              <a:t>JSON;</a:t>
            </a:r>
            <a:r>
              <a:rPr lang="tr-TR" altLang="tr-TR"/>
              <a:t> </a:t>
            </a:r>
            <a:r>
              <a:rPr lang="tr-TR" altLang="tr-TR" u="sng">
                <a:hlinkClick r:id="rId7"/>
              </a:rPr>
              <a:t>https://tr.wikipedia.org/wiki/JSON</a:t>
            </a:r>
            <a:endParaRPr lang="tr-TR" altLang="tr-TR"/>
          </a:p>
          <a:p>
            <a:r>
              <a:rPr lang="tr-TR" altLang="tr-TR" b="1"/>
              <a:t>API;</a:t>
            </a:r>
            <a:r>
              <a:rPr lang="tr-TR" altLang="tr-TR" u="sng">
                <a:hlinkClick r:id="rId8"/>
              </a:rPr>
              <a:t>https://tr.wikipedia.org/wiki/Uygulama_programlama_aray%C3%BCz%C3%BC</a:t>
            </a:r>
            <a:endParaRPr lang="tr-TR" altLang="tr-TR"/>
          </a:p>
          <a:p>
            <a:r>
              <a:rPr lang="tr-TR" altLang="tr-TR" b="1"/>
              <a:t>Canvas;</a:t>
            </a:r>
            <a:r>
              <a:rPr lang="tr-TR" altLang="tr-TR"/>
              <a:t> </a:t>
            </a:r>
            <a:r>
              <a:rPr lang="tr-TR" altLang="tr-TR" u="sng">
                <a:hlinkClick r:id="rId9"/>
              </a:rPr>
              <a:t>https://en.wikipedia.org/wiki/Canvas_element</a:t>
            </a:r>
            <a:endParaRPr lang="tr-TR" altLang="tr-TR"/>
          </a:p>
          <a:p>
            <a:r>
              <a:rPr lang="tr-TR" altLang="tr-TR" b="1"/>
              <a:t>Bölüm 1 Konu 1.3 Literatür Taraması</a:t>
            </a:r>
            <a:endParaRPr lang="tr-TR" altLang="tr-TR"/>
          </a:p>
          <a:p>
            <a:r>
              <a:rPr lang="tr-TR" altLang="tr-TR" b="1"/>
              <a:t>Windy;</a:t>
            </a:r>
            <a:r>
              <a:rPr lang="tr-TR" altLang="tr-TR"/>
              <a:t> </a:t>
            </a:r>
            <a:r>
              <a:rPr lang="tr-TR" altLang="tr-TR" u="sng">
                <a:hlinkClick r:id="rId10"/>
              </a:rPr>
              <a:t>https://en.wikipedia.org/wiki/Windy_(weather_service)</a:t>
            </a:r>
            <a:endParaRPr lang="tr-TR" altLang="tr-TR"/>
          </a:p>
          <a:p>
            <a:r>
              <a:rPr lang="tr-TR" altLang="tr-TR" b="1"/>
              <a:t>AccuWeather;</a:t>
            </a:r>
            <a:r>
              <a:rPr lang="tr-TR" altLang="tr-TR"/>
              <a:t> </a:t>
            </a:r>
            <a:r>
              <a:rPr lang="tr-TR" altLang="tr-TR" u="sng">
                <a:hlinkClick r:id="rId11"/>
              </a:rPr>
              <a:t>https://en.wikipedia.org/wiki/AccuWeather</a:t>
            </a:r>
            <a:endParaRPr lang="tr-TR" altLang="tr-TR"/>
          </a:p>
          <a:p>
            <a:r>
              <a:rPr lang="tr-TR" altLang="tr-TR" b="1"/>
              <a:t>Praedictix;</a:t>
            </a:r>
            <a:r>
              <a:rPr lang="tr-TR" altLang="tr-TR"/>
              <a:t> </a:t>
            </a:r>
            <a:r>
              <a:rPr lang="tr-TR" altLang="tr-TR" u="sng">
                <a:hlinkClick r:id="rId12"/>
              </a:rPr>
              <a:t>https://en.wikipedia.org/wiki/AerisWeather</a:t>
            </a:r>
            <a:endParaRPr lang="tr-TR" altLang="tr-TR"/>
          </a:p>
          <a:p>
            <a:pPr eaLnBrk="1" hangingPunct="1">
              <a:spcBef>
                <a:spcPct val="0"/>
              </a:spcBef>
              <a:buFontTx/>
              <a:buNone/>
            </a:pPr>
            <a:endParaRPr lang="tr-TR" altLang="en-US" sz="1800">
              <a:latin typeface="Arial Narrow" panose="020B0604020202020204" pitchFamily="34" charset="0"/>
            </a:endParaRPr>
          </a:p>
        </p:txBody>
      </p:sp>
      <p:sp>
        <p:nvSpPr>
          <p:cNvPr id="6152" name="Text Box 495">
            <a:extLst>
              <a:ext uri="{FF2B5EF4-FFF2-40B4-BE49-F238E27FC236}">
                <a16:creationId xmlns:a16="http://schemas.microsoft.com/office/drawing/2014/main" id="{B9731DD6-FF03-B84E-6EB8-6E8CC6696473}"/>
              </a:ext>
            </a:extLst>
          </p:cNvPr>
          <p:cNvSpPr txBox="1">
            <a:spLocks noChangeArrowheads="1"/>
          </p:cNvSpPr>
          <p:nvPr/>
        </p:nvSpPr>
        <p:spPr bwMode="auto">
          <a:xfrm>
            <a:off x="7385050" y="4419600"/>
            <a:ext cx="6583363" cy="4460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2916" tIns="26453" rIns="52916" bIns="26453">
            <a:spAutoFit/>
          </a:bodyPr>
          <a:lstStyle>
            <a:lvl1pPr defTabSz="749300">
              <a:spcBef>
                <a:spcPct val="20000"/>
              </a:spcBef>
              <a:buChar char="•"/>
              <a:defRPr sz="1700">
                <a:solidFill>
                  <a:schemeClr val="tx2"/>
                </a:solidFill>
                <a:latin typeface="Arial" panose="020B0604020202020204" pitchFamily="34" charset="0"/>
                <a:ea typeface="ＭＳ Ｐゴシック" panose="020B0600070205080204" pitchFamily="34" charset="-128"/>
              </a:defRPr>
            </a:lvl1pPr>
            <a:lvl2pPr marL="742950" indent="-285750" defTabSz="749300">
              <a:spcBef>
                <a:spcPct val="20000"/>
              </a:spcBef>
              <a:buChar char="–"/>
              <a:defRPr sz="1700">
                <a:solidFill>
                  <a:schemeClr val="tx2"/>
                </a:solidFill>
                <a:latin typeface="Arial" panose="020B0604020202020204" pitchFamily="34" charset="0"/>
                <a:ea typeface="ＭＳ Ｐゴシック" panose="020B0600070205080204" pitchFamily="34" charset="-128"/>
              </a:defRPr>
            </a:lvl2pPr>
            <a:lvl3pPr marL="1143000" indent="-228600" defTabSz="7493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defTabSz="749300">
              <a:spcBef>
                <a:spcPct val="20000"/>
              </a:spcBef>
              <a:buChar char="–"/>
              <a:defRPr sz="1100">
                <a:solidFill>
                  <a:schemeClr val="tx1"/>
                </a:solidFill>
                <a:latin typeface="Arial" panose="020B0604020202020204" pitchFamily="34" charset="0"/>
                <a:ea typeface="ＭＳ Ｐゴシック" panose="020B0600070205080204" pitchFamily="34" charset="-128"/>
              </a:defRPr>
            </a:lvl4pPr>
            <a:lvl5pPr marL="2057400" indent="-228600" defTabSz="749300">
              <a:spcBef>
                <a:spcPct val="20000"/>
              </a:spcBef>
              <a:buChar char="»"/>
              <a:defRPr sz="1100">
                <a:solidFill>
                  <a:schemeClr val="tx1"/>
                </a:solidFill>
                <a:latin typeface="Arial" panose="020B0604020202020204" pitchFamily="34" charset="0"/>
                <a:ea typeface="ＭＳ Ｐゴシック" panose="020B0600070205080204" pitchFamily="34" charset="-128"/>
              </a:defRPr>
            </a:lvl5pPr>
            <a:lvl6pPr marL="25146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6pPr>
            <a:lvl7pPr marL="29718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7pPr>
            <a:lvl8pPr marL="34290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8pPr>
            <a:lvl9pPr marL="38862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9pPr>
          </a:lstStyle>
          <a:p>
            <a:pPr algn="ctr">
              <a:spcBef>
                <a:spcPct val="50000"/>
              </a:spcBef>
              <a:buFontTx/>
              <a:buNone/>
            </a:pPr>
            <a:r>
              <a:rPr lang="tr-TR" altLang="en-US" sz="2500" b="1" dirty="0">
                <a:solidFill>
                  <a:schemeClr val="bg1"/>
                </a:solidFill>
                <a:latin typeface="Arial Narrow" panose="020B0604020202020204" pitchFamily="34" charset="0"/>
              </a:rPr>
              <a:t>Bulgular (</a:t>
            </a:r>
            <a:r>
              <a:rPr lang="tr-TR" altLang="en-US" sz="2500" b="1" dirty="0" err="1">
                <a:solidFill>
                  <a:schemeClr val="bg1"/>
                </a:solidFill>
                <a:latin typeface="Arial Narrow" panose="020B0604020202020204" pitchFamily="34" charset="0"/>
              </a:rPr>
              <a:t>Results</a:t>
            </a:r>
            <a:r>
              <a:rPr lang="tr-TR" altLang="en-US" sz="2500" b="1" dirty="0">
                <a:solidFill>
                  <a:schemeClr val="bg1"/>
                </a:solidFill>
                <a:latin typeface="Arial Narrow" panose="020B0604020202020204" pitchFamily="34" charset="0"/>
              </a:rPr>
              <a:t>)</a:t>
            </a:r>
          </a:p>
        </p:txBody>
      </p:sp>
      <p:sp>
        <p:nvSpPr>
          <p:cNvPr id="6153" name="Text Box 496">
            <a:extLst>
              <a:ext uri="{FF2B5EF4-FFF2-40B4-BE49-F238E27FC236}">
                <a16:creationId xmlns:a16="http://schemas.microsoft.com/office/drawing/2014/main" id="{CAAD4587-39B9-57F9-BA6F-9BFD3316D503}"/>
              </a:ext>
            </a:extLst>
          </p:cNvPr>
          <p:cNvSpPr txBox="1">
            <a:spLocks noChangeArrowheads="1"/>
          </p:cNvSpPr>
          <p:nvPr/>
        </p:nvSpPr>
        <p:spPr bwMode="auto">
          <a:xfrm>
            <a:off x="7385050" y="4887913"/>
            <a:ext cx="6583363"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65084" tIns="265084" rIns="265084" bIns="265084">
            <a:spAutoFit/>
          </a:bodyPr>
          <a:lstStyle>
            <a:lvl1pPr defTabSz="3600450">
              <a:spcBef>
                <a:spcPct val="20000"/>
              </a:spcBef>
              <a:buChar char="•"/>
              <a:defRPr sz="1700">
                <a:solidFill>
                  <a:schemeClr val="tx2"/>
                </a:solidFill>
                <a:latin typeface="Arial" panose="020B0604020202020204" pitchFamily="34" charset="0"/>
                <a:ea typeface="ＭＳ Ｐゴシック" panose="020B0600070205080204" pitchFamily="34" charset="-128"/>
              </a:defRPr>
            </a:lvl1pPr>
            <a:lvl2pPr marL="742950" indent="-285750" defTabSz="3600450">
              <a:spcBef>
                <a:spcPct val="20000"/>
              </a:spcBef>
              <a:buChar char="–"/>
              <a:defRPr sz="1700">
                <a:solidFill>
                  <a:schemeClr val="tx2"/>
                </a:solidFill>
                <a:latin typeface="Arial" panose="020B0604020202020204" pitchFamily="34" charset="0"/>
                <a:ea typeface="ＭＳ Ｐゴシック" panose="020B0600070205080204" pitchFamily="34" charset="-128"/>
              </a:defRPr>
            </a:lvl2pPr>
            <a:lvl3pPr marL="1143000" indent="-228600" defTabSz="360045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defTabSz="3600450">
              <a:spcBef>
                <a:spcPct val="20000"/>
              </a:spcBef>
              <a:buChar char="–"/>
              <a:defRPr sz="1100">
                <a:solidFill>
                  <a:schemeClr val="tx1"/>
                </a:solidFill>
                <a:latin typeface="Arial" panose="020B0604020202020204" pitchFamily="34" charset="0"/>
                <a:ea typeface="ＭＳ Ｐゴシック" panose="020B0600070205080204" pitchFamily="34" charset="-128"/>
              </a:defRPr>
            </a:lvl4pPr>
            <a:lvl5pPr marL="2057400" indent="-228600" defTabSz="3600450">
              <a:spcBef>
                <a:spcPct val="20000"/>
              </a:spcBef>
              <a:buChar char="»"/>
              <a:defRPr sz="1100">
                <a:solidFill>
                  <a:schemeClr val="tx1"/>
                </a:solidFill>
                <a:latin typeface="Arial" panose="020B0604020202020204" pitchFamily="34" charset="0"/>
                <a:ea typeface="ＭＳ Ｐゴシック" panose="020B0600070205080204" pitchFamily="34" charset="-128"/>
              </a:defRPr>
            </a:lvl5pPr>
            <a:lvl6pPr marL="2514600" indent="-228600" defTabSz="360045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6pPr>
            <a:lvl7pPr marL="2971800" indent="-228600" defTabSz="360045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7pPr>
            <a:lvl8pPr marL="3429000" indent="-228600" defTabSz="360045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8pPr>
            <a:lvl9pPr marL="3886200" indent="-228600" defTabSz="360045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br>
              <a:rPr lang="tr-TR" altLang="en-US" sz="1800">
                <a:latin typeface="Arial Narrow" panose="020B0604020202020204" pitchFamily="34" charset="0"/>
              </a:rPr>
            </a:br>
            <a:endParaRPr lang="tr-TR" altLang="en-US" sz="1800">
              <a:latin typeface="Arial Narrow" panose="020B0604020202020204" pitchFamily="34" charset="0"/>
            </a:endParaRPr>
          </a:p>
        </p:txBody>
      </p:sp>
      <p:sp>
        <p:nvSpPr>
          <p:cNvPr id="6154" name="Text Box 509">
            <a:extLst>
              <a:ext uri="{FF2B5EF4-FFF2-40B4-BE49-F238E27FC236}">
                <a16:creationId xmlns:a16="http://schemas.microsoft.com/office/drawing/2014/main" id="{49F86F73-2655-9874-B274-6B38C0B9F004}"/>
              </a:ext>
            </a:extLst>
          </p:cNvPr>
          <p:cNvSpPr txBox="1">
            <a:spLocks noChangeArrowheads="1"/>
          </p:cNvSpPr>
          <p:nvPr/>
        </p:nvSpPr>
        <p:spPr bwMode="auto">
          <a:xfrm>
            <a:off x="7385050" y="15686088"/>
            <a:ext cx="6583363" cy="4460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2916" tIns="26453" rIns="52916" bIns="26453">
            <a:spAutoFit/>
          </a:bodyPr>
          <a:lstStyle>
            <a:lvl1pPr defTabSz="749300">
              <a:spcBef>
                <a:spcPct val="20000"/>
              </a:spcBef>
              <a:buChar char="•"/>
              <a:defRPr sz="1700">
                <a:solidFill>
                  <a:schemeClr val="tx2"/>
                </a:solidFill>
                <a:latin typeface="Arial" panose="020B0604020202020204" pitchFamily="34" charset="0"/>
                <a:ea typeface="ＭＳ Ｐゴシック" panose="020B0600070205080204" pitchFamily="34" charset="-128"/>
              </a:defRPr>
            </a:lvl1pPr>
            <a:lvl2pPr marL="742950" indent="-285750" defTabSz="749300">
              <a:spcBef>
                <a:spcPct val="20000"/>
              </a:spcBef>
              <a:buChar char="–"/>
              <a:defRPr sz="1700">
                <a:solidFill>
                  <a:schemeClr val="tx2"/>
                </a:solidFill>
                <a:latin typeface="Arial" panose="020B0604020202020204" pitchFamily="34" charset="0"/>
                <a:ea typeface="ＭＳ Ｐゴシック" panose="020B0600070205080204" pitchFamily="34" charset="-128"/>
              </a:defRPr>
            </a:lvl2pPr>
            <a:lvl3pPr marL="1143000" indent="-228600" defTabSz="7493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defTabSz="749300">
              <a:spcBef>
                <a:spcPct val="20000"/>
              </a:spcBef>
              <a:buChar char="–"/>
              <a:defRPr sz="1100">
                <a:solidFill>
                  <a:schemeClr val="tx1"/>
                </a:solidFill>
                <a:latin typeface="Arial" panose="020B0604020202020204" pitchFamily="34" charset="0"/>
                <a:ea typeface="ＭＳ Ｐゴシック" panose="020B0600070205080204" pitchFamily="34" charset="-128"/>
              </a:defRPr>
            </a:lvl4pPr>
            <a:lvl5pPr marL="2057400" indent="-228600" defTabSz="749300">
              <a:spcBef>
                <a:spcPct val="20000"/>
              </a:spcBef>
              <a:buChar char="»"/>
              <a:defRPr sz="1100">
                <a:solidFill>
                  <a:schemeClr val="tx1"/>
                </a:solidFill>
                <a:latin typeface="Arial" panose="020B0604020202020204" pitchFamily="34" charset="0"/>
                <a:ea typeface="ＭＳ Ｐゴシック" panose="020B0600070205080204" pitchFamily="34" charset="-128"/>
              </a:defRPr>
            </a:lvl5pPr>
            <a:lvl6pPr marL="25146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6pPr>
            <a:lvl7pPr marL="29718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7pPr>
            <a:lvl8pPr marL="34290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8pPr>
            <a:lvl9pPr marL="38862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9pPr>
          </a:lstStyle>
          <a:p>
            <a:pPr algn="ctr">
              <a:spcBef>
                <a:spcPct val="50000"/>
              </a:spcBef>
              <a:buFontTx/>
              <a:buNone/>
            </a:pPr>
            <a:r>
              <a:rPr lang="tr-TR" altLang="en-US" sz="2500" b="1" dirty="0">
                <a:solidFill>
                  <a:schemeClr val="bg1"/>
                </a:solidFill>
                <a:latin typeface="Arial Narrow" panose="020B0604020202020204" pitchFamily="34" charset="0"/>
              </a:rPr>
              <a:t>Sonuç (</a:t>
            </a:r>
            <a:r>
              <a:rPr lang="tr-TR" altLang="en-US" sz="2500" b="1" dirty="0" err="1">
                <a:solidFill>
                  <a:schemeClr val="bg1"/>
                </a:solidFill>
                <a:latin typeface="Arial Narrow" panose="020B0604020202020204" pitchFamily="34" charset="0"/>
              </a:rPr>
              <a:t>Conclusion</a:t>
            </a:r>
            <a:r>
              <a:rPr lang="tr-TR" altLang="en-US" sz="2500" b="1" dirty="0">
                <a:solidFill>
                  <a:schemeClr val="bg1"/>
                </a:solidFill>
                <a:latin typeface="Arial Narrow" panose="020B0604020202020204" pitchFamily="34" charset="0"/>
              </a:rPr>
              <a:t>)</a:t>
            </a:r>
          </a:p>
        </p:txBody>
      </p:sp>
      <p:sp>
        <p:nvSpPr>
          <p:cNvPr id="6155" name="Text Box 510">
            <a:extLst>
              <a:ext uri="{FF2B5EF4-FFF2-40B4-BE49-F238E27FC236}">
                <a16:creationId xmlns:a16="http://schemas.microsoft.com/office/drawing/2014/main" id="{0F22DF1C-5473-D4D7-3850-31343A9628C5}"/>
              </a:ext>
            </a:extLst>
          </p:cNvPr>
          <p:cNvSpPr txBox="1">
            <a:spLocks noChangeArrowheads="1"/>
          </p:cNvSpPr>
          <p:nvPr/>
        </p:nvSpPr>
        <p:spPr bwMode="auto">
          <a:xfrm>
            <a:off x="7385050" y="16132175"/>
            <a:ext cx="6583363"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65084" tIns="265084" rIns="265084" bIns="265084">
            <a:spAutoFit/>
          </a:bodyPr>
          <a:lstStyle>
            <a:lvl1pPr defTabSz="3600450">
              <a:spcBef>
                <a:spcPct val="20000"/>
              </a:spcBef>
              <a:buChar char="•"/>
              <a:defRPr sz="1700">
                <a:solidFill>
                  <a:schemeClr val="tx2"/>
                </a:solidFill>
                <a:latin typeface="Arial" panose="020B0604020202020204" pitchFamily="34" charset="0"/>
                <a:ea typeface="ＭＳ Ｐゴシック" panose="020B0600070205080204" pitchFamily="34" charset="-128"/>
              </a:defRPr>
            </a:lvl1pPr>
            <a:lvl2pPr marL="742950" indent="-285750" defTabSz="3600450">
              <a:spcBef>
                <a:spcPct val="20000"/>
              </a:spcBef>
              <a:buChar char="–"/>
              <a:defRPr sz="1700">
                <a:solidFill>
                  <a:schemeClr val="tx2"/>
                </a:solidFill>
                <a:latin typeface="Arial" panose="020B0604020202020204" pitchFamily="34" charset="0"/>
                <a:ea typeface="ＭＳ Ｐゴシック" panose="020B0600070205080204" pitchFamily="34" charset="-128"/>
              </a:defRPr>
            </a:lvl2pPr>
            <a:lvl3pPr marL="1143000" indent="-228600" defTabSz="360045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defTabSz="3600450">
              <a:spcBef>
                <a:spcPct val="20000"/>
              </a:spcBef>
              <a:buChar char="–"/>
              <a:defRPr sz="1100">
                <a:solidFill>
                  <a:schemeClr val="tx1"/>
                </a:solidFill>
                <a:latin typeface="Arial" panose="020B0604020202020204" pitchFamily="34" charset="0"/>
                <a:ea typeface="ＭＳ Ｐゴシック" panose="020B0600070205080204" pitchFamily="34" charset="-128"/>
              </a:defRPr>
            </a:lvl4pPr>
            <a:lvl5pPr marL="2057400" indent="-228600" defTabSz="3600450">
              <a:spcBef>
                <a:spcPct val="20000"/>
              </a:spcBef>
              <a:buChar char="»"/>
              <a:defRPr sz="1100">
                <a:solidFill>
                  <a:schemeClr val="tx1"/>
                </a:solidFill>
                <a:latin typeface="Arial" panose="020B0604020202020204" pitchFamily="34" charset="0"/>
                <a:ea typeface="ＭＳ Ｐゴシック" panose="020B0600070205080204" pitchFamily="34" charset="-128"/>
              </a:defRPr>
            </a:lvl5pPr>
            <a:lvl6pPr marL="2514600" indent="-228600" defTabSz="360045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6pPr>
            <a:lvl7pPr marL="2971800" indent="-228600" defTabSz="360045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7pPr>
            <a:lvl8pPr marL="3429000" indent="-228600" defTabSz="360045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8pPr>
            <a:lvl9pPr marL="3886200" indent="-228600" defTabSz="360045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9pPr>
          </a:lstStyle>
          <a:p>
            <a:pPr>
              <a:buFontTx/>
              <a:buNone/>
            </a:pPr>
            <a:r>
              <a:rPr lang="tr-TR" altLang="tr-TR"/>
              <a:t>Çalışmanın sonucuna geldiğimizde çalışmadaki bilgiler gayet anlaşılır ve yorumlanabilir şekildedir. Her ne kadar bilgiler yorumlanacak şekile gelse de kişiden kişiye bu bilgilerin yorumu değişebilir. Yapılan bu çıkarımlar ya da yorumlar verilen kararın kalitesini belirleyecektir. Bu çalışmanın sonunda son kullanıcı;</a:t>
            </a:r>
          </a:p>
          <a:p>
            <a:pPr>
              <a:buFontTx/>
              <a:buNone/>
            </a:pPr>
            <a:r>
              <a:rPr lang="tr-TR" altLang="tr-TR"/>
              <a:t> </a:t>
            </a:r>
          </a:p>
          <a:p>
            <a:r>
              <a:rPr lang="tr-TR" altLang="tr-TR"/>
              <a:t>Verileri inceleyebilecek hale,</a:t>
            </a:r>
          </a:p>
          <a:p>
            <a:r>
              <a:rPr lang="tr-TR" altLang="tr-TR"/>
              <a:t>Gelecekteki verileri görerek ileriye dönük tahminlemeler yapacak hale,</a:t>
            </a:r>
          </a:p>
          <a:p>
            <a:pPr>
              <a:buFontTx/>
              <a:buNone/>
            </a:pPr>
            <a:r>
              <a:rPr lang="tr-TR" altLang="tr-TR"/>
              <a:t>Gelecektir.</a:t>
            </a:r>
          </a:p>
          <a:p>
            <a:pPr>
              <a:buFontTx/>
              <a:buNone/>
            </a:pPr>
            <a:endParaRPr lang="tr-TR" altLang="tr-TR"/>
          </a:p>
          <a:p>
            <a:pPr>
              <a:buFontTx/>
              <a:buNone/>
            </a:pPr>
            <a:r>
              <a:rPr lang="tr-TR" altLang="tr-TR"/>
              <a:t>Verilebilecek öneri ise veri çekme ve görselleştirme konusunda PHP yerine Node.js kullanımı daha verimli ve kolay olacaktır.</a:t>
            </a:r>
          </a:p>
        </p:txBody>
      </p:sp>
      <p:sp>
        <p:nvSpPr>
          <p:cNvPr id="6156" name="Text Box 522">
            <a:extLst>
              <a:ext uri="{FF2B5EF4-FFF2-40B4-BE49-F238E27FC236}">
                <a16:creationId xmlns:a16="http://schemas.microsoft.com/office/drawing/2014/main" id="{5DA05479-4B37-3638-6A53-18DD63412268}"/>
              </a:ext>
            </a:extLst>
          </p:cNvPr>
          <p:cNvSpPr txBox="1">
            <a:spLocks noChangeArrowheads="1"/>
          </p:cNvSpPr>
          <p:nvPr/>
        </p:nvSpPr>
        <p:spPr bwMode="auto">
          <a:xfrm>
            <a:off x="14306550" y="4419600"/>
            <a:ext cx="6584950" cy="4460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2916" tIns="26453" rIns="52916" bIns="26453">
            <a:spAutoFit/>
          </a:bodyPr>
          <a:lstStyle>
            <a:lvl1pPr defTabSz="749300">
              <a:spcBef>
                <a:spcPct val="20000"/>
              </a:spcBef>
              <a:buChar char="•"/>
              <a:defRPr sz="1700">
                <a:solidFill>
                  <a:schemeClr val="tx2"/>
                </a:solidFill>
                <a:latin typeface="Arial" panose="020B0604020202020204" pitchFamily="34" charset="0"/>
                <a:ea typeface="ＭＳ Ｐゴシック" panose="020B0600070205080204" pitchFamily="34" charset="-128"/>
              </a:defRPr>
            </a:lvl1pPr>
            <a:lvl2pPr marL="742950" indent="-285750" defTabSz="749300">
              <a:spcBef>
                <a:spcPct val="20000"/>
              </a:spcBef>
              <a:buChar char="–"/>
              <a:defRPr sz="1700">
                <a:solidFill>
                  <a:schemeClr val="tx2"/>
                </a:solidFill>
                <a:latin typeface="Arial" panose="020B0604020202020204" pitchFamily="34" charset="0"/>
                <a:ea typeface="ＭＳ Ｐゴシック" panose="020B0600070205080204" pitchFamily="34" charset="-128"/>
              </a:defRPr>
            </a:lvl2pPr>
            <a:lvl3pPr marL="1143000" indent="-228600" defTabSz="7493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defTabSz="749300">
              <a:spcBef>
                <a:spcPct val="20000"/>
              </a:spcBef>
              <a:buChar char="–"/>
              <a:defRPr sz="1100">
                <a:solidFill>
                  <a:schemeClr val="tx1"/>
                </a:solidFill>
                <a:latin typeface="Arial" panose="020B0604020202020204" pitchFamily="34" charset="0"/>
                <a:ea typeface="ＭＳ Ｐゴシック" panose="020B0600070205080204" pitchFamily="34" charset="-128"/>
              </a:defRPr>
            </a:lvl4pPr>
            <a:lvl5pPr marL="2057400" indent="-228600" defTabSz="749300">
              <a:spcBef>
                <a:spcPct val="20000"/>
              </a:spcBef>
              <a:buChar char="»"/>
              <a:defRPr sz="1100">
                <a:solidFill>
                  <a:schemeClr val="tx1"/>
                </a:solidFill>
                <a:latin typeface="Arial" panose="020B0604020202020204" pitchFamily="34" charset="0"/>
                <a:ea typeface="ＭＳ Ｐゴシック" panose="020B0600070205080204" pitchFamily="34" charset="-128"/>
              </a:defRPr>
            </a:lvl5pPr>
            <a:lvl6pPr marL="25146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6pPr>
            <a:lvl7pPr marL="29718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7pPr>
            <a:lvl8pPr marL="34290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8pPr>
            <a:lvl9pPr marL="38862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9pPr>
          </a:lstStyle>
          <a:p>
            <a:pPr algn="ctr">
              <a:spcBef>
                <a:spcPct val="50000"/>
              </a:spcBef>
              <a:buFontTx/>
              <a:buNone/>
            </a:pPr>
            <a:r>
              <a:rPr lang="tr-TR" altLang="en-US" sz="2500" b="1" dirty="0">
                <a:solidFill>
                  <a:schemeClr val="bg1"/>
                </a:solidFill>
                <a:latin typeface="Arial Narrow" panose="020B0604020202020204" pitchFamily="34" charset="0"/>
              </a:rPr>
              <a:t>Bulgular (</a:t>
            </a:r>
            <a:r>
              <a:rPr lang="tr-TR" altLang="en-US" sz="2500" b="1" dirty="0" err="1">
                <a:solidFill>
                  <a:schemeClr val="bg1"/>
                </a:solidFill>
                <a:latin typeface="Arial Narrow" panose="020B0604020202020204" pitchFamily="34" charset="0"/>
              </a:rPr>
              <a:t>Results</a:t>
            </a:r>
            <a:r>
              <a:rPr lang="tr-TR" altLang="en-US" sz="2500" b="1" dirty="0">
                <a:solidFill>
                  <a:schemeClr val="bg1"/>
                </a:solidFill>
                <a:latin typeface="Arial Narrow" panose="020B0604020202020204" pitchFamily="34" charset="0"/>
              </a:rPr>
              <a:t>)</a:t>
            </a:r>
          </a:p>
        </p:txBody>
      </p:sp>
      <p:sp>
        <p:nvSpPr>
          <p:cNvPr id="6157" name="Text Box 545">
            <a:extLst>
              <a:ext uri="{FF2B5EF4-FFF2-40B4-BE49-F238E27FC236}">
                <a16:creationId xmlns:a16="http://schemas.microsoft.com/office/drawing/2014/main" id="{86C41BCE-1A0F-EDD5-D553-5E4050103B3D}"/>
              </a:ext>
            </a:extLst>
          </p:cNvPr>
          <p:cNvSpPr txBox="1">
            <a:spLocks noChangeArrowheads="1"/>
          </p:cNvSpPr>
          <p:nvPr/>
        </p:nvSpPr>
        <p:spPr bwMode="auto">
          <a:xfrm>
            <a:off x="7381875" y="25273000"/>
            <a:ext cx="6581775" cy="4445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2916" tIns="26453" rIns="52916" bIns="26453">
            <a:spAutoFit/>
          </a:bodyPr>
          <a:lstStyle>
            <a:lvl1pPr defTabSz="749300">
              <a:spcBef>
                <a:spcPct val="20000"/>
              </a:spcBef>
              <a:buChar char="•"/>
              <a:defRPr sz="1700">
                <a:solidFill>
                  <a:schemeClr val="tx2"/>
                </a:solidFill>
                <a:latin typeface="Arial" panose="020B0604020202020204" pitchFamily="34" charset="0"/>
                <a:ea typeface="ＭＳ Ｐゴシック" panose="020B0600070205080204" pitchFamily="34" charset="-128"/>
              </a:defRPr>
            </a:lvl1pPr>
            <a:lvl2pPr marL="742950" indent="-285750" defTabSz="749300">
              <a:spcBef>
                <a:spcPct val="20000"/>
              </a:spcBef>
              <a:buChar char="–"/>
              <a:defRPr sz="1700">
                <a:solidFill>
                  <a:schemeClr val="tx2"/>
                </a:solidFill>
                <a:latin typeface="Arial" panose="020B0604020202020204" pitchFamily="34" charset="0"/>
                <a:ea typeface="ＭＳ Ｐゴシック" panose="020B0600070205080204" pitchFamily="34" charset="-128"/>
              </a:defRPr>
            </a:lvl2pPr>
            <a:lvl3pPr marL="1143000" indent="-228600" defTabSz="7493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defTabSz="749300">
              <a:spcBef>
                <a:spcPct val="20000"/>
              </a:spcBef>
              <a:buChar char="–"/>
              <a:defRPr sz="1100">
                <a:solidFill>
                  <a:schemeClr val="tx1"/>
                </a:solidFill>
                <a:latin typeface="Arial" panose="020B0604020202020204" pitchFamily="34" charset="0"/>
                <a:ea typeface="ＭＳ Ｐゴシック" panose="020B0600070205080204" pitchFamily="34" charset="-128"/>
              </a:defRPr>
            </a:lvl4pPr>
            <a:lvl5pPr marL="2057400" indent="-228600" defTabSz="749300">
              <a:spcBef>
                <a:spcPct val="20000"/>
              </a:spcBef>
              <a:buChar char="»"/>
              <a:defRPr sz="1100">
                <a:solidFill>
                  <a:schemeClr val="tx1"/>
                </a:solidFill>
                <a:latin typeface="Arial" panose="020B0604020202020204" pitchFamily="34" charset="0"/>
                <a:ea typeface="ＭＳ Ｐゴシック" panose="020B0600070205080204" pitchFamily="34" charset="-128"/>
              </a:defRPr>
            </a:lvl5pPr>
            <a:lvl6pPr marL="25146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6pPr>
            <a:lvl7pPr marL="29718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7pPr>
            <a:lvl8pPr marL="34290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8pPr>
            <a:lvl9pPr marL="38862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9pPr>
          </a:lstStyle>
          <a:p>
            <a:pPr algn="ctr">
              <a:spcBef>
                <a:spcPct val="50000"/>
              </a:spcBef>
              <a:buFontTx/>
              <a:buNone/>
            </a:pPr>
            <a:r>
              <a:rPr lang="tr-TR" altLang="en-US" sz="2500" b="1">
                <a:solidFill>
                  <a:schemeClr val="bg1"/>
                </a:solidFill>
                <a:latin typeface="Arial Narrow" panose="020B0604020202020204" pitchFamily="34" charset="0"/>
              </a:rPr>
              <a:t>Teşekkür(Acknowledgements)</a:t>
            </a:r>
          </a:p>
        </p:txBody>
      </p:sp>
      <p:sp>
        <p:nvSpPr>
          <p:cNvPr id="6158" name="Text Box 546">
            <a:extLst>
              <a:ext uri="{FF2B5EF4-FFF2-40B4-BE49-F238E27FC236}">
                <a16:creationId xmlns:a16="http://schemas.microsoft.com/office/drawing/2014/main" id="{E93D10B3-1C56-C876-8F95-26D2BAD0268C}"/>
              </a:ext>
            </a:extLst>
          </p:cNvPr>
          <p:cNvSpPr txBox="1">
            <a:spLocks noChangeArrowheads="1"/>
          </p:cNvSpPr>
          <p:nvPr/>
        </p:nvSpPr>
        <p:spPr bwMode="auto">
          <a:xfrm>
            <a:off x="7385050" y="25714325"/>
            <a:ext cx="6578600"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65084" tIns="265084" rIns="265084" bIns="265084">
            <a:spAutoFit/>
          </a:bodyPr>
          <a:lstStyle>
            <a:lvl1pPr defTabSz="3600450">
              <a:spcBef>
                <a:spcPct val="20000"/>
              </a:spcBef>
              <a:buChar char="•"/>
              <a:defRPr sz="1700">
                <a:solidFill>
                  <a:schemeClr val="tx2"/>
                </a:solidFill>
                <a:latin typeface="Arial" panose="020B0604020202020204" pitchFamily="34" charset="0"/>
                <a:ea typeface="ＭＳ Ｐゴシック" panose="020B0600070205080204" pitchFamily="34" charset="-128"/>
              </a:defRPr>
            </a:lvl1pPr>
            <a:lvl2pPr marL="742950" indent="-285750" defTabSz="3600450">
              <a:spcBef>
                <a:spcPct val="20000"/>
              </a:spcBef>
              <a:buChar char="–"/>
              <a:defRPr sz="1700">
                <a:solidFill>
                  <a:schemeClr val="tx2"/>
                </a:solidFill>
                <a:latin typeface="Arial" panose="020B0604020202020204" pitchFamily="34" charset="0"/>
                <a:ea typeface="ＭＳ Ｐゴシック" panose="020B0600070205080204" pitchFamily="34" charset="-128"/>
              </a:defRPr>
            </a:lvl2pPr>
            <a:lvl3pPr marL="1143000" indent="-228600" defTabSz="360045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defTabSz="3600450">
              <a:spcBef>
                <a:spcPct val="20000"/>
              </a:spcBef>
              <a:buChar char="–"/>
              <a:defRPr sz="1100">
                <a:solidFill>
                  <a:schemeClr val="tx1"/>
                </a:solidFill>
                <a:latin typeface="Arial" panose="020B0604020202020204" pitchFamily="34" charset="0"/>
                <a:ea typeface="ＭＳ Ｐゴシック" panose="020B0600070205080204" pitchFamily="34" charset="-128"/>
              </a:defRPr>
            </a:lvl4pPr>
            <a:lvl5pPr marL="2057400" indent="-228600" defTabSz="3600450">
              <a:spcBef>
                <a:spcPct val="20000"/>
              </a:spcBef>
              <a:buChar char="»"/>
              <a:defRPr sz="1100">
                <a:solidFill>
                  <a:schemeClr val="tx1"/>
                </a:solidFill>
                <a:latin typeface="Arial" panose="020B0604020202020204" pitchFamily="34" charset="0"/>
                <a:ea typeface="ＭＳ Ｐゴシック" panose="020B0600070205080204" pitchFamily="34" charset="-128"/>
              </a:defRPr>
            </a:lvl5pPr>
            <a:lvl6pPr marL="2514600" indent="-228600" defTabSz="360045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6pPr>
            <a:lvl7pPr marL="2971800" indent="-228600" defTabSz="360045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7pPr>
            <a:lvl8pPr marL="3429000" indent="-228600" defTabSz="360045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8pPr>
            <a:lvl9pPr marL="3886200" indent="-228600" defTabSz="360045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tr-TR" altLang="en-US" sz="1800">
                <a:latin typeface="Arial Narrow" panose="020B0604020202020204" pitchFamily="34" charset="0"/>
              </a:rPr>
              <a:t>Projenin oluşumunda kullandığım API sitelerine(DarkSky, AccuWeather, Windy, checkwx), yardımları için </a:t>
            </a:r>
            <a:r>
              <a:rPr lang="tr-TR" altLang="tr-TR" b="1"/>
              <a:t>Jachym Cepicky’e </a:t>
            </a:r>
            <a:r>
              <a:rPr lang="tr-TR" altLang="tr-TR"/>
              <a:t>aynı zamanda bize bu imkanı sağlayan, vizyonu kazandıran bölüm başkanımız olan</a:t>
            </a:r>
            <a:r>
              <a:rPr lang="tr-TR" altLang="tr-TR" b="1"/>
              <a:t> Prof. Dr. Vahap </a:t>
            </a:r>
            <a:r>
              <a:rPr lang="tr-TR" altLang="tr-TR"/>
              <a:t>TECİM’e teşekkürlerimi sunarım.</a:t>
            </a:r>
            <a:endParaRPr lang="tr-TR" altLang="en-US" sz="1800">
              <a:latin typeface="Arial Narrow" panose="020B0604020202020204" pitchFamily="34" charset="0"/>
            </a:endParaRPr>
          </a:p>
        </p:txBody>
      </p:sp>
      <p:sp>
        <p:nvSpPr>
          <p:cNvPr id="6159" name="Text Box 561">
            <a:extLst>
              <a:ext uri="{FF2B5EF4-FFF2-40B4-BE49-F238E27FC236}">
                <a16:creationId xmlns:a16="http://schemas.microsoft.com/office/drawing/2014/main" id="{0FB506C6-A213-DBA9-7E12-3A9D0EF004C1}"/>
              </a:ext>
            </a:extLst>
          </p:cNvPr>
          <p:cNvSpPr txBox="1">
            <a:spLocks noChangeArrowheads="1"/>
          </p:cNvSpPr>
          <p:nvPr/>
        </p:nvSpPr>
        <p:spPr bwMode="auto">
          <a:xfrm>
            <a:off x="14312900" y="13019088"/>
            <a:ext cx="6583363" cy="4460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2916" tIns="26453" rIns="52916" bIns="26453">
            <a:spAutoFit/>
          </a:bodyPr>
          <a:lstStyle>
            <a:lvl1pPr defTabSz="749300">
              <a:spcBef>
                <a:spcPct val="20000"/>
              </a:spcBef>
              <a:buChar char="•"/>
              <a:defRPr sz="1700">
                <a:solidFill>
                  <a:schemeClr val="tx2"/>
                </a:solidFill>
                <a:latin typeface="Arial" panose="020B0604020202020204" pitchFamily="34" charset="0"/>
                <a:ea typeface="ＭＳ Ｐゴシック" panose="020B0600070205080204" pitchFamily="34" charset="-128"/>
              </a:defRPr>
            </a:lvl1pPr>
            <a:lvl2pPr marL="742950" indent="-285750" defTabSz="749300">
              <a:spcBef>
                <a:spcPct val="20000"/>
              </a:spcBef>
              <a:buChar char="–"/>
              <a:defRPr sz="1700">
                <a:solidFill>
                  <a:schemeClr val="tx2"/>
                </a:solidFill>
                <a:latin typeface="Arial" panose="020B0604020202020204" pitchFamily="34" charset="0"/>
                <a:ea typeface="ＭＳ Ｐゴシック" panose="020B0600070205080204" pitchFamily="34" charset="-128"/>
              </a:defRPr>
            </a:lvl2pPr>
            <a:lvl3pPr marL="1143000" indent="-228600" defTabSz="7493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defTabSz="749300">
              <a:spcBef>
                <a:spcPct val="20000"/>
              </a:spcBef>
              <a:buChar char="–"/>
              <a:defRPr sz="1100">
                <a:solidFill>
                  <a:schemeClr val="tx1"/>
                </a:solidFill>
                <a:latin typeface="Arial" panose="020B0604020202020204" pitchFamily="34" charset="0"/>
                <a:ea typeface="ＭＳ Ｐゴシック" panose="020B0600070205080204" pitchFamily="34" charset="-128"/>
              </a:defRPr>
            </a:lvl4pPr>
            <a:lvl5pPr marL="2057400" indent="-228600" defTabSz="749300">
              <a:spcBef>
                <a:spcPct val="20000"/>
              </a:spcBef>
              <a:buChar char="»"/>
              <a:defRPr sz="1100">
                <a:solidFill>
                  <a:schemeClr val="tx1"/>
                </a:solidFill>
                <a:latin typeface="Arial" panose="020B0604020202020204" pitchFamily="34" charset="0"/>
                <a:ea typeface="ＭＳ Ｐゴシック" panose="020B0600070205080204" pitchFamily="34" charset="-128"/>
              </a:defRPr>
            </a:lvl5pPr>
            <a:lvl6pPr marL="25146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6pPr>
            <a:lvl7pPr marL="29718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7pPr>
            <a:lvl8pPr marL="34290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8pPr>
            <a:lvl9pPr marL="38862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9pPr>
          </a:lstStyle>
          <a:p>
            <a:pPr algn="ctr">
              <a:spcBef>
                <a:spcPct val="50000"/>
              </a:spcBef>
              <a:buFontTx/>
              <a:buNone/>
            </a:pPr>
            <a:r>
              <a:rPr lang="tr-TR" altLang="en-US" sz="2500" b="1" dirty="0">
                <a:solidFill>
                  <a:schemeClr val="bg1"/>
                </a:solidFill>
                <a:latin typeface="Arial Narrow" panose="020B0604020202020204" pitchFamily="34" charset="0"/>
              </a:rPr>
              <a:t>Harita Örnekleri (</a:t>
            </a:r>
            <a:r>
              <a:rPr lang="tr-TR" altLang="en-US" sz="2500" b="1" dirty="0" err="1">
                <a:solidFill>
                  <a:schemeClr val="bg1"/>
                </a:solidFill>
                <a:latin typeface="Arial Narrow" panose="020B0604020202020204" pitchFamily="34" charset="0"/>
              </a:rPr>
              <a:t>Map</a:t>
            </a:r>
            <a:r>
              <a:rPr lang="tr-TR" altLang="en-US" sz="2500" b="1" dirty="0">
                <a:solidFill>
                  <a:schemeClr val="bg1"/>
                </a:solidFill>
                <a:latin typeface="Arial Narrow" panose="020B0604020202020204" pitchFamily="34" charset="0"/>
              </a:rPr>
              <a:t> </a:t>
            </a:r>
            <a:r>
              <a:rPr lang="tr-TR" altLang="en-US" sz="2500" b="1" dirty="0" err="1">
                <a:solidFill>
                  <a:schemeClr val="bg1"/>
                </a:solidFill>
                <a:latin typeface="Arial Narrow" panose="020B0604020202020204" pitchFamily="34" charset="0"/>
              </a:rPr>
              <a:t>Examples</a:t>
            </a:r>
            <a:r>
              <a:rPr lang="tr-TR" altLang="en-US" sz="2500" b="1" dirty="0">
                <a:solidFill>
                  <a:schemeClr val="bg1"/>
                </a:solidFill>
                <a:latin typeface="Arial Narrow" panose="020B0604020202020204" pitchFamily="34" charset="0"/>
              </a:rPr>
              <a:t>)</a:t>
            </a:r>
          </a:p>
        </p:txBody>
      </p:sp>
      <p:sp>
        <p:nvSpPr>
          <p:cNvPr id="6160" name="Text Box 563">
            <a:extLst>
              <a:ext uri="{FF2B5EF4-FFF2-40B4-BE49-F238E27FC236}">
                <a16:creationId xmlns:a16="http://schemas.microsoft.com/office/drawing/2014/main" id="{9F9CD089-0F00-E706-942C-9D810144118C}"/>
              </a:ext>
            </a:extLst>
          </p:cNvPr>
          <p:cNvSpPr txBox="1">
            <a:spLocks noChangeArrowheads="1"/>
          </p:cNvSpPr>
          <p:nvPr/>
        </p:nvSpPr>
        <p:spPr bwMode="auto">
          <a:xfrm>
            <a:off x="14312900" y="25542875"/>
            <a:ext cx="6583363" cy="4460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2916" tIns="26453" rIns="52916" bIns="26453">
            <a:spAutoFit/>
          </a:bodyPr>
          <a:lstStyle>
            <a:lvl1pPr defTabSz="749300">
              <a:spcBef>
                <a:spcPct val="20000"/>
              </a:spcBef>
              <a:buChar char="•"/>
              <a:defRPr sz="1700">
                <a:solidFill>
                  <a:schemeClr val="tx2"/>
                </a:solidFill>
                <a:latin typeface="Arial" panose="020B0604020202020204" pitchFamily="34" charset="0"/>
                <a:ea typeface="ＭＳ Ｐゴシック" panose="020B0600070205080204" pitchFamily="34" charset="-128"/>
              </a:defRPr>
            </a:lvl1pPr>
            <a:lvl2pPr marL="742950" indent="-285750" defTabSz="749300">
              <a:spcBef>
                <a:spcPct val="20000"/>
              </a:spcBef>
              <a:buChar char="–"/>
              <a:defRPr sz="1700">
                <a:solidFill>
                  <a:schemeClr val="tx2"/>
                </a:solidFill>
                <a:latin typeface="Arial" panose="020B0604020202020204" pitchFamily="34" charset="0"/>
                <a:ea typeface="ＭＳ Ｐゴシック" panose="020B0600070205080204" pitchFamily="34" charset="-128"/>
              </a:defRPr>
            </a:lvl2pPr>
            <a:lvl3pPr marL="1143000" indent="-228600" defTabSz="7493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defTabSz="749300">
              <a:spcBef>
                <a:spcPct val="20000"/>
              </a:spcBef>
              <a:buChar char="–"/>
              <a:defRPr sz="1100">
                <a:solidFill>
                  <a:schemeClr val="tx1"/>
                </a:solidFill>
                <a:latin typeface="Arial" panose="020B0604020202020204" pitchFamily="34" charset="0"/>
                <a:ea typeface="ＭＳ Ｐゴシック" panose="020B0600070205080204" pitchFamily="34" charset="-128"/>
              </a:defRPr>
            </a:lvl4pPr>
            <a:lvl5pPr marL="2057400" indent="-228600" defTabSz="749300">
              <a:spcBef>
                <a:spcPct val="20000"/>
              </a:spcBef>
              <a:buChar char="»"/>
              <a:defRPr sz="1100">
                <a:solidFill>
                  <a:schemeClr val="tx1"/>
                </a:solidFill>
                <a:latin typeface="Arial" panose="020B0604020202020204" pitchFamily="34" charset="0"/>
                <a:ea typeface="ＭＳ Ｐゴシック" panose="020B0600070205080204" pitchFamily="34" charset="-128"/>
              </a:defRPr>
            </a:lvl5pPr>
            <a:lvl6pPr marL="25146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6pPr>
            <a:lvl7pPr marL="29718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7pPr>
            <a:lvl8pPr marL="34290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8pPr>
            <a:lvl9pPr marL="38862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9pPr>
          </a:lstStyle>
          <a:p>
            <a:pPr algn="ctr">
              <a:spcBef>
                <a:spcPct val="50000"/>
              </a:spcBef>
              <a:buFontTx/>
              <a:buNone/>
            </a:pPr>
            <a:r>
              <a:rPr lang="tr-TR" altLang="en-US" sz="2500" b="1" dirty="0">
                <a:solidFill>
                  <a:schemeClr val="bg1"/>
                </a:solidFill>
                <a:latin typeface="Arial Narrow" panose="020B0604020202020204" pitchFamily="34" charset="0"/>
              </a:rPr>
              <a:t>İletişim Bilgileri (</a:t>
            </a:r>
            <a:r>
              <a:rPr lang="tr-TR" altLang="en-US" sz="2500" b="1" dirty="0" err="1">
                <a:solidFill>
                  <a:schemeClr val="bg1"/>
                </a:solidFill>
                <a:latin typeface="Arial Narrow" panose="020B0604020202020204" pitchFamily="34" charset="0"/>
              </a:rPr>
              <a:t>Contact</a:t>
            </a:r>
            <a:r>
              <a:rPr lang="tr-TR" altLang="en-US" sz="2500" b="1" dirty="0">
                <a:solidFill>
                  <a:schemeClr val="bg1"/>
                </a:solidFill>
                <a:latin typeface="Arial Narrow" panose="020B0604020202020204" pitchFamily="34" charset="0"/>
              </a:rPr>
              <a:t> </a:t>
            </a:r>
            <a:r>
              <a:rPr lang="tr-TR" altLang="en-US" sz="2500" b="1" dirty="0" err="1">
                <a:solidFill>
                  <a:schemeClr val="bg1"/>
                </a:solidFill>
                <a:latin typeface="Arial Narrow" panose="020B0604020202020204" pitchFamily="34" charset="0"/>
              </a:rPr>
              <a:t>Info</a:t>
            </a:r>
            <a:r>
              <a:rPr lang="tr-TR" altLang="en-US" sz="2500" b="1" dirty="0">
                <a:solidFill>
                  <a:schemeClr val="bg1"/>
                </a:solidFill>
                <a:latin typeface="Arial Narrow" panose="020B0604020202020204" pitchFamily="34" charset="0"/>
              </a:rPr>
              <a:t>)</a:t>
            </a:r>
          </a:p>
        </p:txBody>
      </p:sp>
      <p:graphicFrame>
        <p:nvGraphicFramePr>
          <p:cNvPr id="2639" name="Group 591">
            <a:extLst>
              <a:ext uri="{FF2B5EF4-FFF2-40B4-BE49-F238E27FC236}">
                <a16:creationId xmlns:a16="http://schemas.microsoft.com/office/drawing/2014/main" id="{2B2C69B9-3491-1D6A-0AA0-B5E5A15EB3ED}"/>
              </a:ext>
            </a:extLst>
          </p:cNvPr>
          <p:cNvGraphicFramePr>
            <a:graphicFrameLocks noGrp="1"/>
          </p:cNvGraphicFramePr>
          <p:nvPr>
            <p:extLst>
              <p:ext uri="{D42A27DB-BD31-4B8C-83A1-F6EECF244321}">
                <p14:modId xmlns:p14="http://schemas.microsoft.com/office/powerpoint/2010/main" val="1021154041"/>
              </p:ext>
            </p:extLst>
          </p:nvPr>
        </p:nvGraphicFramePr>
        <p:xfrm>
          <a:off x="14325600" y="26454100"/>
          <a:ext cx="6497638" cy="3117850"/>
        </p:xfrm>
        <a:graphic>
          <a:graphicData uri="http://schemas.openxmlformats.org/drawingml/2006/table">
            <a:tbl>
              <a:tblPr/>
              <a:tblGrid>
                <a:gridCol w="3159125">
                  <a:extLst>
                    <a:ext uri="{9D8B030D-6E8A-4147-A177-3AD203B41FA5}">
                      <a16:colId xmlns:a16="http://schemas.microsoft.com/office/drawing/2014/main" val="20000"/>
                    </a:ext>
                  </a:extLst>
                </a:gridCol>
                <a:gridCol w="3338513">
                  <a:extLst>
                    <a:ext uri="{9D8B030D-6E8A-4147-A177-3AD203B41FA5}">
                      <a16:colId xmlns:a16="http://schemas.microsoft.com/office/drawing/2014/main" val="20001"/>
                    </a:ext>
                  </a:extLst>
                </a:gridCol>
              </a:tblGrid>
              <a:tr h="1233488">
                <a:tc gridSpan="2">
                  <a:txBody>
                    <a:bodyPr/>
                    <a:lstStyle>
                      <a:lvl1pPr defTabSz="534988">
                        <a:spcBef>
                          <a:spcPct val="20000"/>
                        </a:spcBef>
                        <a:defRPr sz="1500">
                          <a:solidFill>
                            <a:schemeClr val="tx2"/>
                          </a:solidFill>
                          <a:latin typeface="Arial" panose="020B0604020202020204" pitchFamily="34" charset="0"/>
                          <a:ea typeface="ＭＳ Ｐゴシック" panose="020B0600070205080204" pitchFamily="34" charset="-128"/>
                        </a:defRPr>
                      </a:lvl1pPr>
                      <a:lvl2pPr marL="742950" indent="-285750" defTabSz="534988">
                        <a:spcBef>
                          <a:spcPct val="20000"/>
                        </a:spcBef>
                        <a:defRPr sz="1500">
                          <a:solidFill>
                            <a:schemeClr val="tx2"/>
                          </a:solidFill>
                          <a:latin typeface="Arial" panose="020B0604020202020204" pitchFamily="34" charset="0"/>
                          <a:ea typeface="ＭＳ Ｐゴシック" panose="020B0600070205080204" pitchFamily="34" charset="-128"/>
                        </a:defRPr>
                      </a:lvl2pPr>
                      <a:lvl3pPr marL="1143000" indent="-228600" defTabSz="534988">
                        <a:spcBef>
                          <a:spcPct val="20000"/>
                        </a:spcBef>
                        <a:defRPr sz="1200">
                          <a:solidFill>
                            <a:schemeClr val="tx1"/>
                          </a:solidFill>
                          <a:latin typeface="Arial" panose="020B0604020202020204" pitchFamily="34" charset="0"/>
                          <a:ea typeface="ＭＳ Ｐゴシック" panose="020B0600070205080204" pitchFamily="34" charset="-128"/>
                        </a:defRPr>
                      </a:lvl3pPr>
                      <a:lvl4pPr marL="1600200" indent="-228600" defTabSz="534988">
                        <a:spcBef>
                          <a:spcPct val="20000"/>
                        </a:spcBef>
                        <a:defRPr sz="1000">
                          <a:solidFill>
                            <a:schemeClr val="tx1"/>
                          </a:solidFill>
                          <a:latin typeface="Arial" panose="020B0604020202020204" pitchFamily="34" charset="0"/>
                          <a:ea typeface="ＭＳ Ｐゴシック" panose="020B0600070205080204" pitchFamily="34" charset="-128"/>
                        </a:defRPr>
                      </a:lvl4pPr>
                      <a:lvl5pPr marL="2057400" indent="-228600" defTabSz="534988">
                        <a:spcBef>
                          <a:spcPct val="20000"/>
                        </a:spcBef>
                        <a:defRPr sz="1000">
                          <a:solidFill>
                            <a:schemeClr val="tx1"/>
                          </a:solidFill>
                          <a:latin typeface="Arial" panose="020B0604020202020204" pitchFamily="34" charset="0"/>
                          <a:ea typeface="ＭＳ Ｐゴシック" panose="020B0600070205080204" pitchFamily="34" charset="-128"/>
                        </a:defRPr>
                      </a:lvl5pPr>
                      <a:lvl6pPr marL="2514600" indent="-228600" defTabSz="534988" eaLnBrk="0" fontAlgn="base" hangingPunct="0">
                        <a:spcBef>
                          <a:spcPct val="20000"/>
                        </a:spcBef>
                        <a:spcAft>
                          <a:spcPct val="0"/>
                        </a:spcAft>
                        <a:defRPr sz="1000">
                          <a:solidFill>
                            <a:schemeClr val="tx1"/>
                          </a:solidFill>
                          <a:latin typeface="Arial" panose="020B0604020202020204" pitchFamily="34" charset="0"/>
                          <a:ea typeface="ＭＳ Ｐゴシック" panose="020B0600070205080204" pitchFamily="34" charset="-128"/>
                        </a:defRPr>
                      </a:lvl6pPr>
                      <a:lvl7pPr marL="2971800" indent="-228600" defTabSz="534988" eaLnBrk="0" fontAlgn="base" hangingPunct="0">
                        <a:spcBef>
                          <a:spcPct val="20000"/>
                        </a:spcBef>
                        <a:spcAft>
                          <a:spcPct val="0"/>
                        </a:spcAft>
                        <a:defRPr sz="1000">
                          <a:solidFill>
                            <a:schemeClr val="tx1"/>
                          </a:solidFill>
                          <a:latin typeface="Arial" panose="020B0604020202020204" pitchFamily="34" charset="0"/>
                          <a:ea typeface="ＭＳ Ｐゴシック" panose="020B0600070205080204" pitchFamily="34" charset="-128"/>
                        </a:defRPr>
                      </a:lvl7pPr>
                      <a:lvl8pPr marL="3429000" indent="-228600" defTabSz="534988" eaLnBrk="0" fontAlgn="base" hangingPunct="0">
                        <a:spcBef>
                          <a:spcPct val="20000"/>
                        </a:spcBef>
                        <a:spcAft>
                          <a:spcPct val="0"/>
                        </a:spcAft>
                        <a:defRPr sz="1000">
                          <a:solidFill>
                            <a:schemeClr val="tx1"/>
                          </a:solidFill>
                          <a:latin typeface="Arial" panose="020B0604020202020204" pitchFamily="34" charset="0"/>
                          <a:ea typeface="ＭＳ Ｐゴシック" panose="020B0600070205080204" pitchFamily="34" charset="-128"/>
                        </a:defRPr>
                      </a:lvl8pPr>
                      <a:lvl9pPr marL="3886200" indent="-228600" defTabSz="534988" eaLnBrk="0" fontAlgn="base" hangingPunct="0">
                        <a:spcBef>
                          <a:spcPct val="20000"/>
                        </a:spcBef>
                        <a:spcAft>
                          <a:spcPct val="0"/>
                        </a:spcAft>
                        <a:defRPr sz="1000">
                          <a:solidFill>
                            <a:schemeClr val="tx1"/>
                          </a:solidFill>
                          <a:latin typeface="Arial" panose="020B0604020202020204" pitchFamily="34" charset="0"/>
                          <a:ea typeface="ＭＳ Ｐゴシック" panose="020B0600070205080204" pitchFamily="34" charset="-128"/>
                        </a:defRPr>
                      </a:lvl9pPr>
                    </a:lstStyle>
                    <a:p>
                      <a:pPr marL="0" marR="0" lvl="0" indent="0" algn="l" defTabSz="534988" rtl="0" eaLnBrk="1" fontAlgn="base" latinLnBrk="0" hangingPunct="1">
                        <a:lnSpc>
                          <a:spcPct val="100000"/>
                        </a:lnSpc>
                        <a:spcBef>
                          <a:spcPct val="0"/>
                        </a:spcBef>
                        <a:spcAft>
                          <a:spcPct val="0"/>
                        </a:spcAft>
                        <a:buClrTx/>
                        <a:buSzTx/>
                        <a:buFontTx/>
                        <a:buNone/>
                        <a:tabLst/>
                      </a:pPr>
                      <a:r>
                        <a:rPr kumimoji="0" lang="tr-TR" altLang="en-US" sz="1900" b="0" i="0" u="none" strike="noStrike" cap="none" normalizeH="0" baseline="0" dirty="0">
                          <a:ln>
                            <a:noFill/>
                          </a:ln>
                          <a:solidFill>
                            <a:schemeClr val="tx2"/>
                          </a:solidFill>
                          <a:effectLst/>
                          <a:latin typeface="Arial Narrow" panose="020B0604020202020204" pitchFamily="34" charset="0"/>
                          <a:ea typeface="ＭＳ Ｐゴシック" panose="020B0600070205080204" pitchFamily="34" charset="-128"/>
                        </a:rPr>
                        <a:t>Adı Soyadı: Mihail FROLOV</a:t>
                      </a:r>
                    </a:p>
                    <a:p>
                      <a:pPr marL="0" marR="0" lvl="0" indent="0" algn="l" defTabSz="534988" rtl="0" eaLnBrk="1" fontAlgn="base" latinLnBrk="0" hangingPunct="1">
                        <a:lnSpc>
                          <a:spcPct val="100000"/>
                        </a:lnSpc>
                        <a:spcBef>
                          <a:spcPct val="0"/>
                        </a:spcBef>
                        <a:spcAft>
                          <a:spcPct val="0"/>
                        </a:spcAft>
                        <a:buClrTx/>
                        <a:buSzTx/>
                        <a:buFontTx/>
                        <a:buNone/>
                        <a:tabLst/>
                      </a:pPr>
                      <a:r>
                        <a:rPr kumimoji="0" lang="tr-TR" altLang="en-US" sz="1900" b="0" i="0" u="none" strike="noStrike" cap="none" normalizeH="0" baseline="0" dirty="0">
                          <a:ln>
                            <a:noFill/>
                          </a:ln>
                          <a:solidFill>
                            <a:schemeClr val="tx2"/>
                          </a:solidFill>
                          <a:effectLst/>
                          <a:latin typeface="Arial Narrow" panose="020B0604020202020204" pitchFamily="34" charset="0"/>
                          <a:ea typeface="ＭＳ Ｐゴシック" panose="020B0600070205080204" pitchFamily="34" charset="-128"/>
                        </a:rPr>
                        <a:t>Bölümü: Yönetim </a:t>
                      </a:r>
                      <a:r>
                        <a:rPr kumimoji="0" lang="tr-TR" altLang="en-US" sz="1900" b="0" i="0" u="none" strike="noStrike" cap="none" normalizeH="0" baseline="0">
                          <a:ln>
                            <a:noFill/>
                          </a:ln>
                          <a:solidFill>
                            <a:schemeClr val="tx2"/>
                          </a:solidFill>
                          <a:effectLst/>
                          <a:latin typeface="Arial Narrow" panose="020B0604020202020204" pitchFamily="34" charset="0"/>
                          <a:ea typeface="ＭＳ Ｐゴシック" panose="020B0600070205080204" pitchFamily="34" charset="-128"/>
                        </a:rPr>
                        <a:t>Bilişim Sistemleri (</a:t>
                      </a:r>
                      <a:r>
                        <a:rPr kumimoji="0" lang="tr-TR" altLang="en-US" sz="1900" b="0" i="0" u="none" strike="noStrike" cap="none" normalizeH="0" baseline="0" dirty="0">
                          <a:ln>
                            <a:noFill/>
                          </a:ln>
                          <a:solidFill>
                            <a:schemeClr val="tx2"/>
                          </a:solidFill>
                          <a:effectLst/>
                          <a:latin typeface="Arial Narrow" panose="020B0604020202020204" pitchFamily="34" charset="0"/>
                          <a:ea typeface="ＭＳ Ｐゴシック" panose="020B0600070205080204" pitchFamily="34" charset="-128"/>
                        </a:rPr>
                        <a:t>YBS)</a:t>
                      </a:r>
                    </a:p>
                  </a:txBody>
                  <a:tcPr marL="222778" marR="222778" marT="31547" marB="315466" horzOverflow="overflow">
                    <a:lnL>
                      <a:noFill/>
                    </a:lnL>
                    <a:lnR>
                      <a:noFill/>
                    </a:lnR>
                    <a:lnT>
                      <a:noFill/>
                    </a:lnT>
                    <a:lnB>
                      <a:noFill/>
                    </a:lnB>
                    <a:lnTlToBr>
                      <a:noFill/>
                    </a:lnTlToBr>
                    <a:lnBlToTr>
                      <a:noFill/>
                    </a:lnBlToTr>
                    <a:noFill/>
                  </a:tcPr>
                </a:tc>
                <a:tc hMerge="1">
                  <a:txBody>
                    <a:bodyPr/>
                    <a:lstStyle/>
                    <a:p>
                      <a:endParaRPr lang="tr-TR"/>
                    </a:p>
                  </a:txBody>
                  <a:tcPr/>
                </a:tc>
                <a:extLst>
                  <a:ext uri="{0D108BD9-81ED-4DB2-BD59-A6C34878D82A}">
                    <a16:rowId xmlns:a16="http://schemas.microsoft.com/office/drawing/2014/main" val="10000"/>
                  </a:ext>
                </a:extLst>
              </a:tr>
              <a:tr h="1884362">
                <a:tc>
                  <a:txBody>
                    <a:bodyPr/>
                    <a:lstStyle>
                      <a:lvl1pPr defTabSz="534988">
                        <a:spcBef>
                          <a:spcPct val="20000"/>
                        </a:spcBef>
                        <a:defRPr sz="1500">
                          <a:solidFill>
                            <a:schemeClr val="tx2"/>
                          </a:solidFill>
                          <a:latin typeface="Arial" panose="020B0604020202020204" pitchFamily="34" charset="0"/>
                          <a:ea typeface="ＭＳ Ｐゴシック" panose="020B0600070205080204" pitchFamily="34" charset="-128"/>
                        </a:defRPr>
                      </a:lvl1pPr>
                      <a:lvl2pPr marL="742950" indent="-285750" defTabSz="534988">
                        <a:spcBef>
                          <a:spcPct val="20000"/>
                        </a:spcBef>
                        <a:defRPr sz="1500">
                          <a:solidFill>
                            <a:schemeClr val="tx2"/>
                          </a:solidFill>
                          <a:latin typeface="Arial" panose="020B0604020202020204" pitchFamily="34" charset="0"/>
                          <a:ea typeface="ＭＳ Ｐゴシック" panose="020B0600070205080204" pitchFamily="34" charset="-128"/>
                        </a:defRPr>
                      </a:lvl2pPr>
                      <a:lvl3pPr marL="1143000" indent="-228600" defTabSz="534988">
                        <a:spcBef>
                          <a:spcPct val="20000"/>
                        </a:spcBef>
                        <a:defRPr sz="1200">
                          <a:solidFill>
                            <a:schemeClr val="tx1"/>
                          </a:solidFill>
                          <a:latin typeface="Arial" panose="020B0604020202020204" pitchFamily="34" charset="0"/>
                          <a:ea typeface="ＭＳ Ｐゴシック" panose="020B0600070205080204" pitchFamily="34" charset="-128"/>
                        </a:defRPr>
                      </a:lvl3pPr>
                      <a:lvl4pPr marL="1600200" indent="-228600" defTabSz="534988">
                        <a:spcBef>
                          <a:spcPct val="20000"/>
                        </a:spcBef>
                        <a:defRPr sz="1000">
                          <a:solidFill>
                            <a:schemeClr val="tx1"/>
                          </a:solidFill>
                          <a:latin typeface="Arial" panose="020B0604020202020204" pitchFamily="34" charset="0"/>
                          <a:ea typeface="ＭＳ Ｐゴシック" panose="020B0600070205080204" pitchFamily="34" charset="-128"/>
                        </a:defRPr>
                      </a:lvl4pPr>
                      <a:lvl5pPr marL="2057400" indent="-228600" defTabSz="534988">
                        <a:spcBef>
                          <a:spcPct val="20000"/>
                        </a:spcBef>
                        <a:defRPr sz="1000">
                          <a:solidFill>
                            <a:schemeClr val="tx1"/>
                          </a:solidFill>
                          <a:latin typeface="Arial" panose="020B0604020202020204" pitchFamily="34" charset="0"/>
                          <a:ea typeface="ＭＳ Ｐゴシック" panose="020B0600070205080204" pitchFamily="34" charset="-128"/>
                        </a:defRPr>
                      </a:lvl5pPr>
                      <a:lvl6pPr marL="2514600" indent="-228600" defTabSz="534988" eaLnBrk="0" fontAlgn="base" hangingPunct="0">
                        <a:spcBef>
                          <a:spcPct val="20000"/>
                        </a:spcBef>
                        <a:spcAft>
                          <a:spcPct val="0"/>
                        </a:spcAft>
                        <a:defRPr sz="1000">
                          <a:solidFill>
                            <a:schemeClr val="tx1"/>
                          </a:solidFill>
                          <a:latin typeface="Arial" panose="020B0604020202020204" pitchFamily="34" charset="0"/>
                          <a:ea typeface="ＭＳ Ｐゴシック" panose="020B0600070205080204" pitchFamily="34" charset="-128"/>
                        </a:defRPr>
                      </a:lvl6pPr>
                      <a:lvl7pPr marL="2971800" indent="-228600" defTabSz="534988" eaLnBrk="0" fontAlgn="base" hangingPunct="0">
                        <a:spcBef>
                          <a:spcPct val="20000"/>
                        </a:spcBef>
                        <a:spcAft>
                          <a:spcPct val="0"/>
                        </a:spcAft>
                        <a:defRPr sz="1000">
                          <a:solidFill>
                            <a:schemeClr val="tx1"/>
                          </a:solidFill>
                          <a:latin typeface="Arial" panose="020B0604020202020204" pitchFamily="34" charset="0"/>
                          <a:ea typeface="ＭＳ Ｐゴシック" panose="020B0600070205080204" pitchFamily="34" charset="-128"/>
                        </a:defRPr>
                      </a:lvl7pPr>
                      <a:lvl8pPr marL="3429000" indent="-228600" defTabSz="534988" eaLnBrk="0" fontAlgn="base" hangingPunct="0">
                        <a:spcBef>
                          <a:spcPct val="20000"/>
                        </a:spcBef>
                        <a:spcAft>
                          <a:spcPct val="0"/>
                        </a:spcAft>
                        <a:defRPr sz="1000">
                          <a:solidFill>
                            <a:schemeClr val="tx1"/>
                          </a:solidFill>
                          <a:latin typeface="Arial" panose="020B0604020202020204" pitchFamily="34" charset="0"/>
                          <a:ea typeface="ＭＳ Ｐゴシック" panose="020B0600070205080204" pitchFamily="34" charset="-128"/>
                        </a:defRPr>
                      </a:lvl8pPr>
                      <a:lvl9pPr marL="3886200" indent="-228600" defTabSz="534988" eaLnBrk="0" fontAlgn="base" hangingPunct="0">
                        <a:spcBef>
                          <a:spcPct val="20000"/>
                        </a:spcBef>
                        <a:spcAft>
                          <a:spcPct val="0"/>
                        </a:spcAft>
                        <a:defRPr sz="1000">
                          <a:solidFill>
                            <a:schemeClr val="tx1"/>
                          </a:solidFill>
                          <a:latin typeface="Arial" panose="020B0604020202020204" pitchFamily="34" charset="0"/>
                          <a:ea typeface="ＭＳ Ｐゴシック" panose="020B0600070205080204" pitchFamily="34" charset="-128"/>
                        </a:defRPr>
                      </a:lvl9pPr>
                    </a:lstStyle>
                    <a:p>
                      <a:pPr marL="0" marR="0" lvl="0" indent="0" algn="l" defTabSz="534988" rtl="0" eaLnBrk="1" fontAlgn="base" latinLnBrk="0" hangingPunct="1">
                        <a:lnSpc>
                          <a:spcPct val="100000"/>
                        </a:lnSpc>
                        <a:spcBef>
                          <a:spcPct val="20000"/>
                        </a:spcBef>
                        <a:spcAft>
                          <a:spcPct val="0"/>
                        </a:spcAft>
                        <a:buClrTx/>
                        <a:buSzTx/>
                        <a:buFontTx/>
                        <a:buNone/>
                        <a:tabLst/>
                      </a:pPr>
                      <a:r>
                        <a:rPr kumimoji="0" lang="tr-TR" altLang="en-US" sz="2200" b="0" i="0" u="none" strike="noStrike" cap="none" normalizeH="0" baseline="0" dirty="0">
                          <a:ln>
                            <a:noFill/>
                          </a:ln>
                          <a:solidFill>
                            <a:schemeClr val="tx2"/>
                          </a:solidFill>
                          <a:effectLst/>
                          <a:latin typeface="Arial Narrow" panose="020B0604020202020204" pitchFamily="34" charset="0"/>
                          <a:ea typeface="ＭＳ Ｐゴシック" panose="020B0600070205080204" pitchFamily="34" charset="-128"/>
                        </a:rPr>
                        <a:t>Adres</a:t>
                      </a:r>
                      <a:r>
                        <a:rPr kumimoji="0" lang="en-US" altLang="en-US" sz="2200" b="0" i="0" u="none" strike="noStrike" cap="none" normalizeH="0" baseline="0" dirty="0">
                          <a:ln>
                            <a:noFill/>
                          </a:ln>
                          <a:solidFill>
                            <a:schemeClr val="tx2"/>
                          </a:solidFill>
                          <a:effectLst/>
                          <a:latin typeface="Arial Narrow" panose="020B0604020202020204" pitchFamily="34" charset="0"/>
                          <a:ea typeface="ＭＳ Ｐゴシック" panose="020B0600070205080204" pitchFamily="34" charset="-128"/>
                        </a:rPr>
                        <a:t>: </a:t>
                      </a:r>
                      <a:r>
                        <a:rPr kumimoji="0" lang="tr-TR" altLang="en-US" sz="2200" b="0" i="0" u="none" strike="noStrike" cap="none" normalizeH="0" baseline="0" dirty="0" err="1">
                          <a:ln>
                            <a:noFill/>
                          </a:ln>
                          <a:solidFill>
                            <a:schemeClr val="tx2"/>
                          </a:solidFill>
                          <a:effectLst/>
                          <a:latin typeface="Arial Narrow" panose="020B0604020202020204" pitchFamily="34" charset="0"/>
                          <a:ea typeface="ＭＳ Ｐゴシック" panose="020B0600070205080204" pitchFamily="34" charset="-128"/>
                        </a:rPr>
                        <a:t>Kozağaç</a:t>
                      </a:r>
                      <a:r>
                        <a:rPr kumimoji="0" lang="tr-TR" altLang="en-US" sz="2200" b="0" i="0" u="none" strike="noStrike" cap="none" normalizeH="0" baseline="0" dirty="0">
                          <a:ln>
                            <a:noFill/>
                          </a:ln>
                          <a:solidFill>
                            <a:schemeClr val="tx2"/>
                          </a:solidFill>
                          <a:effectLst/>
                          <a:latin typeface="Arial Narrow" panose="020B0604020202020204" pitchFamily="34" charset="0"/>
                          <a:ea typeface="ＭＳ Ｐゴシック" panose="020B0600070205080204" pitchFamily="34" charset="-128"/>
                        </a:rPr>
                        <a:t> mahallesi</a:t>
                      </a:r>
                    </a:p>
                    <a:p>
                      <a:pPr marL="0" marR="0" lvl="0" indent="0" algn="l" defTabSz="534988" rtl="0" eaLnBrk="1" fontAlgn="base" latinLnBrk="0" hangingPunct="1">
                        <a:lnSpc>
                          <a:spcPct val="100000"/>
                        </a:lnSpc>
                        <a:spcBef>
                          <a:spcPct val="20000"/>
                        </a:spcBef>
                        <a:spcAft>
                          <a:spcPct val="0"/>
                        </a:spcAft>
                        <a:buClrTx/>
                        <a:buSzTx/>
                        <a:buFontTx/>
                        <a:buNone/>
                        <a:tabLst/>
                      </a:pPr>
                      <a:r>
                        <a:rPr kumimoji="0" lang="tr-TR" altLang="en-US" sz="2200" b="0" i="0" u="none" strike="noStrike" cap="none" normalizeH="0" baseline="0" dirty="0">
                          <a:ln>
                            <a:noFill/>
                          </a:ln>
                          <a:solidFill>
                            <a:schemeClr val="tx2"/>
                          </a:solidFill>
                          <a:effectLst/>
                          <a:latin typeface="Arial Narrow" panose="020B0604020202020204" pitchFamily="34" charset="0"/>
                          <a:ea typeface="ＭＳ Ｐゴシック" panose="020B0600070205080204" pitchFamily="34" charset="-128"/>
                        </a:rPr>
                        <a:t>246 </a:t>
                      </a:r>
                      <a:r>
                        <a:rPr kumimoji="0" lang="tr-TR" altLang="en-US" sz="2200" b="0" i="0" u="none" strike="noStrike" cap="none" normalizeH="0" baseline="0" dirty="0" err="1">
                          <a:ln>
                            <a:noFill/>
                          </a:ln>
                          <a:solidFill>
                            <a:schemeClr val="tx2"/>
                          </a:solidFill>
                          <a:effectLst/>
                          <a:latin typeface="Arial Narrow" panose="020B0604020202020204" pitchFamily="34" charset="0"/>
                          <a:ea typeface="ＭＳ Ｐゴシック" panose="020B0600070205080204" pitchFamily="34" charset="-128"/>
                        </a:rPr>
                        <a:t>sk</a:t>
                      </a:r>
                      <a:r>
                        <a:rPr kumimoji="0" lang="tr-TR" altLang="en-US" sz="2200" b="0" i="0" u="none" strike="noStrike" cap="none" normalizeH="0" baseline="0" dirty="0">
                          <a:ln>
                            <a:noFill/>
                          </a:ln>
                          <a:solidFill>
                            <a:schemeClr val="tx2"/>
                          </a:solidFill>
                          <a:effectLst/>
                          <a:latin typeface="Arial Narrow" panose="020B0604020202020204" pitchFamily="34" charset="0"/>
                          <a:ea typeface="ＭＳ Ｐゴシック" panose="020B0600070205080204" pitchFamily="34" charset="-128"/>
                        </a:rPr>
                        <a:t>. No:39 d:1 kat:1</a:t>
                      </a:r>
                    </a:p>
                    <a:p>
                      <a:pPr marL="0" marR="0" lvl="0" indent="0" algn="l" defTabSz="534988" rtl="0" eaLnBrk="1" fontAlgn="base" latinLnBrk="0" hangingPunct="1">
                        <a:lnSpc>
                          <a:spcPct val="100000"/>
                        </a:lnSpc>
                        <a:spcBef>
                          <a:spcPct val="20000"/>
                        </a:spcBef>
                        <a:spcAft>
                          <a:spcPct val="0"/>
                        </a:spcAft>
                        <a:buClrTx/>
                        <a:buSzTx/>
                        <a:buFontTx/>
                        <a:buNone/>
                        <a:tabLst/>
                      </a:pPr>
                      <a:r>
                        <a:rPr kumimoji="0" lang="tr-TR" altLang="en-US" sz="2200" b="0" i="0" u="none" strike="noStrike" cap="none" normalizeH="0" baseline="0" dirty="0">
                          <a:ln>
                            <a:noFill/>
                          </a:ln>
                          <a:solidFill>
                            <a:schemeClr val="tx2"/>
                          </a:solidFill>
                          <a:effectLst/>
                          <a:latin typeface="Arial Narrow" panose="020B0604020202020204" pitchFamily="34" charset="0"/>
                          <a:ea typeface="ＭＳ Ｐゴシック" panose="020B0600070205080204" pitchFamily="34" charset="-128"/>
                        </a:rPr>
                        <a:t>Göknur Apartman Buca/İzmir</a:t>
                      </a:r>
                    </a:p>
                  </a:txBody>
                  <a:tcPr marL="222778" marR="222778" marT="31547" marB="315466" horzOverflow="overflow">
                    <a:lnL>
                      <a:noFill/>
                    </a:lnL>
                    <a:lnR>
                      <a:noFill/>
                    </a:lnR>
                    <a:lnT>
                      <a:noFill/>
                    </a:lnT>
                    <a:lnB>
                      <a:noFill/>
                    </a:lnB>
                    <a:lnTlToBr>
                      <a:noFill/>
                    </a:lnTlToBr>
                    <a:lnBlToTr>
                      <a:noFill/>
                    </a:lnBlToTr>
                    <a:noFill/>
                  </a:tcPr>
                </a:tc>
                <a:tc>
                  <a:txBody>
                    <a:bodyPr/>
                    <a:lstStyle>
                      <a:lvl1pPr defTabSz="534988">
                        <a:spcBef>
                          <a:spcPct val="20000"/>
                        </a:spcBef>
                        <a:defRPr sz="1500">
                          <a:solidFill>
                            <a:schemeClr val="tx2"/>
                          </a:solidFill>
                          <a:latin typeface="Arial" panose="020B0604020202020204" pitchFamily="34" charset="0"/>
                          <a:ea typeface="ＭＳ Ｐゴシック" panose="020B0600070205080204" pitchFamily="34" charset="-128"/>
                        </a:defRPr>
                      </a:lvl1pPr>
                      <a:lvl2pPr marL="742950" indent="-285750" defTabSz="534988">
                        <a:spcBef>
                          <a:spcPct val="20000"/>
                        </a:spcBef>
                        <a:defRPr sz="1500">
                          <a:solidFill>
                            <a:schemeClr val="tx2"/>
                          </a:solidFill>
                          <a:latin typeface="Arial" panose="020B0604020202020204" pitchFamily="34" charset="0"/>
                          <a:ea typeface="ＭＳ Ｐゴシック" panose="020B0600070205080204" pitchFamily="34" charset="-128"/>
                        </a:defRPr>
                      </a:lvl2pPr>
                      <a:lvl3pPr marL="1143000" indent="-228600" defTabSz="534988">
                        <a:spcBef>
                          <a:spcPct val="20000"/>
                        </a:spcBef>
                        <a:defRPr sz="1200">
                          <a:solidFill>
                            <a:schemeClr val="tx1"/>
                          </a:solidFill>
                          <a:latin typeface="Arial" panose="020B0604020202020204" pitchFamily="34" charset="0"/>
                          <a:ea typeface="ＭＳ Ｐゴシック" panose="020B0600070205080204" pitchFamily="34" charset="-128"/>
                        </a:defRPr>
                      </a:lvl3pPr>
                      <a:lvl4pPr marL="1600200" indent="-228600" defTabSz="534988">
                        <a:spcBef>
                          <a:spcPct val="20000"/>
                        </a:spcBef>
                        <a:defRPr sz="1000">
                          <a:solidFill>
                            <a:schemeClr val="tx1"/>
                          </a:solidFill>
                          <a:latin typeface="Arial" panose="020B0604020202020204" pitchFamily="34" charset="0"/>
                          <a:ea typeface="ＭＳ Ｐゴシック" panose="020B0600070205080204" pitchFamily="34" charset="-128"/>
                        </a:defRPr>
                      </a:lvl4pPr>
                      <a:lvl5pPr marL="2057400" indent="-228600" defTabSz="534988">
                        <a:spcBef>
                          <a:spcPct val="20000"/>
                        </a:spcBef>
                        <a:defRPr sz="1000">
                          <a:solidFill>
                            <a:schemeClr val="tx1"/>
                          </a:solidFill>
                          <a:latin typeface="Arial" panose="020B0604020202020204" pitchFamily="34" charset="0"/>
                          <a:ea typeface="ＭＳ Ｐゴシック" panose="020B0600070205080204" pitchFamily="34" charset="-128"/>
                        </a:defRPr>
                      </a:lvl5pPr>
                      <a:lvl6pPr marL="2514600" indent="-228600" defTabSz="534988" eaLnBrk="0" fontAlgn="base" hangingPunct="0">
                        <a:spcBef>
                          <a:spcPct val="20000"/>
                        </a:spcBef>
                        <a:spcAft>
                          <a:spcPct val="0"/>
                        </a:spcAft>
                        <a:defRPr sz="1000">
                          <a:solidFill>
                            <a:schemeClr val="tx1"/>
                          </a:solidFill>
                          <a:latin typeface="Arial" panose="020B0604020202020204" pitchFamily="34" charset="0"/>
                          <a:ea typeface="ＭＳ Ｐゴシック" panose="020B0600070205080204" pitchFamily="34" charset="-128"/>
                        </a:defRPr>
                      </a:lvl6pPr>
                      <a:lvl7pPr marL="2971800" indent="-228600" defTabSz="534988" eaLnBrk="0" fontAlgn="base" hangingPunct="0">
                        <a:spcBef>
                          <a:spcPct val="20000"/>
                        </a:spcBef>
                        <a:spcAft>
                          <a:spcPct val="0"/>
                        </a:spcAft>
                        <a:defRPr sz="1000">
                          <a:solidFill>
                            <a:schemeClr val="tx1"/>
                          </a:solidFill>
                          <a:latin typeface="Arial" panose="020B0604020202020204" pitchFamily="34" charset="0"/>
                          <a:ea typeface="ＭＳ Ｐゴシック" panose="020B0600070205080204" pitchFamily="34" charset="-128"/>
                        </a:defRPr>
                      </a:lvl7pPr>
                      <a:lvl8pPr marL="3429000" indent="-228600" defTabSz="534988" eaLnBrk="0" fontAlgn="base" hangingPunct="0">
                        <a:spcBef>
                          <a:spcPct val="20000"/>
                        </a:spcBef>
                        <a:spcAft>
                          <a:spcPct val="0"/>
                        </a:spcAft>
                        <a:defRPr sz="1000">
                          <a:solidFill>
                            <a:schemeClr val="tx1"/>
                          </a:solidFill>
                          <a:latin typeface="Arial" panose="020B0604020202020204" pitchFamily="34" charset="0"/>
                          <a:ea typeface="ＭＳ Ｐゴシック" panose="020B0600070205080204" pitchFamily="34" charset="-128"/>
                        </a:defRPr>
                      </a:lvl8pPr>
                      <a:lvl9pPr marL="3886200" indent="-228600" defTabSz="534988" eaLnBrk="0" fontAlgn="base" hangingPunct="0">
                        <a:spcBef>
                          <a:spcPct val="20000"/>
                        </a:spcBef>
                        <a:spcAft>
                          <a:spcPct val="0"/>
                        </a:spcAft>
                        <a:defRPr sz="1000">
                          <a:solidFill>
                            <a:schemeClr val="tx1"/>
                          </a:solidFill>
                          <a:latin typeface="Arial" panose="020B0604020202020204" pitchFamily="34" charset="0"/>
                          <a:ea typeface="ＭＳ Ｐゴシック" panose="020B0600070205080204" pitchFamily="34" charset="-128"/>
                        </a:defRPr>
                      </a:lvl9pPr>
                    </a:lstStyle>
                    <a:p>
                      <a:pPr marL="0" marR="0" lvl="0" indent="0" algn="l" defTabSz="534988" rtl="0" eaLnBrk="1" fontAlgn="base" latinLnBrk="0" hangingPunct="1">
                        <a:lnSpc>
                          <a:spcPct val="100000"/>
                        </a:lnSpc>
                        <a:spcBef>
                          <a:spcPct val="20000"/>
                        </a:spcBef>
                        <a:spcAft>
                          <a:spcPct val="0"/>
                        </a:spcAft>
                        <a:buClrTx/>
                        <a:buSzTx/>
                        <a:buFontTx/>
                        <a:buNone/>
                        <a:tabLst/>
                      </a:pPr>
                      <a:r>
                        <a:rPr kumimoji="0" lang="tr-TR" altLang="en-US" sz="2200" b="0" i="0" u="none" strike="noStrike" cap="none" normalizeH="0" baseline="0" dirty="0">
                          <a:ln>
                            <a:noFill/>
                          </a:ln>
                          <a:solidFill>
                            <a:schemeClr val="tx2"/>
                          </a:solidFill>
                          <a:effectLst/>
                          <a:latin typeface="Arial Narrow" panose="020B0604020202020204" pitchFamily="34" charset="0"/>
                          <a:ea typeface="ＭＳ Ｐゴシック" panose="020B0600070205080204" pitchFamily="34" charset="-128"/>
                        </a:rPr>
                        <a:t>Tel.: 0 554 969 7251</a:t>
                      </a:r>
                    </a:p>
                    <a:p>
                      <a:pPr marL="0" marR="0" lvl="0" indent="0" algn="l" defTabSz="534988" rtl="0" eaLnBrk="1" fontAlgn="base" latinLnBrk="0" hangingPunct="1">
                        <a:lnSpc>
                          <a:spcPct val="100000"/>
                        </a:lnSpc>
                        <a:spcBef>
                          <a:spcPct val="20000"/>
                        </a:spcBef>
                        <a:spcAft>
                          <a:spcPct val="0"/>
                        </a:spcAft>
                        <a:buClrTx/>
                        <a:buSzTx/>
                        <a:buFontTx/>
                        <a:buNone/>
                        <a:tabLst/>
                      </a:pPr>
                      <a:r>
                        <a:rPr kumimoji="0" lang="tr-TR" altLang="en-US" sz="2200" b="0" i="0" u="none" strike="noStrike" cap="none" normalizeH="0" baseline="0" dirty="0">
                          <a:ln>
                            <a:noFill/>
                          </a:ln>
                          <a:solidFill>
                            <a:schemeClr val="tx2"/>
                          </a:solidFill>
                          <a:effectLst/>
                          <a:latin typeface="Arial Narrow" panose="020B0604020202020204" pitchFamily="34" charset="0"/>
                          <a:ea typeface="ＭＳ Ｐゴシック" panose="020B0600070205080204" pitchFamily="34" charset="-128"/>
                        </a:rPr>
                        <a:t>Faks: -</a:t>
                      </a:r>
                    </a:p>
                    <a:p>
                      <a:pPr marL="0" marR="0" lvl="0" indent="0" algn="l" defTabSz="534988" rtl="0" eaLnBrk="1" fontAlgn="base" latinLnBrk="0" hangingPunct="1">
                        <a:lnSpc>
                          <a:spcPct val="100000"/>
                        </a:lnSpc>
                        <a:spcBef>
                          <a:spcPct val="20000"/>
                        </a:spcBef>
                        <a:spcAft>
                          <a:spcPct val="0"/>
                        </a:spcAft>
                        <a:buClrTx/>
                        <a:buSzTx/>
                        <a:buFontTx/>
                        <a:buNone/>
                        <a:tabLst/>
                      </a:pPr>
                      <a:r>
                        <a:rPr kumimoji="0" lang="tr-TR" altLang="en-US" sz="2200" b="0" i="0" u="none" strike="noStrike" cap="none" normalizeH="0" baseline="0" dirty="0">
                          <a:ln>
                            <a:noFill/>
                          </a:ln>
                          <a:solidFill>
                            <a:schemeClr val="tx2"/>
                          </a:solidFill>
                          <a:effectLst/>
                          <a:latin typeface="Arial Narrow" panose="020B0604020202020204" pitchFamily="34" charset="0"/>
                          <a:ea typeface="ＭＳ Ｐゴシック" panose="020B0600070205080204" pitchFamily="34" charset="-128"/>
                        </a:rPr>
                        <a:t>E-posta: mihailfrolov@Hotmail.com</a:t>
                      </a:r>
                    </a:p>
                  </a:txBody>
                  <a:tcPr marL="222778" marR="222778" marT="31547" marB="315466"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165" name="Text Box 474">
            <a:extLst>
              <a:ext uri="{FF2B5EF4-FFF2-40B4-BE49-F238E27FC236}">
                <a16:creationId xmlns:a16="http://schemas.microsoft.com/office/drawing/2014/main" id="{00D66F1E-EFE9-D7E2-49FC-BEEF63915D2E}"/>
              </a:ext>
            </a:extLst>
          </p:cNvPr>
          <p:cNvSpPr txBox="1">
            <a:spLocks noChangeArrowheads="1"/>
          </p:cNvSpPr>
          <p:nvPr/>
        </p:nvSpPr>
        <p:spPr bwMode="auto">
          <a:xfrm>
            <a:off x="457200" y="13247688"/>
            <a:ext cx="6584950" cy="579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65084" tIns="265084" rIns="265084" bIns="265084">
            <a:spAutoFit/>
          </a:bodyPr>
          <a:lstStyle>
            <a:lvl1pPr defTabSz="3600450">
              <a:spcBef>
                <a:spcPct val="20000"/>
              </a:spcBef>
              <a:buChar char="•"/>
              <a:defRPr sz="1700">
                <a:solidFill>
                  <a:schemeClr val="tx2"/>
                </a:solidFill>
                <a:latin typeface="Arial" panose="020B0604020202020204" pitchFamily="34" charset="0"/>
                <a:ea typeface="ＭＳ Ｐゴシック" panose="020B0600070205080204" pitchFamily="34" charset="-128"/>
              </a:defRPr>
            </a:lvl1pPr>
            <a:lvl2pPr marL="742950" indent="-285750" defTabSz="3600450">
              <a:spcBef>
                <a:spcPct val="20000"/>
              </a:spcBef>
              <a:buChar char="–"/>
              <a:defRPr sz="1700">
                <a:solidFill>
                  <a:schemeClr val="tx2"/>
                </a:solidFill>
                <a:latin typeface="Arial" panose="020B0604020202020204" pitchFamily="34" charset="0"/>
                <a:ea typeface="ＭＳ Ｐゴシック" panose="020B0600070205080204" pitchFamily="34" charset="-128"/>
              </a:defRPr>
            </a:lvl2pPr>
            <a:lvl3pPr marL="1143000" indent="-228600" defTabSz="360045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defTabSz="3600450">
              <a:spcBef>
                <a:spcPct val="20000"/>
              </a:spcBef>
              <a:buChar char="–"/>
              <a:defRPr sz="1100">
                <a:solidFill>
                  <a:schemeClr val="tx1"/>
                </a:solidFill>
                <a:latin typeface="Arial" panose="020B0604020202020204" pitchFamily="34" charset="0"/>
                <a:ea typeface="ＭＳ Ｐゴシック" panose="020B0600070205080204" pitchFamily="34" charset="-128"/>
              </a:defRPr>
            </a:lvl4pPr>
            <a:lvl5pPr marL="2057400" indent="-228600" defTabSz="3600450">
              <a:spcBef>
                <a:spcPct val="20000"/>
              </a:spcBef>
              <a:buChar char="»"/>
              <a:defRPr sz="1100">
                <a:solidFill>
                  <a:schemeClr val="tx1"/>
                </a:solidFill>
                <a:latin typeface="Arial" panose="020B0604020202020204" pitchFamily="34" charset="0"/>
                <a:ea typeface="ＭＳ Ｐゴシック" panose="020B0600070205080204" pitchFamily="34" charset="-128"/>
              </a:defRPr>
            </a:lvl5pPr>
            <a:lvl6pPr marL="2514600" indent="-228600" defTabSz="360045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6pPr>
            <a:lvl7pPr marL="2971800" indent="-228600" defTabSz="360045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7pPr>
            <a:lvl8pPr marL="3429000" indent="-228600" defTabSz="360045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8pPr>
            <a:lvl9pPr marL="3886200" indent="-228600" defTabSz="360045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9pPr>
          </a:lstStyle>
          <a:p>
            <a:pPr>
              <a:buFontTx/>
              <a:buNone/>
            </a:pPr>
            <a:r>
              <a:rPr lang="tr-TR" altLang="tr-TR"/>
              <a:t>Yapılan bu projenin veri setleri JSON(Bölüm 1 konu 1.1 Proje konusu) formatında saklanmakta ve incelenmektedir. Sitem için kullanılan tüm metod ve yöntemler şu şekildedir;</a:t>
            </a:r>
          </a:p>
          <a:p>
            <a:pPr>
              <a:buFontTx/>
              <a:buNone/>
            </a:pPr>
            <a:endParaRPr lang="tr-TR" altLang="tr-TR"/>
          </a:p>
          <a:p>
            <a:pPr>
              <a:buFontTx/>
              <a:buNone/>
            </a:pPr>
            <a:r>
              <a:rPr lang="tr-TR" altLang="tr-TR"/>
              <a:t>- Veri tabanı için MySQL</a:t>
            </a:r>
          </a:p>
          <a:p>
            <a:pPr>
              <a:buFontTx/>
              <a:buNone/>
            </a:pPr>
            <a:r>
              <a:rPr lang="tr-TR" altLang="tr-TR"/>
              <a:t>- Veri çekmek için API Teknolojisi</a:t>
            </a:r>
          </a:p>
          <a:p>
            <a:pPr>
              <a:buFontTx/>
              <a:buNone/>
            </a:pPr>
            <a:r>
              <a:rPr lang="tr-TR" altLang="tr-TR"/>
              <a:t>- Verileri görsel formatın okuyacağı şekilde dönüştürmek için    JSON</a:t>
            </a:r>
          </a:p>
          <a:p>
            <a:pPr>
              <a:buFontTx/>
              <a:buNone/>
            </a:pPr>
            <a:r>
              <a:rPr lang="tr-TR" altLang="tr-TR"/>
              <a:t>- Site kodları ve hash kodları için html</a:t>
            </a:r>
          </a:p>
          <a:p>
            <a:pPr>
              <a:buFontTx/>
              <a:buNone/>
            </a:pPr>
            <a:r>
              <a:rPr lang="tr-TR" altLang="tr-TR"/>
              <a:t>- Site kozmetiği için CSS</a:t>
            </a:r>
          </a:p>
          <a:p>
            <a:pPr>
              <a:buFontTx/>
              <a:buNone/>
            </a:pPr>
            <a:r>
              <a:rPr lang="tr-TR" altLang="tr-TR"/>
              <a:t>- Veri tabanı ve grafik bağlantıları için PHP</a:t>
            </a:r>
          </a:p>
          <a:p>
            <a:pPr>
              <a:buFontTx/>
              <a:buNone/>
            </a:pPr>
            <a:r>
              <a:rPr lang="tr-TR" altLang="tr-TR"/>
              <a:t>- Görsel gösterim için Canvas</a:t>
            </a:r>
          </a:p>
          <a:p>
            <a:pPr>
              <a:buFontTx/>
              <a:buNone/>
            </a:pPr>
            <a:r>
              <a:rPr lang="tr-TR" altLang="tr-TR" b="1"/>
              <a:t> </a:t>
            </a:r>
            <a:endParaRPr lang="tr-TR" altLang="tr-TR"/>
          </a:p>
          <a:p>
            <a:pPr>
              <a:buFontTx/>
              <a:buNone/>
            </a:pPr>
            <a:r>
              <a:rPr lang="tr-TR" altLang="tr-TR" b="1"/>
              <a:t>Veri setlerini API Anahtarları ile çektiğim için  herkes bu anahtarları kullanarak veri setlerine ulaşabilir ve kendi isteği gibi düzenleyebilir.</a:t>
            </a:r>
            <a:br>
              <a:rPr lang="en-US" altLang="ja-JP" sz="1800">
                <a:latin typeface="Arial Narrow" panose="020B0604020202020204" pitchFamily="34" charset="0"/>
              </a:rPr>
            </a:br>
            <a:br>
              <a:rPr lang="en-US" altLang="ja-JP" sz="1800">
                <a:latin typeface="Arial Narrow" panose="020B0604020202020204" pitchFamily="34" charset="0"/>
              </a:rPr>
            </a:br>
            <a:endParaRPr lang="en-US" altLang="en-US" sz="1800">
              <a:latin typeface="Arial Narrow" panose="020B0604020202020204" pitchFamily="34" charset="0"/>
            </a:endParaRPr>
          </a:p>
        </p:txBody>
      </p:sp>
      <p:sp>
        <p:nvSpPr>
          <p:cNvPr id="6166" name="Dikdörtgen 2">
            <a:extLst>
              <a:ext uri="{FF2B5EF4-FFF2-40B4-BE49-F238E27FC236}">
                <a16:creationId xmlns:a16="http://schemas.microsoft.com/office/drawing/2014/main" id="{FF5983EA-93B0-3359-9261-F8F5F392432C}"/>
              </a:ext>
            </a:extLst>
          </p:cNvPr>
          <p:cNvSpPr>
            <a:spLocks noChangeArrowheads="1"/>
          </p:cNvSpPr>
          <p:nvPr/>
        </p:nvSpPr>
        <p:spPr bwMode="auto">
          <a:xfrm>
            <a:off x="0" y="42863"/>
            <a:ext cx="213868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tr-TR" altLang="tr-TR" sz="2400" b="1">
                <a:solidFill>
                  <a:schemeClr val="bg1"/>
                </a:solidFill>
                <a:latin typeface="Arial" panose="020B0604020202020204" pitchFamily="34" charset="0"/>
              </a:rPr>
              <a:t>DOKUZ EYLÜL ÜNİVERSİTESİ</a:t>
            </a:r>
          </a:p>
          <a:p>
            <a:pPr algn="ctr"/>
            <a:r>
              <a:rPr lang="tr-TR" altLang="tr-TR" sz="2400" b="1">
                <a:solidFill>
                  <a:schemeClr val="bg1"/>
                </a:solidFill>
                <a:latin typeface="Arial" panose="020B0604020202020204" pitchFamily="34" charset="0"/>
              </a:rPr>
              <a:t>İKTİSADİ VE İDARİ BİLİMLER FAKÜLTESİ</a:t>
            </a:r>
          </a:p>
          <a:p>
            <a:pPr algn="ctr"/>
            <a:r>
              <a:rPr lang="tr-TR" altLang="tr-TR" sz="2400" b="1">
                <a:solidFill>
                  <a:schemeClr val="bg1"/>
                </a:solidFill>
                <a:latin typeface="Arial" panose="020B0604020202020204" pitchFamily="34" charset="0"/>
              </a:rPr>
              <a:t>YÖNETİM BİLİŞİM SİSTEMLERİ BÖLÜMÜ</a:t>
            </a:r>
          </a:p>
          <a:p>
            <a:pPr algn="ctr"/>
            <a:r>
              <a:rPr lang="tr-TR" altLang="tr-TR" sz="2400" b="1">
                <a:solidFill>
                  <a:schemeClr val="bg1"/>
                </a:solidFill>
                <a:latin typeface="Arial" panose="020B0604020202020204" pitchFamily="34" charset="0"/>
              </a:rPr>
              <a:t>BİTİRME PROJELERİ SERGİSİ – 18 Mayıs 2020</a:t>
            </a:r>
          </a:p>
        </p:txBody>
      </p:sp>
      <p:pic>
        <p:nvPicPr>
          <p:cNvPr id="6167" name="Resim 4">
            <a:extLst>
              <a:ext uri="{FF2B5EF4-FFF2-40B4-BE49-F238E27FC236}">
                <a16:creationId xmlns:a16="http://schemas.microsoft.com/office/drawing/2014/main" id="{5F4E4C2C-F890-C95E-4223-3B498E71C16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0963" y="1588"/>
            <a:ext cx="2809875" cy="281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8" name="Resim 6">
            <a:extLst>
              <a:ext uri="{FF2B5EF4-FFF2-40B4-BE49-F238E27FC236}">
                <a16:creationId xmlns:a16="http://schemas.microsoft.com/office/drawing/2014/main" id="{E17B77BE-B010-BB7E-E899-F696E883775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l="24107" t="28564" r="21080" b="22215"/>
          <a:stretch>
            <a:fillRect/>
          </a:stretch>
        </p:blipFill>
        <p:spPr bwMode="auto">
          <a:xfrm>
            <a:off x="18870613" y="77788"/>
            <a:ext cx="2435225"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9" name="Resim 14">
            <a:extLst>
              <a:ext uri="{FF2B5EF4-FFF2-40B4-BE49-F238E27FC236}">
                <a16:creationId xmlns:a16="http://schemas.microsoft.com/office/drawing/2014/main" id="{952C8C53-2022-EBF0-26D5-02BCBE0DA8D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373350" y="174625"/>
            <a:ext cx="3092450" cy="281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70" name="Resim 2">
            <a:extLst>
              <a:ext uri="{FF2B5EF4-FFF2-40B4-BE49-F238E27FC236}">
                <a16:creationId xmlns:a16="http://schemas.microsoft.com/office/drawing/2014/main" id="{4A692C31-A81A-00CA-F4D9-D4E5B3E237D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12150" y="5502275"/>
            <a:ext cx="459105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71" name="Dikdörtgen 3">
            <a:extLst>
              <a:ext uri="{FF2B5EF4-FFF2-40B4-BE49-F238E27FC236}">
                <a16:creationId xmlns:a16="http://schemas.microsoft.com/office/drawing/2014/main" id="{9D754388-8F64-4739-6B80-F5ACDE2A4FB1}"/>
              </a:ext>
            </a:extLst>
          </p:cNvPr>
          <p:cNvSpPr>
            <a:spLocks noChangeArrowheads="1"/>
          </p:cNvSpPr>
          <p:nvPr/>
        </p:nvSpPr>
        <p:spPr bwMode="auto">
          <a:xfrm>
            <a:off x="7588250" y="6754813"/>
            <a:ext cx="65833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tr-TR" altLang="en-US" sz="1600">
                <a:solidFill>
                  <a:schemeClr val="tx2"/>
                </a:solidFill>
              </a:rPr>
              <a:t>Bkz. İstasyon saati ve en son gerçekeşen depremler(dünya çapında)</a:t>
            </a:r>
          </a:p>
        </p:txBody>
      </p:sp>
      <p:pic>
        <p:nvPicPr>
          <p:cNvPr id="6172" name="Resim 4">
            <a:extLst>
              <a:ext uri="{FF2B5EF4-FFF2-40B4-BE49-F238E27FC236}">
                <a16:creationId xmlns:a16="http://schemas.microsoft.com/office/drawing/2014/main" id="{71ECAFB9-734B-961E-727E-591DD817782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335963" y="7612063"/>
            <a:ext cx="454342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73" name="Dikdörtgen 6">
            <a:extLst>
              <a:ext uri="{FF2B5EF4-FFF2-40B4-BE49-F238E27FC236}">
                <a16:creationId xmlns:a16="http://schemas.microsoft.com/office/drawing/2014/main" id="{F2E09C87-08D1-39E2-37F2-98D927B0CFF2}"/>
              </a:ext>
            </a:extLst>
          </p:cNvPr>
          <p:cNvSpPr>
            <a:spLocks noChangeArrowheads="1"/>
          </p:cNvSpPr>
          <p:nvPr/>
        </p:nvSpPr>
        <p:spPr bwMode="auto">
          <a:xfrm>
            <a:off x="8315325" y="8932863"/>
            <a:ext cx="3971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r>
              <a:rPr lang="tr-TR" altLang="en-US" sz="1800">
                <a:solidFill>
                  <a:schemeClr val="tx2"/>
                </a:solidFill>
              </a:rPr>
              <a:t>Bkz. Yağmur verisi ve önemli hava duyuruları</a:t>
            </a:r>
          </a:p>
        </p:txBody>
      </p:sp>
      <p:pic>
        <p:nvPicPr>
          <p:cNvPr id="6174" name="Resim 7">
            <a:extLst>
              <a:ext uri="{FF2B5EF4-FFF2-40B4-BE49-F238E27FC236}">
                <a16:creationId xmlns:a16="http://schemas.microsoft.com/office/drawing/2014/main" id="{27A7920D-A01B-58DC-9491-78B7CE18C3A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342313" y="9709150"/>
            <a:ext cx="300990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75" name="Dikdörtgen 8">
            <a:extLst>
              <a:ext uri="{FF2B5EF4-FFF2-40B4-BE49-F238E27FC236}">
                <a16:creationId xmlns:a16="http://schemas.microsoft.com/office/drawing/2014/main" id="{03A63A25-6443-3562-534B-11D8C4FFC062}"/>
              </a:ext>
            </a:extLst>
          </p:cNvPr>
          <p:cNvSpPr>
            <a:spLocks noChangeArrowheads="1"/>
          </p:cNvSpPr>
          <p:nvPr/>
        </p:nvSpPr>
        <p:spPr bwMode="auto">
          <a:xfrm>
            <a:off x="8312150" y="11753850"/>
            <a:ext cx="17811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r>
              <a:rPr lang="tr-TR" altLang="en-US" sz="1600">
                <a:solidFill>
                  <a:schemeClr val="tx2"/>
                </a:solidFill>
              </a:rPr>
              <a:t>Bkz. Barometre verisi</a:t>
            </a:r>
          </a:p>
        </p:txBody>
      </p:sp>
      <p:pic>
        <p:nvPicPr>
          <p:cNvPr id="6176" name="Resim 9">
            <a:extLst>
              <a:ext uri="{FF2B5EF4-FFF2-40B4-BE49-F238E27FC236}">
                <a16:creationId xmlns:a16="http://schemas.microsoft.com/office/drawing/2014/main" id="{533AF883-71B3-9642-A8DC-3C2D1FFFA7D8}"/>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335963" y="12539663"/>
            <a:ext cx="3038475"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77" name="Dikdörtgen 11">
            <a:extLst>
              <a:ext uri="{FF2B5EF4-FFF2-40B4-BE49-F238E27FC236}">
                <a16:creationId xmlns:a16="http://schemas.microsoft.com/office/drawing/2014/main" id="{5C514517-8466-1B08-6B6C-583F9E2F242C}"/>
              </a:ext>
            </a:extLst>
          </p:cNvPr>
          <p:cNvSpPr>
            <a:spLocks noChangeArrowheads="1"/>
          </p:cNvSpPr>
          <p:nvPr/>
        </p:nvSpPr>
        <p:spPr bwMode="auto">
          <a:xfrm>
            <a:off x="8285163" y="14843125"/>
            <a:ext cx="23225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r>
              <a:rPr lang="tr-TR" altLang="en-US" sz="1800">
                <a:solidFill>
                  <a:schemeClr val="tx2"/>
                </a:solidFill>
              </a:rPr>
              <a:t>Bkz. Oda sıcaklığı verileri</a:t>
            </a:r>
          </a:p>
        </p:txBody>
      </p:sp>
      <p:pic>
        <p:nvPicPr>
          <p:cNvPr id="6178" name="Resim 13">
            <a:extLst>
              <a:ext uri="{FF2B5EF4-FFF2-40B4-BE49-F238E27FC236}">
                <a16:creationId xmlns:a16="http://schemas.microsoft.com/office/drawing/2014/main" id="{79FE6DC0-F221-49CC-C37B-65CA2885CAD4}"/>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082963" y="5432425"/>
            <a:ext cx="300990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79" name="Resim 14">
            <a:extLst>
              <a:ext uri="{FF2B5EF4-FFF2-40B4-BE49-F238E27FC236}">
                <a16:creationId xmlns:a16="http://schemas.microsoft.com/office/drawing/2014/main" id="{59E4852A-1237-DD36-3AB0-C411C7B8241B}"/>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082963" y="6653213"/>
            <a:ext cx="30099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80" name="Dikdörtgen 15">
            <a:extLst>
              <a:ext uri="{FF2B5EF4-FFF2-40B4-BE49-F238E27FC236}">
                <a16:creationId xmlns:a16="http://schemas.microsoft.com/office/drawing/2014/main" id="{5D7596E2-7755-1A88-2EF6-B35423191F94}"/>
              </a:ext>
            </a:extLst>
          </p:cNvPr>
          <p:cNvSpPr>
            <a:spLocks noChangeArrowheads="1"/>
          </p:cNvSpPr>
          <p:nvPr/>
        </p:nvSpPr>
        <p:spPr bwMode="auto">
          <a:xfrm>
            <a:off x="16068675" y="8763000"/>
            <a:ext cx="4429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r>
              <a:rPr lang="tr-TR" altLang="en-US" sz="1600">
                <a:solidFill>
                  <a:schemeClr val="tx2"/>
                </a:solidFill>
              </a:rPr>
              <a:t>Bkz. Hava durumu verileri, güneş konumu ve uzay verileri</a:t>
            </a:r>
          </a:p>
        </p:txBody>
      </p:sp>
      <p:pic>
        <p:nvPicPr>
          <p:cNvPr id="6181" name="Resim 16">
            <a:extLst>
              <a:ext uri="{FF2B5EF4-FFF2-40B4-BE49-F238E27FC236}">
                <a16:creationId xmlns:a16="http://schemas.microsoft.com/office/drawing/2014/main" id="{7475C650-D5F8-DEDD-1CEF-B760D52BAAC4}"/>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078200" y="9402763"/>
            <a:ext cx="3019425"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82" name="Resim 17">
            <a:extLst>
              <a:ext uri="{FF2B5EF4-FFF2-40B4-BE49-F238E27FC236}">
                <a16:creationId xmlns:a16="http://schemas.microsoft.com/office/drawing/2014/main" id="{206A95AF-D43B-0DBC-F271-31C02B25451F}"/>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6078200" y="11168063"/>
            <a:ext cx="3019425"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83" name="Resim 18">
            <a:extLst>
              <a:ext uri="{FF2B5EF4-FFF2-40B4-BE49-F238E27FC236}">
                <a16:creationId xmlns:a16="http://schemas.microsoft.com/office/drawing/2014/main" id="{1A125F45-DF30-C68A-10DB-86B12A57A1D7}"/>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4344650" y="13500100"/>
            <a:ext cx="6411913"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84" name="Dikdörtgen 19">
            <a:extLst>
              <a:ext uri="{FF2B5EF4-FFF2-40B4-BE49-F238E27FC236}">
                <a16:creationId xmlns:a16="http://schemas.microsoft.com/office/drawing/2014/main" id="{0D8FB83A-C45C-493D-C6C9-3DFE8BD8697C}"/>
              </a:ext>
            </a:extLst>
          </p:cNvPr>
          <p:cNvSpPr>
            <a:spLocks noChangeArrowheads="1"/>
          </p:cNvSpPr>
          <p:nvPr/>
        </p:nvSpPr>
        <p:spPr bwMode="auto">
          <a:xfrm>
            <a:off x="14325600" y="17216438"/>
            <a:ext cx="15382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r>
              <a:rPr lang="tr-TR" altLang="en-US" sz="1600">
                <a:solidFill>
                  <a:schemeClr val="tx2"/>
                </a:solidFill>
              </a:rPr>
              <a:t>Bkz. Bulut haritası</a:t>
            </a:r>
          </a:p>
        </p:txBody>
      </p:sp>
      <p:pic>
        <p:nvPicPr>
          <p:cNvPr id="6185" name="Resim 20">
            <a:extLst>
              <a:ext uri="{FF2B5EF4-FFF2-40B4-BE49-F238E27FC236}">
                <a16:creationId xmlns:a16="http://schemas.microsoft.com/office/drawing/2014/main" id="{BD97133F-93B5-3AD3-FE35-C8506070BAA6}"/>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4344650" y="17772063"/>
            <a:ext cx="6413500"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86" name="Resim 21">
            <a:extLst>
              <a:ext uri="{FF2B5EF4-FFF2-40B4-BE49-F238E27FC236}">
                <a16:creationId xmlns:a16="http://schemas.microsoft.com/office/drawing/2014/main" id="{9BAAF125-22DC-7D46-265A-43EB369C604A}"/>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4325600" y="21880513"/>
            <a:ext cx="6497638"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87" name="Dikdörtgen 22">
            <a:extLst>
              <a:ext uri="{FF2B5EF4-FFF2-40B4-BE49-F238E27FC236}">
                <a16:creationId xmlns:a16="http://schemas.microsoft.com/office/drawing/2014/main" id="{6A80A432-FA81-C6A5-977E-2848AA1324A3}"/>
              </a:ext>
            </a:extLst>
          </p:cNvPr>
          <p:cNvSpPr>
            <a:spLocks noChangeArrowheads="1"/>
          </p:cNvSpPr>
          <p:nvPr/>
        </p:nvSpPr>
        <p:spPr bwMode="auto">
          <a:xfrm>
            <a:off x="14344650" y="21409025"/>
            <a:ext cx="34417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r>
              <a:rPr lang="tr-TR" altLang="en-US" sz="1800">
                <a:solidFill>
                  <a:schemeClr val="tx2"/>
                </a:solidFill>
              </a:rPr>
              <a:t>Bkz. Yağmur birikim ve Rüzgar haritası</a:t>
            </a:r>
          </a:p>
        </p:txBody>
      </p:sp>
      <p:pic>
        <p:nvPicPr>
          <p:cNvPr id="6188" name="Picture 103" descr="Conclusion Clipart Lightbulb - Problem Solving Clipart, HD Png ...">
            <a:extLst>
              <a:ext uri="{FF2B5EF4-FFF2-40B4-BE49-F238E27FC236}">
                <a16:creationId xmlns:a16="http://schemas.microsoft.com/office/drawing/2014/main" id="{15966AA5-FCAE-72BD-6BB2-B48BD9C21159}"/>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442200" y="20753388"/>
            <a:ext cx="6330950"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89" name="Picture 105" descr="QuickPay | Payments methods">
            <a:extLst>
              <a:ext uri="{FF2B5EF4-FFF2-40B4-BE49-F238E27FC236}">
                <a16:creationId xmlns:a16="http://schemas.microsoft.com/office/drawing/2014/main" id="{B6A00AE8-A097-8479-F771-AE7AC2416A04}"/>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284288" y="19045238"/>
            <a:ext cx="4922837" cy="251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90" name="Picture 107" descr="References png » PNG Image">
            <a:extLst>
              <a:ext uri="{FF2B5EF4-FFF2-40B4-BE49-F238E27FC236}">
                <a16:creationId xmlns:a16="http://schemas.microsoft.com/office/drawing/2014/main" id="{2A921221-ED36-C76C-6CBF-C37F1696B236}"/>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890838" y="27420888"/>
            <a:ext cx="1882775"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91" name="Picture 109" descr="D&amp;T Operating Framework - Image License Acknowledgements">
            <a:extLst>
              <a:ext uri="{FF2B5EF4-FFF2-40B4-BE49-F238E27FC236}">
                <a16:creationId xmlns:a16="http://schemas.microsoft.com/office/drawing/2014/main" id="{E596E573-5746-3757-4A74-3DAF5E1DF6AD}"/>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9644063" y="27278013"/>
            <a:ext cx="2170112"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Custom Design">
  <a:themeElements>
    <a:clrScheme name="ResearchPosters Default">
      <a:dk1>
        <a:srgbClr val="1BADCF"/>
      </a:dk1>
      <a:lt1>
        <a:srgbClr val="FFFFFF"/>
      </a:lt1>
      <a:dk2>
        <a:srgbClr val="000000"/>
      </a:dk2>
      <a:lt2>
        <a:srgbClr val="F4F1E9"/>
      </a:lt2>
      <a:accent1>
        <a:srgbClr val="D7D7D7"/>
      </a:accent1>
      <a:accent2>
        <a:srgbClr val="0D5667"/>
      </a:accent2>
      <a:accent3>
        <a:srgbClr val="14819B"/>
      </a:accent3>
      <a:accent4>
        <a:srgbClr val="000000"/>
      </a:accent4>
      <a:accent5>
        <a:srgbClr val="CEF0F8"/>
      </a:accent5>
      <a:accent6>
        <a:srgbClr val="BF9000"/>
      </a:accent6>
      <a:hlink>
        <a:srgbClr val="6CD3EB"/>
      </a:hlink>
      <a:folHlink>
        <a:srgbClr val="FFC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Default">
      <a:dk1>
        <a:srgbClr val="1BADCF"/>
      </a:dk1>
      <a:lt1>
        <a:srgbClr val="FFFFFF"/>
      </a:lt1>
      <a:dk2>
        <a:srgbClr val="000000"/>
      </a:dk2>
      <a:lt2>
        <a:srgbClr val="F4F1E9"/>
      </a:lt2>
      <a:accent1>
        <a:srgbClr val="D7D7D7"/>
      </a:accent1>
      <a:accent2>
        <a:srgbClr val="003466"/>
      </a:accent2>
      <a:accent3>
        <a:srgbClr val="D2D9E1"/>
      </a:accent3>
      <a:accent4>
        <a:srgbClr val="000000"/>
      </a:accent4>
      <a:accent5>
        <a:srgbClr val="CEF0F8"/>
      </a:accent5>
      <a:accent6>
        <a:srgbClr val="002E5C"/>
      </a:accent6>
      <a:hlink>
        <a:srgbClr val="6CD3EB"/>
      </a:hlink>
      <a:folHlink>
        <a:srgbClr val="FFC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Default">
      <a:dk1>
        <a:srgbClr val="1BADCF"/>
      </a:dk1>
      <a:lt1>
        <a:srgbClr val="FFFFFF"/>
      </a:lt1>
      <a:dk2>
        <a:srgbClr val="000000"/>
      </a:dk2>
      <a:lt2>
        <a:srgbClr val="F4F1E9"/>
      </a:lt2>
      <a:accent1>
        <a:srgbClr val="D7D7D7"/>
      </a:accent1>
      <a:accent2>
        <a:srgbClr val="003466"/>
      </a:accent2>
      <a:accent3>
        <a:srgbClr val="D2D9E1"/>
      </a:accent3>
      <a:accent4>
        <a:srgbClr val="000000"/>
      </a:accent4>
      <a:accent5>
        <a:srgbClr val="CEF0F8"/>
      </a:accent5>
      <a:accent6>
        <a:srgbClr val="002E5C"/>
      </a:accent6>
      <a:hlink>
        <a:srgbClr val="6CD3EB"/>
      </a:hlink>
      <a:folHlink>
        <a:srgbClr val="FFC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11111</TotalTime>
  <Words>692</Words>
  <Application>Microsoft Macintosh PowerPoint</Application>
  <PresentationFormat>Özel</PresentationFormat>
  <Paragraphs>70</Paragraphs>
  <Slides>1</Slides>
  <Notes>1</Notes>
  <HiddenSlides>0</HiddenSlides>
  <MMClips>0</MMClips>
  <ScaleCrop>false</ScaleCrop>
  <HeadingPairs>
    <vt:vector size="6" baseType="variant">
      <vt:variant>
        <vt:lpstr>Kullanılan Yazı Tipleri</vt:lpstr>
      </vt:variant>
      <vt:variant>
        <vt:i4>5</vt:i4>
      </vt:variant>
      <vt:variant>
        <vt:lpstr>Tema</vt:lpstr>
      </vt:variant>
      <vt:variant>
        <vt:i4>3</vt:i4>
      </vt:variant>
      <vt:variant>
        <vt:lpstr>Slayt Başlıkları</vt:lpstr>
      </vt:variant>
      <vt:variant>
        <vt:i4>1</vt:i4>
      </vt:variant>
    </vt:vector>
  </HeadingPairs>
  <TitlesOfParts>
    <vt:vector size="9" baseType="lpstr">
      <vt:lpstr>Arial Narrow</vt:lpstr>
      <vt:lpstr>ＭＳ Ｐゴシック</vt:lpstr>
      <vt:lpstr>Arial</vt:lpstr>
      <vt:lpstr>Arial Black</vt:lpstr>
      <vt:lpstr>Calibri</vt:lpstr>
      <vt:lpstr>Custom Design</vt:lpstr>
      <vt:lpstr>1_Custom Design</vt:lpstr>
      <vt:lpstr>2_Custom Design</vt:lpstr>
      <vt:lpstr>PowerPoint Sunusu</vt:lpstr>
    </vt:vector>
  </TitlesOfParts>
  <Company>www.PosterPresentations.com</Company>
  <LinksUpToDate>false</LinksUpToDate>
  <SharedDoc>false</SharedDoc>
  <HyperlinkBase>http://www.posterpresentations.com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100cm by 100cm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2009</dc:description>
  <cp:lastModifiedBy>Vahap Tecim</cp:lastModifiedBy>
  <cp:revision>251</cp:revision>
  <cp:lastPrinted>2016-05-07T12:04:58Z</cp:lastPrinted>
  <dcterms:created xsi:type="dcterms:W3CDTF">2009-11-10T07:29:27Z</dcterms:created>
  <dcterms:modified xsi:type="dcterms:W3CDTF">2022-04-28T22:49:40Z</dcterms:modified>
  <cp:category>Powerpoint poster templates</cp:category>
</cp:coreProperties>
</file>