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e55c092b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e55c092b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e55c092b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e55c092b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e55c092b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e55c092b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Delfinen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Gruppe: GAAK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Risikoanalyse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38" y="1310600"/>
            <a:ext cx="588157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Kommunikationstabel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788" y="1277025"/>
            <a:ext cx="679446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Interessentanalyse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650" y="1320175"/>
            <a:ext cx="6778695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