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21067700" cx="37463400"/>
  <p:notesSz cx="6858000" cy="9144000"/>
  <p:embeddedFontLst>
    <p:embeddedFont>
      <p:font typeface="Merriweather"/>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635">
          <p15:clr>
            <a:srgbClr val="A4A3A4"/>
          </p15:clr>
        </p15:guide>
        <p15:guide id="2" pos="117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635" orient="horz"/>
        <p:guide pos="11799"/>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erriweather-regular.fntdata"/><Relationship Id="rId8" Type="http://schemas.openxmlformats.org/officeDocument/2006/relationships/font" Target="fonts/Merriweath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0255"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74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1pPr>
            <a:lvl2pPr indent="-228600" lvl="1" marL="914400" marR="0" rtl="0" algn="l">
              <a:spcBef>
                <a:spcPts val="174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2pPr>
            <a:lvl3pPr indent="-228600" lvl="2" marL="1371600" marR="0" rtl="0" algn="l">
              <a:spcBef>
                <a:spcPts val="174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3pPr>
            <a:lvl4pPr indent="-228600" lvl="3" marL="1828800" marR="0" rtl="0" algn="l">
              <a:spcBef>
                <a:spcPts val="174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4pPr>
            <a:lvl5pPr indent="-228600" lvl="4" marL="2286000" marR="0" rtl="0" algn="l">
              <a:spcBef>
                <a:spcPts val="174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5800"/>
              <a:buFont typeface="Calibri"/>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8600"/>
              <a:buFont typeface="Arial"/>
              <a:buNone/>
              <a:defRPr b="0" i="0" sz="8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74" name="Google Shape;74;p1: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50"/>
              <a:buFont typeface="Calibri"/>
              <a:buNone/>
            </a:pPr>
            <a:r>
              <a:t/>
            </a:r>
            <a:endParaRPr b="0" i="0" sz="1200" u="none" cap="none" strike="noStrike">
              <a:solidFill>
                <a:schemeClr val="dk1"/>
              </a:solidFill>
              <a:latin typeface="Calibri"/>
              <a:ea typeface="Calibri"/>
              <a:cs typeface="Calibri"/>
              <a:sym typeface="Calibri"/>
            </a:endParaRPr>
          </a:p>
        </p:txBody>
      </p:sp>
      <p:sp>
        <p:nvSpPr>
          <p:cNvPr id="75" name="Google Shape;75;p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277084" y="3049768"/>
            <a:ext cx="34909200" cy="8407500"/>
          </a:xfrm>
          <a:prstGeom prst="rect">
            <a:avLst/>
          </a:prstGeom>
        </p:spPr>
        <p:txBody>
          <a:bodyPr anchorCtr="0" anchor="b" bIns="374550" lIns="374550" spcFirstLastPara="1" rIns="374550" wrap="square" tIns="374550">
            <a:no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p:txBody>
      </p:sp>
      <p:sp>
        <p:nvSpPr>
          <p:cNvPr id="15" name="Google Shape;15;p2"/>
          <p:cNvSpPr txBox="1"/>
          <p:nvPr>
            <p:ph idx="1" type="subTitle"/>
          </p:nvPr>
        </p:nvSpPr>
        <p:spPr>
          <a:xfrm>
            <a:off x="1277050" y="11608534"/>
            <a:ext cx="34909200" cy="3246600"/>
          </a:xfrm>
          <a:prstGeom prst="rect">
            <a:avLst/>
          </a:prstGeom>
        </p:spPr>
        <p:txBody>
          <a:bodyPr anchorCtr="0" anchor="t" bIns="374550" lIns="374550" spcFirstLastPara="1" rIns="374550" wrap="square" tIns="374550">
            <a:noAutofit/>
          </a:bodyPr>
          <a:lstStyle>
            <a:lvl1pPr lvl="0" algn="ctr">
              <a:lnSpc>
                <a:spcPct val="100000"/>
              </a:lnSpc>
              <a:spcBef>
                <a:spcPts val="0"/>
              </a:spcBef>
              <a:spcAft>
                <a:spcPts val="0"/>
              </a:spcAft>
              <a:buSzPts val="11500"/>
              <a:buNone/>
              <a:defRPr sz="11500"/>
            </a:lvl1pPr>
            <a:lvl2pPr lvl="1" algn="ctr">
              <a:lnSpc>
                <a:spcPct val="100000"/>
              </a:lnSpc>
              <a:spcBef>
                <a:spcPts val="0"/>
              </a:spcBef>
              <a:spcAft>
                <a:spcPts val="0"/>
              </a:spcAft>
              <a:buSzPts val="11500"/>
              <a:buNone/>
              <a:defRPr sz="11500"/>
            </a:lvl2pPr>
            <a:lvl3pPr lvl="2" algn="ctr">
              <a:lnSpc>
                <a:spcPct val="100000"/>
              </a:lnSpc>
              <a:spcBef>
                <a:spcPts val="0"/>
              </a:spcBef>
              <a:spcAft>
                <a:spcPts val="0"/>
              </a:spcAft>
              <a:buSzPts val="11500"/>
              <a:buNone/>
              <a:defRPr sz="11500"/>
            </a:lvl3pPr>
            <a:lvl4pPr lvl="3" algn="ctr">
              <a:lnSpc>
                <a:spcPct val="100000"/>
              </a:lnSpc>
              <a:spcBef>
                <a:spcPts val="0"/>
              </a:spcBef>
              <a:spcAft>
                <a:spcPts val="0"/>
              </a:spcAft>
              <a:buSzPts val="11500"/>
              <a:buNone/>
              <a:defRPr sz="11500"/>
            </a:lvl4pPr>
            <a:lvl5pPr lvl="4" algn="ctr">
              <a:lnSpc>
                <a:spcPct val="100000"/>
              </a:lnSpc>
              <a:spcBef>
                <a:spcPts val="0"/>
              </a:spcBef>
              <a:spcAft>
                <a:spcPts val="0"/>
              </a:spcAft>
              <a:buSzPts val="11500"/>
              <a:buNone/>
              <a:defRPr sz="11500"/>
            </a:lvl5pPr>
            <a:lvl6pPr lvl="5" algn="ctr">
              <a:lnSpc>
                <a:spcPct val="100000"/>
              </a:lnSpc>
              <a:spcBef>
                <a:spcPts val="0"/>
              </a:spcBef>
              <a:spcAft>
                <a:spcPts val="0"/>
              </a:spcAft>
              <a:buSzPts val="11500"/>
              <a:buNone/>
              <a:defRPr sz="11500"/>
            </a:lvl6pPr>
            <a:lvl7pPr lvl="6" algn="ctr">
              <a:lnSpc>
                <a:spcPct val="100000"/>
              </a:lnSpc>
              <a:spcBef>
                <a:spcPts val="0"/>
              </a:spcBef>
              <a:spcAft>
                <a:spcPts val="0"/>
              </a:spcAft>
              <a:buSzPts val="11500"/>
              <a:buNone/>
              <a:defRPr sz="11500"/>
            </a:lvl7pPr>
            <a:lvl8pPr lvl="7" algn="ctr">
              <a:lnSpc>
                <a:spcPct val="100000"/>
              </a:lnSpc>
              <a:spcBef>
                <a:spcPts val="0"/>
              </a:spcBef>
              <a:spcAft>
                <a:spcPts val="0"/>
              </a:spcAft>
              <a:buSzPts val="11500"/>
              <a:buNone/>
              <a:defRPr sz="11500"/>
            </a:lvl8pPr>
            <a:lvl9pPr lvl="8" algn="ctr">
              <a:lnSpc>
                <a:spcPct val="100000"/>
              </a:lnSpc>
              <a:spcBef>
                <a:spcPts val="0"/>
              </a:spcBef>
              <a:spcAft>
                <a:spcPts val="0"/>
              </a:spcAft>
              <a:buSzPts val="11500"/>
              <a:buNone/>
              <a:defRPr sz="11500"/>
            </a:lvl9pPr>
          </a:lstStyle>
          <a:p/>
        </p:txBody>
      </p:sp>
      <p:sp>
        <p:nvSpPr>
          <p:cNvPr id="16" name="Google Shape;16;p2"/>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1277050" y="4530672"/>
            <a:ext cx="34909200" cy="8042400"/>
          </a:xfrm>
          <a:prstGeom prst="rect">
            <a:avLst/>
          </a:prstGeom>
        </p:spPr>
        <p:txBody>
          <a:bodyPr anchorCtr="0" anchor="b" bIns="374550" lIns="374550" spcFirstLastPara="1" rIns="374550" wrap="square" tIns="374550">
            <a:noAutofit/>
          </a:bodyPr>
          <a:lstStyle>
            <a:lvl1pPr lvl="0" algn="ctr">
              <a:spcBef>
                <a:spcPts val="0"/>
              </a:spcBef>
              <a:spcAft>
                <a:spcPts val="0"/>
              </a:spcAft>
              <a:buSzPts val="49200"/>
              <a:buNone/>
              <a:defRPr sz="49200"/>
            </a:lvl1pPr>
            <a:lvl2pPr lvl="1" algn="ctr">
              <a:spcBef>
                <a:spcPts val="0"/>
              </a:spcBef>
              <a:spcAft>
                <a:spcPts val="0"/>
              </a:spcAft>
              <a:buSzPts val="49200"/>
              <a:buNone/>
              <a:defRPr sz="49200"/>
            </a:lvl2pPr>
            <a:lvl3pPr lvl="2" algn="ctr">
              <a:spcBef>
                <a:spcPts val="0"/>
              </a:spcBef>
              <a:spcAft>
                <a:spcPts val="0"/>
              </a:spcAft>
              <a:buSzPts val="49200"/>
              <a:buNone/>
              <a:defRPr sz="49200"/>
            </a:lvl3pPr>
            <a:lvl4pPr lvl="3" algn="ctr">
              <a:spcBef>
                <a:spcPts val="0"/>
              </a:spcBef>
              <a:spcAft>
                <a:spcPts val="0"/>
              </a:spcAft>
              <a:buSzPts val="49200"/>
              <a:buNone/>
              <a:defRPr sz="49200"/>
            </a:lvl4pPr>
            <a:lvl5pPr lvl="4" algn="ctr">
              <a:spcBef>
                <a:spcPts val="0"/>
              </a:spcBef>
              <a:spcAft>
                <a:spcPts val="0"/>
              </a:spcAft>
              <a:buSzPts val="49200"/>
              <a:buNone/>
              <a:defRPr sz="49200"/>
            </a:lvl5pPr>
            <a:lvl6pPr lvl="5" algn="ctr">
              <a:spcBef>
                <a:spcPts val="0"/>
              </a:spcBef>
              <a:spcAft>
                <a:spcPts val="0"/>
              </a:spcAft>
              <a:buSzPts val="49200"/>
              <a:buNone/>
              <a:defRPr sz="49200"/>
            </a:lvl6pPr>
            <a:lvl7pPr lvl="6" algn="ctr">
              <a:spcBef>
                <a:spcPts val="0"/>
              </a:spcBef>
              <a:spcAft>
                <a:spcPts val="0"/>
              </a:spcAft>
              <a:buSzPts val="49200"/>
              <a:buNone/>
              <a:defRPr sz="49200"/>
            </a:lvl7pPr>
            <a:lvl8pPr lvl="7" algn="ctr">
              <a:spcBef>
                <a:spcPts val="0"/>
              </a:spcBef>
              <a:spcAft>
                <a:spcPts val="0"/>
              </a:spcAft>
              <a:buSzPts val="49200"/>
              <a:buNone/>
              <a:defRPr sz="49200"/>
            </a:lvl8pPr>
            <a:lvl9pPr lvl="8" algn="ctr">
              <a:spcBef>
                <a:spcPts val="0"/>
              </a:spcBef>
              <a:spcAft>
                <a:spcPts val="0"/>
              </a:spcAft>
              <a:buSzPts val="49200"/>
              <a:buNone/>
              <a:defRPr sz="49200"/>
            </a:lvl9pPr>
          </a:lstStyle>
          <a:p>
            <a:r>
              <a:t>xx%</a:t>
            </a:r>
          </a:p>
        </p:txBody>
      </p:sp>
      <p:sp>
        <p:nvSpPr>
          <p:cNvPr id="50" name="Google Shape;50;p11"/>
          <p:cNvSpPr txBox="1"/>
          <p:nvPr>
            <p:ph idx="1" type="body"/>
          </p:nvPr>
        </p:nvSpPr>
        <p:spPr>
          <a:xfrm>
            <a:off x="1277050" y="12911467"/>
            <a:ext cx="34909200" cy="5328000"/>
          </a:xfrm>
          <a:prstGeom prst="rect">
            <a:avLst/>
          </a:prstGeom>
        </p:spPr>
        <p:txBody>
          <a:bodyPr anchorCtr="0" anchor="t" bIns="374550" lIns="374550" spcFirstLastPara="1" rIns="374550" wrap="square" tIns="374550">
            <a:noAutofit/>
          </a:bodyPr>
          <a:lstStyle>
            <a:lvl1pPr indent="-698500" lvl="0" marL="457200" algn="ctr">
              <a:spcBef>
                <a:spcPts val="0"/>
              </a:spcBef>
              <a:spcAft>
                <a:spcPts val="0"/>
              </a:spcAft>
              <a:buSzPts val="7400"/>
              <a:buChar char="●"/>
              <a:defRPr/>
            </a:lvl1pPr>
            <a:lvl2pPr indent="-590550" lvl="1" marL="914400" algn="ctr">
              <a:spcBef>
                <a:spcPts val="6600"/>
              </a:spcBef>
              <a:spcAft>
                <a:spcPts val="0"/>
              </a:spcAft>
              <a:buSzPts val="5700"/>
              <a:buChar char="○"/>
              <a:defRPr/>
            </a:lvl2pPr>
            <a:lvl3pPr indent="-590550" lvl="2" marL="1371600" algn="ctr">
              <a:spcBef>
                <a:spcPts val="6600"/>
              </a:spcBef>
              <a:spcAft>
                <a:spcPts val="0"/>
              </a:spcAft>
              <a:buSzPts val="5700"/>
              <a:buChar char="■"/>
              <a:defRPr/>
            </a:lvl3pPr>
            <a:lvl4pPr indent="-590550" lvl="3" marL="1828800" algn="ctr">
              <a:spcBef>
                <a:spcPts val="6600"/>
              </a:spcBef>
              <a:spcAft>
                <a:spcPts val="0"/>
              </a:spcAft>
              <a:buSzPts val="5700"/>
              <a:buChar char="●"/>
              <a:defRPr/>
            </a:lvl4pPr>
            <a:lvl5pPr indent="-590550" lvl="4" marL="2286000" algn="ctr">
              <a:spcBef>
                <a:spcPts val="6600"/>
              </a:spcBef>
              <a:spcAft>
                <a:spcPts val="0"/>
              </a:spcAft>
              <a:buSzPts val="5700"/>
              <a:buChar char="○"/>
              <a:defRPr/>
            </a:lvl5pPr>
            <a:lvl6pPr indent="-590550" lvl="5" marL="2743200" algn="ctr">
              <a:spcBef>
                <a:spcPts val="6600"/>
              </a:spcBef>
              <a:spcAft>
                <a:spcPts val="0"/>
              </a:spcAft>
              <a:buSzPts val="5700"/>
              <a:buChar char="■"/>
              <a:defRPr/>
            </a:lvl6pPr>
            <a:lvl7pPr indent="-590550" lvl="6" marL="3200400" algn="ctr">
              <a:spcBef>
                <a:spcPts val="6600"/>
              </a:spcBef>
              <a:spcAft>
                <a:spcPts val="0"/>
              </a:spcAft>
              <a:buSzPts val="5700"/>
              <a:buChar char="●"/>
              <a:defRPr/>
            </a:lvl7pPr>
            <a:lvl8pPr indent="-590550" lvl="7" marL="3657600" algn="ctr">
              <a:spcBef>
                <a:spcPts val="6600"/>
              </a:spcBef>
              <a:spcAft>
                <a:spcPts val="0"/>
              </a:spcAft>
              <a:buSzPts val="5700"/>
              <a:buChar char="○"/>
              <a:defRPr/>
            </a:lvl8pPr>
            <a:lvl9pPr indent="-590550" lvl="8" marL="4114800" algn="ctr">
              <a:spcBef>
                <a:spcPts val="6600"/>
              </a:spcBef>
              <a:spcAft>
                <a:spcPts val="6600"/>
              </a:spcAft>
              <a:buSzPts val="5700"/>
              <a:buChar char="■"/>
              <a:defRPr/>
            </a:lvl9pPr>
          </a:lstStyle>
          <a:p/>
        </p:txBody>
      </p:sp>
      <p:sp>
        <p:nvSpPr>
          <p:cNvPr id="51" name="Google Shape;51;p11"/>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center column">
  <p:cSld name="Wide center column">
    <p:spTree>
      <p:nvGrpSpPr>
        <p:cNvPr id="54" name="Shape 54"/>
        <p:cNvGrpSpPr/>
        <p:nvPr/>
      </p:nvGrpSpPr>
      <p:grpSpPr>
        <a:xfrm>
          <a:off x="0" y="0"/>
          <a:ext cx="0" cy="0"/>
          <a:chOff x="0" y="0"/>
          <a:chExt cx="0" cy="0"/>
        </a:xfrm>
      </p:grpSpPr>
      <p:sp>
        <p:nvSpPr>
          <p:cNvPr id="55" name="Google Shape;55;p13"/>
          <p:cNvSpPr txBox="1"/>
          <p:nvPr>
            <p:ph idx="1" type="body"/>
          </p:nvPr>
        </p:nvSpPr>
        <p:spPr>
          <a:xfrm>
            <a:off x="771762" y="3975823"/>
            <a:ext cx="8583900" cy="541800"/>
          </a:xfrm>
          <a:prstGeom prst="rect">
            <a:avLst/>
          </a:prstGeom>
          <a:noFill/>
          <a:ln>
            <a:noFill/>
          </a:ln>
        </p:spPr>
        <p:txBody>
          <a:bodyPr anchorCtr="0" anchor="t" bIns="71525" lIns="71525" spcFirstLastPara="1" rIns="71525" wrap="square" tIns="71525">
            <a:noAutofit/>
          </a:bodyPr>
          <a:lstStyle>
            <a:lvl1pPr indent="-228600" lvl="0" marL="457200" marR="0" rtl="0" algn="l">
              <a:spcBef>
                <a:spcPts val="3800"/>
              </a:spcBef>
              <a:spcAft>
                <a:spcPts val="0"/>
              </a:spcAft>
              <a:buClr>
                <a:schemeClr val="accent1"/>
              </a:buClr>
              <a:buSzPts val="2240"/>
              <a:buFont typeface="Noto Sans Symbols"/>
              <a:buNone/>
              <a:defRPr b="0" i="0" sz="2800" u="none" cap="none" strike="noStrike">
                <a:solidFill>
                  <a:srgbClr val="404040"/>
                </a:solidFill>
                <a:latin typeface="Arial"/>
                <a:ea typeface="Arial"/>
                <a:cs typeface="Arial"/>
                <a:sym typeface="Arial"/>
              </a:defRPr>
            </a:lvl1pPr>
            <a:lvl2pPr indent="-330200" lvl="1" marL="9144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2pPr>
            <a:lvl3pPr indent="-330200" lvl="2" marL="13716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3pPr>
            <a:lvl4pPr indent="-330200" lvl="3" marL="18288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4pPr>
            <a:lvl5pPr indent="-330200" lvl="4" marL="22860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56" name="Google Shape;56;p13"/>
          <p:cNvSpPr txBox="1"/>
          <p:nvPr>
            <p:ph idx="2" type="body"/>
          </p:nvPr>
        </p:nvSpPr>
        <p:spPr>
          <a:xfrm>
            <a:off x="787256" y="3423274"/>
            <a:ext cx="8577000" cy="482700"/>
          </a:xfrm>
          <a:prstGeom prst="rect">
            <a:avLst/>
          </a:prstGeom>
          <a:noFill/>
          <a:ln>
            <a:noFill/>
          </a:ln>
        </p:spPr>
        <p:txBody>
          <a:bodyPr anchorCtr="0" anchor="ctr" bIns="71525" lIns="71525" spcFirstLastPara="1" rIns="71525" wrap="square" tIns="71525">
            <a:noAutofit/>
          </a:bodyPr>
          <a:lstStyle>
            <a:lvl1pPr indent="-228600" lvl="0" marL="457200" marR="0" rtl="0" algn="ctr">
              <a:spcBef>
                <a:spcPts val="3800"/>
              </a:spcBef>
              <a:spcAft>
                <a:spcPts val="0"/>
              </a:spcAft>
              <a:buClr>
                <a:schemeClr val="accent1"/>
              </a:buClr>
              <a:buSzPts val="2240"/>
              <a:buFont typeface="Noto Sans Symbols"/>
              <a:buNone/>
              <a:defRPr b="1" i="0" sz="2800" u="sng" cap="none" strike="noStrike">
                <a:solidFill>
                  <a:srgbClr val="62170C"/>
                </a:solidFill>
                <a:latin typeface="Arial"/>
                <a:ea typeface="Arial"/>
                <a:cs typeface="Arial"/>
                <a:sym typeface="Arial"/>
              </a:defRPr>
            </a:lvl1pPr>
            <a:lvl2pPr indent="-533396" lvl="1" marL="914400" marR="0" rtl="0" algn="l">
              <a:spcBef>
                <a:spcPts val="3800"/>
              </a:spcBef>
              <a:spcAft>
                <a:spcPts val="0"/>
              </a:spcAft>
              <a:buClr>
                <a:schemeClr val="accent1"/>
              </a:buClr>
              <a:buSzPts val="4800"/>
              <a:buFont typeface="Noto Sans Symbols"/>
              <a:buChar char="▶"/>
              <a:defRPr b="0" i="0" sz="5900" u="none" cap="none" strike="noStrike">
                <a:solidFill>
                  <a:srgbClr val="404040"/>
                </a:solidFill>
                <a:latin typeface="Trebuchet MS"/>
                <a:ea typeface="Trebuchet MS"/>
                <a:cs typeface="Trebuchet MS"/>
                <a:sym typeface="Trebuchet MS"/>
              </a:defRPr>
            </a:lvl2pPr>
            <a:lvl3pPr indent="-495299" lvl="2" marL="1371600" marR="0" rtl="0" algn="l">
              <a:spcBef>
                <a:spcPts val="3800"/>
              </a:spcBef>
              <a:spcAft>
                <a:spcPts val="0"/>
              </a:spcAft>
              <a:buClr>
                <a:schemeClr val="accent1"/>
              </a:buClr>
              <a:buSzPts val="4200"/>
              <a:buFont typeface="Noto Sans Symbols"/>
              <a:buChar char="▶"/>
              <a:defRPr b="0" i="0" sz="5200" u="none" cap="none" strike="noStrike">
                <a:solidFill>
                  <a:srgbClr val="404040"/>
                </a:solidFill>
                <a:latin typeface="Trebuchet MS"/>
                <a:ea typeface="Trebuchet MS"/>
                <a:cs typeface="Trebuchet MS"/>
                <a:sym typeface="Trebuchet MS"/>
              </a:defRPr>
            </a:lvl3pPr>
            <a:lvl4pPr indent="-457200" lvl="3" marL="18288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4pPr>
            <a:lvl5pPr indent="-457200" lvl="4" marL="22860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57" name="Google Shape;57;p13"/>
          <p:cNvSpPr txBox="1"/>
          <p:nvPr>
            <p:ph idx="3" type="body"/>
          </p:nvPr>
        </p:nvSpPr>
        <p:spPr>
          <a:xfrm>
            <a:off x="770405" y="9628007"/>
            <a:ext cx="8585400" cy="541800"/>
          </a:xfrm>
          <a:prstGeom prst="rect">
            <a:avLst/>
          </a:prstGeom>
          <a:noFill/>
          <a:ln>
            <a:noFill/>
          </a:ln>
        </p:spPr>
        <p:txBody>
          <a:bodyPr anchorCtr="0" anchor="t" bIns="71525" lIns="71525" spcFirstLastPara="1" rIns="71525" wrap="square" tIns="71525">
            <a:noAutofit/>
          </a:bodyPr>
          <a:lstStyle>
            <a:lvl1pPr indent="-228600" lvl="0" marL="457200" marR="0" rtl="0" algn="l">
              <a:spcBef>
                <a:spcPts val="3800"/>
              </a:spcBef>
              <a:spcAft>
                <a:spcPts val="0"/>
              </a:spcAft>
              <a:buClr>
                <a:schemeClr val="accent1"/>
              </a:buClr>
              <a:buSzPts val="2240"/>
              <a:buFont typeface="Noto Sans Symbols"/>
              <a:buNone/>
              <a:defRPr b="0" i="0" sz="2800" u="none" cap="none" strike="noStrike">
                <a:solidFill>
                  <a:srgbClr val="404040"/>
                </a:solidFill>
                <a:latin typeface="Arial"/>
                <a:ea typeface="Arial"/>
                <a:cs typeface="Arial"/>
                <a:sym typeface="Arial"/>
              </a:defRPr>
            </a:lvl1pPr>
            <a:lvl2pPr indent="-330200" lvl="1" marL="9144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2pPr>
            <a:lvl3pPr indent="-330200" lvl="2" marL="13716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3pPr>
            <a:lvl4pPr indent="-330200" lvl="3" marL="18288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4pPr>
            <a:lvl5pPr indent="-330200" lvl="4" marL="22860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58" name="Google Shape;58;p13"/>
          <p:cNvSpPr txBox="1"/>
          <p:nvPr>
            <p:ph idx="4" type="body"/>
          </p:nvPr>
        </p:nvSpPr>
        <p:spPr>
          <a:xfrm>
            <a:off x="787254" y="9096007"/>
            <a:ext cx="8578500" cy="482700"/>
          </a:xfrm>
          <a:prstGeom prst="rect">
            <a:avLst/>
          </a:prstGeom>
          <a:noFill/>
          <a:ln>
            <a:noFill/>
          </a:ln>
        </p:spPr>
        <p:txBody>
          <a:bodyPr anchorCtr="0" anchor="ctr" bIns="71525" lIns="71525" spcFirstLastPara="1" rIns="71525" wrap="square" tIns="71525">
            <a:noAutofit/>
          </a:bodyPr>
          <a:lstStyle>
            <a:lvl1pPr indent="-228600" lvl="0" marL="457200" marR="0" rtl="0" algn="ctr">
              <a:spcBef>
                <a:spcPts val="3800"/>
              </a:spcBef>
              <a:spcAft>
                <a:spcPts val="0"/>
              </a:spcAft>
              <a:buClr>
                <a:schemeClr val="accent1"/>
              </a:buClr>
              <a:buSzPts val="2240"/>
              <a:buFont typeface="Noto Sans Symbols"/>
              <a:buNone/>
              <a:defRPr b="1" i="0" sz="2800" u="sng" cap="none" strike="noStrike">
                <a:solidFill>
                  <a:srgbClr val="62170C"/>
                </a:solidFill>
                <a:latin typeface="Arial"/>
                <a:ea typeface="Arial"/>
                <a:cs typeface="Arial"/>
                <a:sym typeface="Arial"/>
              </a:defRPr>
            </a:lvl1pPr>
            <a:lvl2pPr indent="-533396" lvl="1" marL="914400" marR="0" rtl="0" algn="l">
              <a:spcBef>
                <a:spcPts val="3800"/>
              </a:spcBef>
              <a:spcAft>
                <a:spcPts val="0"/>
              </a:spcAft>
              <a:buClr>
                <a:schemeClr val="accent1"/>
              </a:buClr>
              <a:buSzPts val="4800"/>
              <a:buFont typeface="Noto Sans Symbols"/>
              <a:buChar char="▶"/>
              <a:defRPr b="0" i="0" sz="5900" u="none" cap="none" strike="noStrike">
                <a:solidFill>
                  <a:srgbClr val="404040"/>
                </a:solidFill>
                <a:latin typeface="Trebuchet MS"/>
                <a:ea typeface="Trebuchet MS"/>
                <a:cs typeface="Trebuchet MS"/>
                <a:sym typeface="Trebuchet MS"/>
              </a:defRPr>
            </a:lvl2pPr>
            <a:lvl3pPr indent="-495299" lvl="2" marL="1371600" marR="0" rtl="0" algn="l">
              <a:spcBef>
                <a:spcPts val="3800"/>
              </a:spcBef>
              <a:spcAft>
                <a:spcPts val="0"/>
              </a:spcAft>
              <a:buClr>
                <a:schemeClr val="accent1"/>
              </a:buClr>
              <a:buSzPts val="4200"/>
              <a:buFont typeface="Noto Sans Symbols"/>
              <a:buChar char="▶"/>
              <a:defRPr b="0" i="0" sz="5200" u="none" cap="none" strike="noStrike">
                <a:solidFill>
                  <a:srgbClr val="404040"/>
                </a:solidFill>
                <a:latin typeface="Trebuchet MS"/>
                <a:ea typeface="Trebuchet MS"/>
                <a:cs typeface="Trebuchet MS"/>
                <a:sym typeface="Trebuchet MS"/>
              </a:defRPr>
            </a:lvl3pPr>
            <a:lvl4pPr indent="-457200" lvl="3" marL="18288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4pPr>
            <a:lvl5pPr indent="-457200" lvl="4" marL="22860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59" name="Google Shape;59;p13"/>
          <p:cNvSpPr txBox="1"/>
          <p:nvPr>
            <p:ph idx="5" type="body"/>
          </p:nvPr>
        </p:nvSpPr>
        <p:spPr>
          <a:xfrm>
            <a:off x="9890128" y="3970743"/>
            <a:ext cx="17685300" cy="541800"/>
          </a:xfrm>
          <a:prstGeom prst="rect">
            <a:avLst/>
          </a:prstGeom>
          <a:noFill/>
          <a:ln>
            <a:noFill/>
          </a:ln>
        </p:spPr>
        <p:txBody>
          <a:bodyPr anchorCtr="0" anchor="t" bIns="71525" lIns="71525" spcFirstLastPara="1" rIns="71525" wrap="square" tIns="71525">
            <a:noAutofit/>
          </a:bodyPr>
          <a:lstStyle>
            <a:lvl1pPr indent="-228600" lvl="0" marL="457200" marR="0" rtl="0" algn="l">
              <a:spcBef>
                <a:spcPts val="3800"/>
              </a:spcBef>
              <a:spcAft>
                <a:spcPts val="0"/>
              </a:spcAft>
              <a:buClr>
                <a:schemeClr val="accent1"/>
              </a:buClr>
              <a:buSzPts val="2240"/>
              <a:buFont typeface="Noto Sans Symbols"/>
              <a:buNone/>
              <a:defRPr b="0" i="0" sz="2800" u="none" cap="none" strike="noStrike">
                <a:solidFill>
                  <a:srgbClr val="404040"/>
                </a:solidFill>
                <a:latin typeface="Arial"/>
                <a:ea typeface="Arial"/>
                <a:cs typeface="Arial"/>
                <a:sym typeface="Arial"/>
              </a:defRPr>
            </a:lvl1pPr>
            <a:lvl2pPr indent="-330200" lvl="1" marL="9144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2pPr>
            <a:lvl3pPr indent="-330200" lvl="2" marL="13716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3pPr>
            <a:lvl4pPr indent="-330200" lvl="3" marL="18288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4pPr>
            <a:lvl5pPr indent="-330200" lvl="4" marL="22860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0" name="Google Shape;60;p13"/>
          <p:cNvSpPr txBox="1"/>
          <p:nvPr>
            <p:ph idx="6" type="body"/>
          </p:nvPr>
        </p:nvSpPr>
        <p:spPr>
          <a:xfrm>
            <a:off x="9890129" y="3423274"/>
            <a:ext cx="17685300" cy="482700"/>
          </a:xfrm>
          <a:prstGeom prst="rect">
            <a:avLst/>
          </a:prstGeom>
          <a:noFill/>
          <a:ln>
            <a:noFill/>
          </a:ln>
        </p:spPr>
        <p:txBody>
          <a:bodyPr anchorCtr="0" anchor="ctr" bIns="71525" lIns="71525" spcFirstLastPara="1" rIns="71525" wrap="square" tIns="71525">
            <a:noAutofit/>
          </a:bodyPr>
          <a:lstStyle>
            <a:lvl1pPr indent="-228600" lvl="0" marL="457200" marR="0" rtl="0" algn="ctr">
              <a:spcBef>
                <a:spcPts val="3800"/>
              </a:spcBef>
              <a:spcAft>
                <a:spcPts val="0"/>
              </a:spcAft>
              <a:buClr>
                <a:schemeClr val="accent1"/>
              </a:buClr>
              <a:buSzPts val="2240"/>
              <a:buFont typeface="Noto Sans Symbols"/>
              <a:buNone/>
              <a:defRPr b="1" i="0" sz="2800" u="sng" cap="none" strike="noStrike">
                <a:solidFill>
                  <a:srgbClr val="62170C"/>
                </a:solidFill>
                <a:latin typeface="Arial"/>
                <a:ea typeface="Arial"/>
                <a:cs typeface="Arial"/>
                <a:sym typeface="Arial"/>
              </a:defRPr>
            </a:lvl1pPr>
            <a:lvl2pPr indent="-533396" lvl="1" marL="914400" marR="0" rtl="0" algn="l">
              <a:spcBef>
                <a:spcPts val="3800"/>
              </a:spcBef>
              <a:spcAft>
                <a:spcPts val="0"/>
              </a:spcAft>
              <a:buClr>
                <a:schemeClr val="accent1"/>
              </a:buClr>
              <a:buSzPts val="4800"/>
              <a:buFont typeface="Noto Sans Symbols"/>
              <a:buChar char="▶"/>
              <a:defRPr b="0" i="0" sz="5900" u="none" cap="none" strike="noStrike">
                <a:solidFill>
                  <a:srgbClr val="404040"/>
                </a:solidFill>
                <a:latin typeface="Trebuchet MS"/>
                <a:ea typeface="Trebuchet MS"/>
                <a:cs typeface="Trebuchet MS"/>
                <a:sym typeface="Trebuchet MS"/>
              </a:defRPr>
            </a:lvl2pPr>
            <a:lvl3pPr indent="-495299" lvl="2" marL="1371600" marR="0" rtl="0" algn="l">
              <a:spcBef>
                <a:spcPts val="3800"/>
              </a:spcBef>
              <a:spcAft>
                <a:spcPts val="0"/>
              </a:spcAft>
              <a:buClr>
                <a:schemeClr val="accent1"/>
              </a:buClr>
              <a:buSzPts val="4200"/>
              <a:buFont typeface="Noto Sans Symbols"/>
              <a:buChar char="▶"/>
              <a:defRPr b="0" i="0" sz="5200" u="none" cap="none" strike="noStrike">
                <a:solidFill>
                  <a:srgbClr val="404040"/>
                </a:solidFill>
                <a:latin typeface="Trebuchet MS"/>
                <a:ea typeface="Trebuchet MS"/>
                <a:cs typeface="Trebuchet MS"/>
                <a:sym typeface="Trebuchet MS"/>
              </a:defRPr>
            </a:lvl3pPr>
            <a:lvl4pPr indent="-457200" lvl="3" marL="18288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4pPr>
            <a:lvl5pPr indent="-457200" lvl="4" marL="22860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1" name="Google Shape;61;p13"/>
          <p:cNvSpPr txBox="1"/>
          <p:nvPr>
            <p:ph idx="7" type="body"/>
          </p:nvPr>
        </p:nvSpPr>
        <p:spPr>
          <a:xfrm>
            <a:off x="9890129" y="14013783"/>
            <a:ext cx="17685300" cy="541800"/>
          </a:xfrm>
          <a:prstGeom prst="rect">
            <a:avLst/>
          </a:prstGeom>
          <a:noFill/>
          <a:ln>
            <a:noFill/>
          </a:ln>
        </p:spPr>
        <p:txBody>
          <a:bodyPr anchorCtr="0" anchor="t" bIns="71525" lIns="71525" spcFirstLastPara="1" rIns="71525" wrap="square" tIns="71525">
            <a:noAutofit/>
          </a:bodyPr>
          <a:lstStyle>
            <a:lvl1pPr indent="-228600" lvl="0" marL="457200" marR="0" rtl="0" algn="l">
              <a:spcBef>
                <a:spcPts val="3800"/>
              </a:spcBef>
              <a:spcAft>
                <a:spcPts val="0"/>
              </a:spcAft>
              <a:buClr>
                <a:schemeClr val="accent1"/>
              </a:buClr>
              <a:buSzPts val="2240"/>
              <a:buFont typeface="Noto Sans Symbols"/>
              <a:buNone/>
              <a:defRPr b="0" i="0" sz="2800" u="none" cap="none" strike="noStrike">
                <a:solidFill>
                  <a:srgbClr val="404040"/>
                </a:solidFill>
                <a:latin typeface="Arial"/>
                <a:ea typeface="Arial"/>
                <a:cs typeface="Arial"/>
                <a:sym typeface="Arial"/>
              </a:defRPr>
            </a:lvl1pPr>
            <a:lvl2pPr indent="-330200" lvl="1" marL="9144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2pPr>
            <a:lvl3pPr indent="-330200" lvl="2" marL="13716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3pPr>
            <a:lvl4pPr indent="-330200" lvl="3" marL="18288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4pPr>
            <a:lvl5pPr indent="-330200" lvl="4" marL="22860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2" name="Google Shape;62;p13"/>
          <p:cNvSpPr txBox="1"/>
          <p:nvPr>
            <p:ph idx="8" type="body"/>
          </p:nvPr>
        </p:nvSpPr>
        <p:spPr>
          <a:xfrm>
            <a:off x="9890127" y="13487836"/>
            <a:ext cx="17685300" cy="482700"/>
          </a:xfrm>
          <a:prstGeom prst="rect">
            <a:avLst/>
          </a:prstGeom>
          <a:noFill/>
          <a:ln>
            <a:noFill/>
          </a:ln>
        </p:spPr>
        <p:txBody>
          <a:bodyPr anchorCtr="0" anchor="ctr" bIns="71525" lIns="71525" spcFirstLastPara="1" rIns="71525" wrap="square" tIns="71525">
            <a:noAutofit/>
          </a:bodyPr>
          <a:lstStyle>
            <a:lvl1pPr indent="-228600" lvl="0" marL="457200" marR="0" rtl="0" algn="ctr">
              <a:spcBef>
                <a:spcPts val="3800"/>
              </a:spcBef>
              <a:spcAft>
                <a:spcPts val="0"/>
              </a:spcAft>
              <a:buClr>
                <a:schemeClr val="accent1"/>
              </a:buClr>
              <a:buSzPts val="2240"/>
              <a:buFont typeface="Noto Sans Symbols"/>
              <a:buNone/>
              <a:defRPr b="1" i="0" sz="2800" u="sng" cap="none" strike="noStrike">
                <a:solidFill>
                  <a:srgbClr val="62170C"/>
                </a:solidFill>
                <a:latin typeface="Arial"/>
                <a:ea typeface="Arial"/>
                <a:cs typeface="Arial"/>
                <a:sym typeface="Arial"/>
              </a:defRPr>
            </a:lvl1pPr>
            <a:lvl2pPr indent="-533396" lvl="1" marL="914400" marR="0" rtl="0" algn="l">
              <a:spcBef>
                <a:spcPts val="3800"/>
              </a:spcBef>
              <a:spcAft>
                <a:spcPts val="0"/>
              </a:spcAft>
              <a:buClr>
                <a:schemeClr val="accent1"/>
              </a:buClr>
              <a:buSzPts val="4800"/>
              <a:buFont typeface="Noto Sans Symbols"/>
              <a:buChar char="▶"/>
              <a:defRPr b="0" i="0" sz="5900" u="none" cap="none" strike="noStrike">
                <a:solidFill>
                  <a:srgbClr val="404040"/>
                </a:solidFill>
                <a:latin typeface="Trebuchet MS"/>
                <a:ea typeface="Trebuchet MS"/>
                <a:cs typeface="Trebuchet MS"/>
                <a:sym typeface="Trebuchet MS"/>
              </a:defRPr>
            </a:lvl2pPr>
            <a:lvl3pPr indent="-495299" lvl="2" marL="1371600" marR="0" rtl="0" algn="l">
              <a:spcBef>
                <a:spcPts val="3800"/>
              </a:spcBef>
              <a:spcAft>
                <a:spcPts val="0"/>
              </a:spcAft>
              <a:buClr>
                <a:schemeClr val="accent1"/>
              </a:buClr>
              <a:buSzPts val="4200"/>
              <a:buFont typeface="Noto Sans Symbols"/>
              <a:buChar char="▶"/>
              <a:defRPr b="0" i="0" sz="5200" u="none" cap="none" strike="noStrike">
                <a:solidFill>
                  <a:srgbClr val="404040"/>
                </a:solidFill>
                <a:latin typeface="Trebuchet MS"/>
                <a:ea typeface="Trebuchet MS"/>
                <a:cs typeface="Trebuchet MS"/>
                <a:sym typeface="Trebuchet MS"/>
              </a:defRPr>
            </a:lvl3pPr>
            <a:lvl4pPr indent="-457200" lvl="3" marL="18288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4pPr>
            <a:lvl5pPr indent="-457200" lvl="4" marL="22860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3" name="Google Shape;63;p13"/>
          <p:cNvSpPr txBox="1"/>
          <p:nvPr>
            <p:ph idx="9" type="body"/>
          </p:nvPr>
        </p:nvSpPr>
        <p:spPr>
          <a:xfrm>
            <a:off x="28086253" y="3423274"/>
            <a:ext cx="8575500" cy="482700"/>
          </a:xfrm>
          <a:prstGeom prst="rect">
            <a:avLst/>
          </a:prstGeom>
          <a:noFill/>
          <a:ln>
            <a:noFill/>
          </a:ln>
        </p:spPr>
        <p:txBody>
          <a:bodyPr anchorCtr="0" anchor="ctr" bIns="71525" lIns="71525" spcFirstLastPara="1" rIns="71525" wrap="square" tIns="71525">
            <a:noAutofit/>
          </a:bodyPr>
          <a:lstStyle>
            <a:lvl1pPr indent="-228600" lvl="0" marL="457200" marR="0" rtl="0" algn="ctr">
              <a:spcBef>
                <a:spcPts val="3800"/>
              </a:spcBef>
              <a:spcAft>
                <a:spcPts val="0"/>
              </a:spcAft>
              <a:buClr>
                <a:schemeClr val="accent1"/>
              </a:buClr>
              <a:buSzPts val="2240"/>
              <a:buFont typeface="Noto Sans Symbols"/>
              <a:buNone/>
              <a:defRPr b="1" i="0" sz="2800" u="sng" cap="none" strike="noStrike">
                <a:solidFill>
                  <a:srgbClr val="62170C"/>
                </a:solidFill>
                <a:latin typeface="Arial"/>
                <a:ea typeface="Arial"/>
                <a:cs typeface="Arial"/>
                <a:sym typeface="Arial"/>
              </a:defRPr>
            </a:lvl1pPr>
            <a:lvl2pPr indent="-533396" lvl="1" marL="914400" marR="0" rtl="0" algn="l">
              <a:spcBef>
                <a:spcPts val="3800"/>
              </a:spcBef>
              <a:spcAft>
                <a:spcPts val="0"/>
              </a:spcAft>
              <a:buClr>
                <a:schemeClr val="accent1"/>
              </a:buClr>
              <a:buSzPts val="4800"/>
              <a:buFont typeface="Noto Sans Symbols"/>
              <a:buChar char="▶"/>
              <a:defRPr b="0" i="0" sz="5900" u="none" cap="none" strike="noStrike">
                <a:solidFill>
                  <a:srgbClr val="404040"/>
                </a:solidFill>
                <a:latin typeface="Trebuchet MS"/>
                <a:ea typeface="Trebuchet MS"/>
                <a:cs typeface="Trebuchet MS"/>
                <a:sym typeface="Trebuchet MS"/>
              </a:defRPr>
            </a:lvl2pPr>
            <a:lvl3pPr indent="-495299" lvl="2" marL="1371600" marR="0" rtl="0" algn="l">
              <a:spcBef>
                <a:spcPts val="3800"/>
              </a:spcBef>
              <a:spcAft>
                <a:spcPts val="0"/>
              </a:spcAft>
              <a:buClr>
                <a:schemeClr val="accent1"/>
              </a:buClr>
              <a:buSzPts val="4200"/>
              <a:buFont typeface="Noto Sans Symbols"/>
              <a:buChar char="▶"/>
              <a:defRPr b="0" i="0" sz="5200" u="none" cap="none" strike="noStrike">
                <a:solidFill>
                  <a:srgbClr val="404040"/>
                </a:solidFill>
                <a:latin typeface="Trebuchet MS"/>
                <a:ea typeface="Trebuchet MS"/>
                <a:cs typeface="Trebuchet MS"/>
                <a:sym typeface="Trebuchet MS"/>
              </a:defRPr>
            </a:lvl3pPr>
            <a:lvl4pPr indent="-457200" lvl="3" marL="18288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4pPr>
            <a:lvl5pPr indent="-457200" lvl="4" marL="22860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3" type="body"/>
          </p:nvPr>
        </p:nvSpPr>
        <p:spPr>
          <a:xfrm>
            <a:off x="28086253" y="3975823"/>
            <a:ext cx="8575500" cy="541800"/>
          </a:xfrm>
          <a:prstGeom prst="rect">
            <a:avLst/>
          </a:prstGeom>
          <a:noFill/>
          <a:ln>
            <a:noFill/>
          </a:ln>
        </p:spPr>
        <p:txBody>
          <a:bodyPr anchorCtr="0" anchor="t" bIns="71525" lIns="71525" spcFirstLastPara="1" rIns="71525" wrap="square" tIns="71525">
            <a:noAutofit/>
          </a:bodyPr>
          <a:lstStyle>
            <a:lvl1pPr indent="-228600" lvl="0" marL="457200" marR="0" rtl="0" algn="l">
              <a:spcBef>
                <a:spcPts val="3800"/>
              </a:spcBef>
              <a:spcAft>
                <a:spcPts val="0"/>
              </a:spcAft>
              <a:buClr>
                <a:schemeClr val="accent1"/>
              </a:buClr>
              <a:buSzPts val="2240"/>
              <a:buFont typeface="Noto Sans Symbols"/>
              <a:buNone/>
              <a:defRPr b="0" i="0" sz="2800" u="none" cap="none" strike="noStrike">
                <a:solidFill>
                  <a:srgbClr val="404040"/>
                </a:solidFill>
                <a:latin typeface="Arial"/>
                <a:ea typeface="Arial"/>
                <a:cs typeface="Arial"/>
                <a:sym typeface="Arial"/>
              </a:defRPr>
            </a:lvl1pPr>
            <a:lvl2pPr indent="-330200" lvl="1" marL="9144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2pPr>
            <a:lvl3pPr indent="-330200" lvl="2" marL="13716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3pPr>
            <a:lvl4pPr indent="-330200" lvl="3" marL="18288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4pPr>
            <a:lvl5pPr indent="-330200" lvl="4" marL="22860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5" name="Google Shape;65;p13"/>
          <p:cNvSpPr txBox="1"/>
          <p:nvPr>
            <p:ph idx="14" type="body"/>
          </p:nvPr>
        </p:nvSpPr>
        <p:spPr>
          <a:xfrm>
            <a:off x="28086253" y="9134551"/>
            <a:ext cx="8575500" cy="482700"/>
          </a:xfrm>
          <a:prstGeom prst="rect">
            <a:avLst/>
          </a:prstGeom>
          <a:noFill/>
          <a:ln>
            <a:noFill/>
          </a:ln>
        </p:spPr>
        <p:txBody>
          <a:bodyPr anchorCtr="0" anchor="ctr" bIns="71525" lIns="71525" spcFirstLastPara="1" rIns="71525" wrap="square" tIns="71525">
            <a:noAutofit/>
          </a:bodyPr>
          <a:lstStyle>
            <a:lvl1pPr indent="-228600" lvl="0" marL="457200" marR="0" rtl="0" algn="ctr">
              <a:spcBef>
                <a:spcPts val="3800"/>
              </a:spcBef>
              <a:spcAft>
                <a:spcPts val="0"/>
              </a:spcAft>
              <a:buClr>
                <a:schemeClr val="accent1"/>
              </a:buClr>
              <a:buSzPts val="2240"/>
              <a:buFont typeface="Noto Sans Symbols"/>
              <a:buNone/>
              <a:defRPr b="1" i="0" sz="2800" u="sng" cap="none" strike="noStrike">
                <a:solidFill>
                  <a:srgbClr val="62170C"/>
                </a:solidFill>
                <a:latin typeface="Arial"/>
                <a:ea typeface="Arial"/>
                <a:cs typeface="Arial"/>
                <a:sym typeface="Arial"/>
              </a:defRPr>
            </a:lvl1pPr>
            <a:lvl2pPr indent="-533396" lvl="1" marL="914400" marR="0" rtl="0" algn="l">
              <a:spcBef>
                <a:spcPts val="3800"/>
              </a:spcBef>
              <a:spcAft>
                <a:spcPts val="0"/>
              </a:spcAft>
              <a:buClr>
                <a:schemeClr val="accent1"/>
              </a:buClr>
              <a:buSzPts val="4800"/>
              <a:buFont typeface="Noto Sans Symbols"/>
              <a:buChar char="▶"/>
              <a:defRPr b="0" i="0" sz="5900" u="none" cap="none" strike="noStrike">
                <a:solidFill>
                  <a:srgbClr val="404040"/>
                </a:solidFill>
                <a:latin typeface="Trebuchet MS"/>
                <a:ea typeface="Trebuchet MS"/>
                <a:cs typeface="Trebuchet MS"/>
                <a:sym typeface="Trebuchet MS"/>
              </a:defRPr>
            </a:lvl2pPr>
            <a:lvl3pPr indent="-495299" lvl="2" marL="1371600" marR="0" rtl="0" algn="l">
              <a:spcBef>
                <a:spcPts val="3800"/>
              </a:spcBef>
              <a:spcAft>
                <a:spcPts val="0"/>
              </a:spcAft>
              <a:buClr>
                <a:schemeClr val="accent1"/>
              </a:buClr>
              <a:buSzPts val="4200"/>
              <a:buFont typeface="Noto Sans Symbols"/>
              <a:buChar char="▶"/>
              <a:defRPr b="0" i="0" sz="5200" u="none" cap="none" strike="noStrike">
                <a:solidFill>
                  <a:srgbClr val="404040"/>
                </a:solidFill>
                <a:latin typeface="Trebuchet MS"/>
                <a:ea typeface="Trebuchet MS"/>
                <a:cs typeface="Trebuchet MS"/>
                <a:sym typeface="Trebuchet MS"/>
              </a:defRPr>
            </a:lvl3pPr>
            <a:lvl4pPr indent="-457200" lvl="3" marL="18288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4pPr>
            <a:lvl5pPr indent="-457200" lvl="4" marL="22860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6" name="Google Shape;66;p13"/>
          <p:cNvSpPr txBox="1"/>
          <p:nvPr>
            <p:ph idx="15" type="body"/>
          </p:nvPr>
        </p:nvSpPr>
        <p:spPr>
          <a:xfrm>
            <a:off x="28086253" y="9607296"/>
            <a:ext cx="8579700" cy="541800"/>
          </a:xfrm>
          <a:prstGeom prst="rect">
            <a:avLst/>
          </a:prstGeom>
          <a:noFill/>
          <a:ln>
            <a:noFill/>
          </a:ln>
        </p:spPr>
        <p:txBody>
          <a:bodyPr anchorCtr="0" anchor="t" bIns="71525" lIns="71525" spcFirstLastPara="1" rIns="71525" wrap="square" tIns="71525">
            <a:noAutofit/>
          </a:bodyPr>
          <a:lstStyle>
            <a:lvl1pPr indent="-228600" lvl="0" marL="457200" marR="0" rtl="0" algn="l">
              <a:spcBef>
                <a:spcPts val="3800"/>
              </a:spcBef>
              <a:spcAft>
                <a:spcPts val="0"/>
              </a:spcAft>
              <a:buClr>
                <a:schemeClr val="accent1"/>
              </a:buClr>
              <a:buSzPts val="2240"/>
              <a:buFont typeface="Noto Sans Symbols"/>
              <a:buNone/>
              <a:defRPr b="0" i="0" sz="2800" u="none" cap="none" strike="noStrike">
                <a:solidFill>
                  <a:srgbClr val="404040"/>
                </a:solidFill>
                <a:latin typeface="Arial"/>
                <a:ea typeface="Arial"/>
                <a:cs typeface="Arial"/>
                <a:sym typeface="Arial"/>
              </a:defRPr>
            </a:lvl1pPr>
            <a:lvl2pPr indent="-330200" lvl="1" marL="9144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2pPr>
            <a:lvl3pPr indent="-330200" lvl="2" marL="13716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3pPr>
            <a:lvl4pPr indent="-330200" lvl="3" marL="18288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4pPr>
            <a:lvl5pPr indent="-330200" lvl="4" marL="22860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7" name="Google Shape;67;p13"/>
          <p:cNvSpPr txBox="1"/>
          <p:nvPr>
            <p:ph idx="16" type="body"/>
          </p:nvPr>
        </p:nvSpPr>
        <p:spPr>
          <a:xfrm>
            <a:off x="28086253" y="16428720"/>
            <a:ext cx="8575500" cy="482700"/>
          </a:xfrm>
          <a:prstGeom prst="rect">
            <a:avLst/>
          </a:prstGeom>
          <a:noFill/>
          <a:ln>
            <a:noFill/>
          </a:ln>
        </p:spPr>
        <p:txBody>
          <a:bodyPr anchorCtr="0" anchor="ctr" bIns="71525" lIns="71525" spcFirstLastPara="1" rIns="71525" wrap="square" tIns="71525">
            <a:noAutofit/>
          </a:bodyPr>
          <a:lstStyle>
            <a:lvl1pPr indent="-228600" lvl="0" marL="457200" marR="0" rtl="0" algn="ctr">
              <a:spcBef>
                <a:spcPts val="3800"/>
              </a:spcBef>
              <a:spcAft>
                <a:spcPts val="0"/>
              </a:spcAft>
              <a:buClr>
                <a:schemeClr val="accent1"/>
              </a:buClr>
              <a:buSzPts val="2240"/>
              <a:buFont typeface="Noto Sans Symbols"/>
              <a:buNone/>
              <a:defRPr b="1" i="0" sz="2800" u="sng" cap="none" strike="noStrike">
                <a:solidFill>
                  <a:srgbClr val="62170C"/>
                </a:solidFill>
                <a:latin typeface="Arial"/>
                <a:ea typeface="Arial"/>
                <a:cs typeface="Arial"/>
                <a:sym typeface="Arial"/>
              </a:defRPr>
            </a:lvl1pPr>
            <a:lvl2pPr indent="-533396" lvl="1" marL="914400" marR="0" rtl="0" algn="l">
              <a:spcBef>
                <a:spcPts val="3800"/>
              </a:spcBef>
              <a:spcAft>
                <a:spcPts val="0"/>
              </a:spcAft>
              <a:buClr>
                <a:schemeClr val="accent1"/>
              </a:buClr>
              <a:buSzPts val="4800"/>
              <a:buFont typeface="Noto Sans Symbols"/>
              <a:buChar char="▶"/>
              <a:defRPr b="0" i="0" sz="5900" u="none" cap="none" strike="noStrike">
                <a:solidFill>
                  <a:srgbClr val="404040"/>
                </a:solidFill>
                <a:latin typeface="Trebuchet MS"/>
                <a:ea typeface="Trebuchet MS"/>
                <a:cs typeface="Trebuchet MS"/>
                <a:sym typeface="Trebuchet MS"/>
              </a:defRPr>
            </a:lvl2pPr>
            <a:lvl3pPr indent="-495299" lvl="2" marL="1371600" marR="0" rtl="0" algn="l">
              <a:spcBef>
                <a:spcPts val="3800"/>
              </a:spcBef>
              <a:spcAft>
                <a:spcPts val="0"/>
              </a:spcAft>
              <a:buClr>
                <a:schemeClr val="accent1"/>
              </a:buClr>
              <a:buSzPts val="4200"/>
              <a:buFont typeface="Noto Sans Symbols"/>
              <a:buChar char="▶"/>
              <a:defRPr b="0" i="0" sz="5200" u="none" cap="none" strike="noStrike">
                <a:solidFill>
                  <a:srgbClr val="404040"/>
                </a:solidFill>
                <a:latin typeface="Trebuchet MS"/>
                <a:ea typeface="Trebuchet MS"/>
                <a:cs typeface="Trebuchet MS"/>
                <a:sym typeface="Trebuchet MS"/>
              </a:defRPr>
            </a:lvl3pPr>
            <a:lvl4pPr indent="-457200" lvl="3" marL="18288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4pPr>
            <a:lvl5pPr indent="-457200" lvl="4" marL="2286000" marR="0" rtl="0" algn="l">
              <a:spcBef>
                <a:spcPts val="3800"/>
              </a:spcBef>
              <a:spcAft>
                <a:spcPts val="0"/>
              </a:spcAft>
              <a:buClr>
                <a:schemeClr val="accent1"/>
              </a:buClr>
              <a:buSzPts val="3600"/>
              <a:buFont typeface="Noto Sans Symbols"/>
              <a:buChar char="▶"/>
              <a:defRPr b="0" i="0" sz="45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8" name="Google Shape;68;p13"/>
          <p:cNvSpPr txBox="1"/>
          <p:nvPr>
            <p:ph idx="17" type="body"/>
          </p:nvPr>
        </p:nvSpPr>
        <p:spPr>
          <a:xfrm>
            <a:off x="28086253" y="16919534"/>
            <a:ext cx="8579700" cy="541800"/>
          </a:xfrm>
          <a:prstGeom prst="rect">
            <a:avLst/>
          </a:prstGeom>
          <a:noFill/>
          <a:ln>
            <a:noFill/>
          </a:ln>
        </p:spPr>
        <p:txBody>
          <a:bodyPr anchorCtr="0" anchor="t" bIns="71525" lIns="71525" spcFirstLastPara="1" rIns="71525" wrap="square" tIns="71525">
            <a:noAutofit/>
          </a:bodyPr>
          <a:lstStyle>
            <a:lvl1pPr indent="-228600" lvl="0" marL="457200" marR="0" rtl="0" algn="l">
              <a:spcBef>
                <a:spcPts val="3800"/>
              </a:spcBef>
              <a:spcAft>
                <a:spcPts val="0"/>
              </a:spcAft>
              <a:buClr>
                <a:schemeClr val="accent1"/>
              </a:buClr>
              <a:buSzPts val="2240"/>
              <a:buFont typeface="Noto Sans Symbols"/>
              <a:buNone/>
              <a:defRPr b="0" i="0" sz="2800" u="none" cap="none" strike="noStrike">
                <a:solidFill>
                  <a:srgbClr val="404040"/>
                </a:solidFill>
                <a:latin typeface="Arial"/>
                <a:ea typeface="Arial"/>
                <a:cs typeface="Arial"/>
                <a:sym typeface="Arial"/>
              </a:defRPr>
            </a:lvl1pPr>
            <a:lvl2pPr indent="-330200" lvl="1" marL="9144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2pPr>
            <a:lvl3pPr indent="-330200" lvl="2" marL="13716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3pPr>
            <a:lvl4pPr indent="-330200" lvl="3" marL="18288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4pPr>
            <a:lvl5pPr indent="-330200" lvl="4" marL="2286000" marR="0" rtl="0" algn="l">
              <a:spcBef>
                <a:spcPts val="3800"/>
              </a:spcBef>
              <a:spcAft>
                <a:spcPts val="0"/>
              </a:spcAft>
              <a:buClr>
                <a:schemeClr val="accent1"/>
              </a:buClr>
              <a:buSzPts val="1600"/>
              <a:buFont typeface="Noto Sans Symbols"/>
              <a:buChar char="▶"/>
              <a:defRPr b="0" i="0" sz="20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69" name="Google Shape;69;p13"/>
          <p:cNvSpPr txBox="1"/>
          <p:nvPr>
            <p:ph idx="18" type="body"/>
          </p:nvPr>
        </p:nvSpPr>
        <p:spPr>
          <a:xfrm>
            <a:off x="5063716" y="2165725"/>
            <a:ext cx="27312600" cy="819300"/>
          </a:xfrm>
          <a:prstGeom prst="rect">
            <a:avLst/>
          </a:prstGeom>
          <a:noFill/>
          <a:ln>
            <a:noFill/>
          </a:ln>
        </p:spPr>
        <p:txBody>
          <a:bodyPr anchorCtr="0" anchor="t" bIns="71525" lIns="71525" spcFirstLastPara="1" rIns="71525" wrap="square" tIns="71525">
            <a:noAutofit/>
          </a:bodyPr>
          <a:lstStyle>
            <a:lvl1pPr indent="-228600" lvl="0" marL="457200" marR="0" rtl="0" algn="ctr">
              <a:spcBef>
                <a:spcPts val="3800"/>
              </a:spcBef>
              <a:spcAft>
                <a:spcPts val="0"/>
              </a:spcAft>
              <a:buClr>
                <a:schemeClr val="accent1"/>
              </a:buClr>
              <a:buSzPts val="3760"/>
              <a:buFont typeface="Noto Sans Symbols"/>
              <a:buNone/>
              <a:defRPr b="0" i="0" sz="4700" u="none" cap="none" strike="noStrike">
                <a:solidFill>
                  <a:srgbClr val="2C3C43"/>
                </a:solidFill>
                <a:latin typeface="Trebuchet MS"/>
                <a:ea typeface="Trebuchet MS"/>
                <a:cs typeface="Trebuchet MS"/>
                <a:sym typeface="Trebuchet MS"/>
              </a:defRPr>
            </a:lvl1pPr>
            <a:lvl2pPr indent="-228600" lvl="1" marL="9144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2pPr>
            <a:lvl3pPr indent="-228600" lvl="2" marL="13716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3pPr>
            <a:lvl4pPr indent="-228600" lvl="3" marL="18288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4pPr>
            <a:lvl5pPr indent="-228600" lvl="4" marL="22860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70" name="Google Shape;70;p13"/>
          <p:cNvSpPr txBox="1"/>
          <p:nvPr>
            <p:ph idx="19" type="body"/>
          </p:nvPr>
        </p:nvSpPr>
        <p:spPr>
          <a:xfrm>
            <a:off x="5063716" y="1346423"/>
            <a:ext cx="27312600" cy="819300"/>
          </a:xfrm>
          <a:prstGeom prst="rect">
            <a:avLst/>
          </a:prstGeom>
          <a:noFill/>
          <a:ln>
            <a:noFill/>
          </a:ln>
        </p:spPr>
        <p:txBody>
          <a:bodyPr anchorCtr="1" anchor="t" bIns="71525" lIns="71525" spcFirstLastPara="1" rIns="71525" wrap="square" tIns="71525">
            <a:noAutofit/>
          </a:bodyPr>
          <a:lstStyle>
            <a:lvl1pPr indent="-228600" lvl="0" marL="457200" marR="0" rtl="0" algn="ctr">
              <a:spcBef>
                <a:spcPts val="3800"/>
              </a:spcBef>
              <a:spcAft>
                <a:spcPts val="0"/>
              </a:spcAft>
              <a:buClr>
                <a:schemeClr val="accent1"/>
              </a:buClr>
              <a:buSzPts val="5520"/>
              <a:buFont typeface="Noto Sans Symbols"/>
              <a:buNone/>
              <a:defRPr b="0" i="0" sz="6900" u="none" cap="none" strike="noStrike">
                <a:solidFill>
                  <a:srgbClr val="2C3C43"/>
                </a:solidFill>
                <a:latin typeface="Trebuchet MS"/>
                <a:ea typeface="Trebuchet MS"/>
                <a:cs typeface="Trebuchet MS"/>
                <a:sym typeface="Trebuchet MS"/>
              </a:defRPr>
            </a:lvl1pPr>
            <a:lvl2pPr indent="-228600" lvl="1" marL="9144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2pPr>
            <a:lvl3pPr indent="-228600" lvl="2" marL="13716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3pPr>
            <a:lvl4pPr indent="-228600" lvl="3" marL="18288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4pPr>
            <a:lvl5pPr indent="-228600" lvl="4" marL="22860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
        <p:nvSpPr>
          <p:cNvPr id="71" name="Google Shape;71;p13"/>
          <p:cNvSpPr txBox="1"/>
          <p:nvPr>
            <p:ph idx="20" type="body"/>
          </p:nvPr>
        </p:nvSpPr>
        <p:spPr>
          <a:xfrm>
            <a:off x="5063716" y="298120"/>
            <a:ext cx="27312600" cy="1048200"/>
          </a:xfrm>
          <a:prstGeom prst="rect">
            <a:avLst/>
          </a:prstGeom>
          <a:noFill/>
          <a:ln>
            <a:noFill/>
          </a:ln>
        </p:spPr>
        <p:txBody>
          <a:bodyPr anchorCtr="1" anchor="t" bIns="71525" lIns="71525" spcFirstLastPara="1" rIns="71525" wrap="square" tIns="71525">
            <a:noAutofit/>
          </a:bodyPr>
          <a:lstStyle>
            <a:lvl1pPr indent="-228600" lvl="0" marL="457200" marR="0" rtl="0" algn="ctr">
              <a:spcBef>
                <a:spcPts val="3800"/>
              </a:spcBef>
              <a:spcAft>
                <a:spcPts val="0"/>
              </a:spcAft>
              <a:buClr>
                <a:schemeClr val="accent1"/>
              </a:buClr>
              <a:buSzPts val="7200"/>
              <a:buFont typeface="Noto Sans Symbols"/>
              <a:buNone/>
              <a:defRPr b="0" i="0" sz="9000" u="none" cap="none" strike="noStrike">
                <a:solidFill>
                  <a:srgbClr val="2C3C43"/>
                </a:solidFill>
                <a:latin typeface="Trebuchet MS"/>
                <a:ea typeface="Trebuchet MS"/>
                <a:cs typeface="Trebuchet MS"/>
                <a:sym typeface="Trebuchet MS"/>
              </a:defRPr>
            </a:lvl1pPr>
            <a:lvl2pPr indent="-228600" lvl="1" marL="9144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2pPr>
            <a:lvl3pPr indent="-228600" lvl="2" marL="13716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3pPr>
            <a:lvl4pPr indent="-228600" lvl="3" marL="18288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4pPr>
            <a:lvl5pPr indent="-228600" lvl="4" marL="2286000" marR="0" rtl="0" algn="l">
              <a:spcBef>
                <a:spcPts val="3800"/>
              </a:spcBef>
              <a:spcAft>
                <a:spcPts val="0"/>
              </a:spcAft>
              <a:buClr>
                <a:schemeClr val="accent1"/>
              </a:buClr>
              <a:buSzPts val="4480"/>
              <a:buFont typeface="Noto Sans Symbols"/>
              <a:buNone/>
              <a:defRPr b="0" i="0" sz="5600" u="none" cap="none" strike="noStrike">
                <a:solidFill>
                  <a:srgbClr val="404040"/>
                </a:solidFill>
                <a:latin typeface="Trebuchet MS"/>
                <a:ea typeface="Trebuchet MS"/>
                <a:cs typeface="Trebuchet MS"/>
                <a:sym typeface="Trebuchet MS"/>
              </a:defRPr>
            </a:lvl5pPr>
            <a:lvl6pPr indent="-457200" lvl="5" marL="27432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6pPr>
            <a:lvl7pPr indent="-457200" lvl="6" marL="32004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7pPr>
            <a:lvl8pPr indent="-457200" lvl="7" marL="36576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8pPr>
            <a:lvl9pPr indent="-457200" lvl="8" marL="4114800" marR="0" rtl="0" algn="l">
              <a:spcBef>
                <a:spcPts val="3800"/>
              </a:spcBef>
              <a:spcAft>
                <a:spcPts val="0"/>
              </a:spcAft>
              <a:buClr>
                <a:schemeClr val="accent1"/>
              </a:buClr>
              <a:buSzPts val="3600"/>
              <a:buFont typeface="Noto Sans Symbols"/>
              <a:buChar char="▶"/>
              <a:defRPr b="0" i="0" sz="4500" u="none" cap="none" strike="noStrike">
                <a:solidFill>
                  <a:srgbClr val="3F3F3F"/>
                </a:solidFill>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277050" y="8809850"/>
            <a:ext cx="34909200" cy="3447900"/>
          </a:xfrm>
          <a:prstGeom prst="rect">
            <a:avLst/>
          </a:prstGeom>
        </p:spPr>
        <p:txBody>
          <a:bodyPr anchorCtr="0" anchor="ctr" bIns="374550" lIns="374550" spcFirstLastPara="1" rIns="374550" wrap="square" tIns="374550">
            <a:noAutofit/>
          </a:bodyPr>
          <a:lstStyle>
            <a:lvl1pPr lvl="0" algn="ctr">
              <a:spcBef>
                <a:spcPts val="0"/>
              </a:spcBef>
              <a:spcAft>
                <a:spcPts val="0"/>
              </a:spcAft>
              <a:buSzPts val="14700"/>
              <a:buNone/>
              <a:defRPr sz="14700"/>
            </a:lvl1pPr>
            <a:lvl2pPr lvl="1" algn="ctr">
              <a:spcBef>
                <a:spcPts val="0"/>
              </a:spcBef>
              <a:spcAft>
                <a:spcPts val="0"/>
              </a:spcAft>
              <a:buSzPts val="14700"/>
              <a:buNone/>
              <a:defRPr sz="14700"/>
            </a:lvl2pPr>
            <a:lvl3pPr lvl="2" algn="ctr">
              <a:spcBef>
                <a:spcPts val="0"/>
              </a:spcBef>
              <a:spcAft>
                <a:spcPts val="0"/>
              </a:spcAft>
              <a:buSzPts val="14700"/>
              <a:buNone/>
              <a:defRPr sz="14700"/>
            </a:lvl3pPr>
            <a:lvl4pPr lvl="3" algn="ctr">
              <a:spcBef>
                <a:spcPts val="0"/>
              </a:spcBef>
              <a:spcAft>
                <a:spcPts val="0"/>
              </a:spcAft>
              <a:buSzPts val="14700"/>
              <a:buNone/>
              <a:defRPr sz="14700"/>
            </a:lvl4pPr>
            <a:lvl5pPr lvl="4" algn="ctr">
              <a:spcBef>
                <a:spcPts val="0"/>
              </a:spcBef>
              <a:spcAft>
                <a:spcPts val="0"/>
              </a:spcAft>
              <a:buSzPts val="14700"/>
              <a:buNone/>
              <a:defRPr sz="14700"/>
            </a:lvl5pPr>
            <a:lvl6pPr lvl="5" algn="ctr">
              <a:spcBef>
                <a:spcPts val="0"/>
              </a:spcBef>
              <a:spcAft>
                <a:spcPts val="0"/>
              </a:spcAft>
              <a:buSzPts val="14700"/>
              <a:buNone/>
              <a:defRPr sz="14700"/>
            </a:lvl6pPr>
            <a:lvl7pPr lvl="6" algn="ctr">
              <a:spcBef>
                <a:spcPts val="0"/>
              </a:spcBef>
              <a:spcAft>
                <a:spcPts val="0"/>
              </a:spcAft>
              <a:buSzPts val="14700"/>
              <a:buNone/>
              <a:defRPr sz="14700"/>
            </a:lvl7pPr>
            <a:lvl8pPr lvl="7" algn="ctr">
              <a:spcBef>
                <a:spcPts val="0"/>
              </a:spcBef>
              <a:spcAft>
                <a:spcPts val="0"/>
              </a:spcAft>
              <a:buSzPts val="14700"/>
              <a:buNone/>
              <a:defRPr sz="14700"/>
            </a:lvl8pPr>
            <a:lvl9pPr lvl="8" algn="ctr">
              <a:spcBef>
                <a:spcPts val="0"/>
              </a:spcBef>
              <a:spcAft>
                <a:spcPts val="0"/>
              </a:spcAft>
              <a:buSzPts val="14700"/>
              <a:buNone/>
              <a:defRPr sz="14700"/>
            </a:lvl9pPr>
          </a:lstStyle>
          <a:p/>
        </p:txBody>
      </p:sp>
      <p:sp>
        <p:nvSpPr>
          <p:cNvPr id="19" name="Google Shape;19;p3"/>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1277050" y="1822816"/>
            <a:ext cx="34909200" cy="2345700"/>
          </a:xfrm>
          <a:prstGeom prst="rect">
            <a:avLst/>
          </a:prstGeom>
        </p:spPr>
        <p:txBody>
          <a:bodyPr anchorCtr="0" anchor="t" bIns="374550" lIns="374550" spcFirstLastPara="1" rIns="374550" wrap="square" tIns="374550">
            <a:noAutofit/>
          </a:bodyPr>
          <a:lstStyle>
            <a:lvl1pPr lvl="0">
              <a:spcBef>
                <a:spcPts val="0"/>
              </a:spcBef>
              <a:spcAft>
                <a:spcPts val="0"/>
              </a:spcAft>
              <a:buSzPts val="11500"/>
              <a:buNone/>
              <a:defRPr/>
            </a:lvl1pPr>
            <a:lvl2pPr lvl="1">
              <a:spcBef>
                <a:spcPts val="0"/>
              </a:spcBef>
              <a:spcAft>
                <a:spcPts val="0"/>
              </a:spcAft>
              <a:buSzPts val="11500"/>
              <a:buNone/>
              <a:defRPr/>
            </a:lvl2pPr>
            <a:lvl3pPr lvl="2">
              <a:spcBef>
                <a:spcPts val="0"/>
              </a:spcBef>
              <a:spcAft>
                <a:spcPts val="0"/>
              </a:spcAft>
              <a:buSzPts val="11500"/>
              <a:buNone/>
              <a:defRPr/>
            </a:lvl3pPr>
            <a:lvl4pPr lvl="3">
              <a:spcBef>
                <a:spcPts val="0"/>
              </a:spcBef>
              <a:spcAft>
                <a:spcPts val="0"/>
              </a:spcAft>
              <a:buSzPts val="11500"/>
              <a:buNone/>
              <a:defRPr/>
            </a:lvl4pPr>
            <a:lvl5pPr lvl="4">
              <a:spcBef>
                <a:spcPts val="0"/>
              </a:spcBef>
              <a:spcAft>
                <a:spcPts val="0"/>
              </a:spcAft>
              <a:buSzPts val="11500"/>
              <a:buNone/>
              <a:defRPr/>
            </a:lvl5pPr>
            <a:lvl6pPr lvl="5">
              <a:spcBef>
                <a:spcPts val="0"/>
              </a:spcBef>
              <a:spcAft>
                <a:spcPts val="0"/>
              </a:spcAft>
              <a:buSzPts val="11500"/>
              <a:buNone/>
              <a:defRPr/>
            </a:lvl6pPr>
            <a:lvl7pPr lvl="6">
              <a:spcBef>
                <a:spcPts val="0"/>
              </a:spcBef>
              <a:spcAft>
                <a:spcPts val="0"/>
              </a:spcAft>
              <a:buSzPts val="11500"/>
              <a:buNone/>
              <a:defRPr/>
            </a:lvl7pPr>
            <a:lvl8pPr lvl="7">
              <a:spcBef>
                <a:spcPts val="0"/>
              </a:spcBef>
              <a:spcAft>
                <a:spcPts val="0"/>
              </a:spcAft>
              <a:buSzPts val="11500"/>
              <a:buNone/>
              <a:defRPr/>
            </a:lvl8pPr>
            <a:lvl9pPr lvl="8">
              <a:spcBef>
                <a:spcPts val="0"/>
              </a:spcBef>
              <a:spcAft>
                <a:spcPts val="0"/>
              </a:spcAft>
              <a:buSzPts val="11500"/>
              <a:buNone/>
              <a:defRPr/>
            </a:lvl9pPr>
          </a:lstStyle>
          <a:p/>
        </p:txBody>
      </p:sp>
      <p:sp>
        <p:nvSpPr>
          <p:cNvPr id="22" name="Google Shape;22;p4"/>
          <p:cNvSpPr txBox="1"/>
          <p:nvPr>
            <p:ph idx="1" type="body"/>
          </p:nvPr>
        </p:nvSpPr>
        <p:spPr>
          <a:xfrm>
            <a:off x="1277050" y="4720521"/>
            <a:ext cx="34909200" cy="13993500"/>
          </a:xfrm>
          <a:prstGeom prst="rect">
            <a:avLst/>
          </a:prstGeom>
        </p:spPr>
        <p:txBody>
          <a:bodyPr anchorCtr="0" anchor="t" bIns="374550" lIns="374550" spcFirstLastPara="1" rIns="374550" wrap="square" tIns="374550">
            <a:noAutofit/>
          </a:bodyPr>
          <a:lstStyle>
            <a:lvl1pPr indent="-698500" lvl="0" marL="457200">
              <a:spcBef>
                <a:spcPts val="0"/>
              </a:spcBef>
              <a:spcAft>
                <a:spcPts val="0"/>
              </a:spcAft>
              <a:buSzPts val="7400"/>
              <a:buChar char="●"/>
              <a:defRPr/>
            </a:lvl1pPr>
            <a:lvl2pPr indent="-590550" lvl="1" marL="914400">
              <a:spcBef>
                <a:spcPts val="6600"/>
              </a:spcBef>
              <a:spcAft>
                <a:spcPts val="0"/>
              </a:spcAft>
              <a:buSzPts val="5700"/>
              <a:buChar char="○"/>
              <a:defRPr/>
            </a:lvl2pPr>
            <a:lvl3pPr indent="-590550" lvl="2" marL="1371600">
              <a:spcBef>
                <a:spcPts val="6600"/>
              </a:spcBef>
              <a:spcAft>
                <a:spcPts val="0"/>
              </a:spcAft>
              <a:buSzPts val="5700"/>
              <a:buChar char="■"/>
              <a:defRPr/>
            </a:lvl3pPr>
            <a:lvl4pPr indent="-590550" lvl="3" marL="1828800">
              <a:spcBef>
                <a:spcPts val="6600"/>
              </a:spcBef>
              <a:spcAft>
                <a:spcPts val="0"/>
              </a:spcAft>
              <a:buSzPts val="5700"/>
              <a:buChar char="●"/>
              <a:defRPr/>
            </a:lvl4pPr>
            <a:lvl5pPr indent="-590550" lvl="4" marL="2286000">
              <a:spcBef>
                <a:spcPts val="6600"/>
              </a:spcBef>
              <a:spcAft>
                <a:spcPts val="0"/>
              </a:spcAft>
              <a:buSzPts val="5700"/>
              <a:buChar char="○"/>
              <a:defRPr/>
            </a:lvl5pPr>
            <a:lvl6pPr indent="-590550" lvl="5" marL="2743200">
              <a:spcBef>
                <a:spcPts val="6600"/>
              </a:spcBef>
              <a:spcAft>
                <a:spcPts val="0"/>
              </a:spcAft>
              <a:buSzPts val="5700"/>
              <a:buChar char="■"/>
              <a:defRPr/>
            </a:lvl6pPr>
            <a:lvl7pPr indent="-590550" lvl="6" marL="3200400">
              <a:spcBef>
                <a:spcPts val="6600"/>
              </a:spcBef>
              <a:spcAft>
                <a:spcPts val="0"/>
              </a:spcAft>
              <a:buSzPts val="5700"/>
              <a:buChar char="●"/>
              <a:defRPr/>
            </a:lvl7pPr>
            <a:lvl8pPr indent="-590550" lvl="7" marL="3657600">
              <a:spcBef>
                <a:spcPts val="6600"/>
              </a:spcBef>
              <a:spcAft>
                <a:spcPts val="0"/>
              </a:spcAft>
              <a:buSzPts val="5700"/>
              <a:buChar char="○"/>
              <a:defRPr/>
            </a:lvl8pPr>
            <a:lvl9pPr indent="-590550" lvl="8" marL="4114800">
              <a:spcBef>
                <a:spcPts val="6600"/>
              </a:spcBef>
              <a:spcAft>
                <a:spcPts val="6600"/>
              </a:spcAft>
              <a:buSzPts val="5700"/>
              <a:buChar char="■"/>
              <a:defRPr/>
            </a:lvl9pPr>
          </a:lstStyle>
          <a:p/>
        </p:txBody>
      </p:sp>
      <p:sp>
        <p:nvSpPr>
          <p:cNvPr id="23" name="Google Shape;23;p4"/>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1277050" y="1822816"/>
            <a:ext cx="34909200" cy="2345700"/>
          </a:xfrm>
          <a:prstGeom prst="rect">
            <a:avLst/>
          </a:prstGeom>
        </p:spPr>
        <p:txBody>
          <a:bodyPr anchorCtr="0" anchor="t" bIns="374550" lIns="374550" spcFirstLastPara="1" rIns="374550" wrap="square" tIns="374550">
            <a:noAutofit/>
          </a:bodyPr>
          <a:lstStyle>
            <a:lvl1pPr lvl="0">
              <a:spcBef>
                <a:spcPts val="0"/>
              </a:spcBef>
              <a:spcAft>
                <a:spcPts val="0"/>
              </a:spcAft>
              <a:buSzPts val="11500"/>
              <a:buNone/>
              <a:defRPr/>
            </a:lvl1pPr>
            <a:lvl2pPr lvl="1">
              <a:spcBef>
                <a:spcPts val="0"/>
              </a:spcBef>
              <a:spcAft>
                <a:spcPts val="0"/>
              </a:spcAft>
              <a:buSzPts val="11500"/>
              <a:buNone/>
              <a:defRPr/>
            </a:lvl2pPr>
            <a:lvl3pPr lvl="2">
              <a:spcBef>
                <a:spcPts val="0"/>
              </a:spcBef>
              <a:spcAft>
                <a:spcPts val="0"/>
              </a:spcAft>
              <a:buSzPts val="11500"/>
              <a:buNone/>
              <a:defRPr/>
            </a:lvl3pPr>
            <a:lvl4pPr lvl="3">
              <a:spcBef>
                <a:spcPts val="0"/>
              </a:spcBef>
              <a:spcAft>
                <a:spcPts val="0"/>
              </a:spcAft>
              <a:buSzPts val="11500"/>
              <a:buNone/>
              <a:defRPr/>
            </a:lvl4pPr>
            <a:lvl5pPr lvl="4">
              <a:spcBef>
                <a:spcPts val="0"/>
              </a:spcBef>
              <a:spcAft>
                <a:spcPts val="0"/>
              </a:spcAft>
              <a:buSzPts val="11500"/>
              <a:buNone/>
              <a:defRPr/>
            </a:lvl5pPr>
            <a:lvl6pPr lvl="5">
              <a:spcBef>
                <a:spcPts val="0"/>
              </a:spcBef>
              <a:spcAft>
                <a:spcPts val="0"/>
              </a:spcAft>
              <a:buSzPts val="11500"/>
              <a:buNone/>
              <a:defRPr/>
            </a:lvl6pPr>
            <a:lvl7pPr lvl="6">
              <a:spcBef>
                <a:spcPts val="0"/>
              </a:spcBef>
              <a:spcAft>
                <a:spcPts val="0"/>
              </a:spcAft>
              <a:buSzPts val="11500"/>
              <a:buNone/>
              <a:defRPr/>
            </a:lvl7pPr>
            <a:lvl8pPr lvl="7">
              <a:spcBef>
                <a:spcPts val="0"/>
              </a:spcBef>
              <a:spcAft>
                <a:spcPts val="0"/>
              </a:spcAft>
              <a:buSzPts val="11500"/>
              <a:buNone/>
              <a:defRPr/>
            </a:lvl8pPr>
            <a:lvl9pPr lvl="8">
              <a:spcBef>
                <a:spcPts val="0"/>
              </a:spcBef>
              <a:spcAft>
                <a:spcPts val="0"/>
              </a:spcAft>
              <a:buSzPts val="11500"/>
              <a:buNone/>
              <a:defRPr/>
            </a:lvl9pPr>
          </a:lstStyle>
          <a:p/>
        </p:txBody>
      </p:sp>
      <p:sp>
        <p:nvSpPr>
          <p:cNvPr id="26" name="Google Shape;26;p5"/>
          <p:cNvSpPr txBox="1"/>
          <p:nvPr>
            <p:ph idx="1" type="body"/>
          </p:nvPr>
        </p:nvSpPr>
        <p:spPr>
          <a:xfrm>
            <a:off x="1277050" y="4720521"/>
            <a:ext cx="16387800" cy="13993500"/>
          </a:xfrm>
          <a:prstGeom prst="rect">
            <a:avLst/>
          </a:prstGeom>
        </p:spPr>
        <p:txBody>
          <a:bodyPr anchorCtr="0" anchor="t" bIns="374550" lIns="374550" spcFirstLastPara="1" rIns="374550" wrap="square" tIns="374550">
            <a:noAutofit/>
          </a:bodyPr>
          <a:lstStyle>
            <a:lvl1pPr indent="-590550" lvl="0" marL="457200">
              <a:spcBef>
                <a:spcPts val="0"/>
              </a:spcBef>
              <a:spcAft>
                <a:spcPts val="0"/>
              </a:spcAft>
              <a:buSzPts val="5700"/>
              <a:buChar char="●"/>
              <a:defRPr sz="5700"/>
            </a:lvl1pPr>
            <a:lvl2pPr indent="-539750" lvl="1" marL="914400">
              <a:spcBef>
                <a:spcPts val="6600"/>
              </a:spcBef>
              <a:spcAft>
                <a:spcPts val="0"/>
              </a:spcAft>
              <a:buSzPts val="4900"/>
              <a:buChar char="○"/>
              <a:defRPr sz="4900"/>
            </a:lvl2pPr>
            <a:lvl3pPr indent="-539750" lvl="2" marL="1371600">
              <a:spcBef>
                <a:spcPts val="6600"/>
              </a:spcBef>
              <a:spcAft>
                <a:spcPts val="0"/>
              </a:spcAft>
              <a:buSzPts val="4900"/>
              <a:buChar char="■"/>
              <a:defRPr sz="4900"/>
            </a:lvl3pPr>
            <a:lvl4pPr indent="-539750" lvl="3" marL="1828800">
              <a:spcBef>
                <a:spcPts val="6600"/>
              </a:spcBef>
              <a:spcAft>
                <a:spcPts val="0"/>
              </a:spcAft>
              <a:buSzPts val="4900"/>
              <a:buChar char="●"/>
              <a:defRPr sz="4900"/>
            </a:lvl4pPr>
            <a:lvl5pPr indent="-539750" lvl="4" marL="2286000">
              <a:spcBef>
                <a:spcPts val="6600"/>
              </a:spcBef>
              <a:spcAft>
                <a:spcPts val="0"/>
              </a:spcAft>
              <a:buSzPts val="4900"/>
              <a:buChar char="○"/>
              <a:defRPr sz="4900"/>
            </a:lvl5pPr>
            <a:lvl6pPr indent="-539750" lvl="5" marL="2743200">
              <a:spcBef>
                <a:spcPts val="6600"/>
              </a:spcBef>
              <a:spcAft>
                <a:spcPts val="0"/>
              </a:spcAft>
              <a:buSzPts val="4900"/>
              <a:buChar char="■"/>
              <a:defRPr sz="4900"/>
            </a:lvl6pPr>
            <a:lvl7pPr indent="-539750" lvl="6" marL="3200400">
              <a:spcBef>
                <a:spcPts val="6600"/>
              </a:spcBef>
              <a:spcAft>
                <a:spcPts val="0"/>
              </a:spcAft>
              <a:buSzPts val="4900"/>
              <a:buChar char="●"/>
              <a:defRPr sz="4900"/>
            </a:lvl7pPr>
            <a:lvl8pPr indent="-539750" lvl="7" marL="3657600">
              <a:spcBef>
                <a:spcPts val="6600"/>
              </a:spcBef>
              <a:spcAft>
                <a:spcPts val="0"/>
              </a:spcAft>
              <a:buSzPts val="4900"/>
              <a:buChar char="○"/>
              <a:defRPr sz="4900"/>
            </a:lvl8pPr>
            <a:lvl9pPr indent="-539750" lvl="8" marL="4114800">
              <a:spcBef>
                <a:spcPts val="6600"/>
              </a:spcBef>
              <a:spcAft>
                <a:spcPts val="6600"/>
              </a:spcAft>
              <a:buSzPts val="4900"/>
              <a:buChar char="■"/>
              <a:defRPr sz="4900"/>
            </a:lvl9pPr>
          </a:lstStyle>
          <a:p/>
        </p:txBody>
      </p:sp>
      <p:sp>
        <p:nvSpPr>
          <p:cNvPr id="27" name="Google Shape;27;p5"/>
          <p:cNvSpPr txBox="1"/>
          <p:nvPr>
            <p:ph idx="2" type="body"/>
          </p:nvPr>
        </p:nvSpPr>
        <p:spPr>
          <a:xfrm>
            <a:off x="19798571" y="4720521"/>
            <a:ext cx="16387800" cy="13993500"/>
          </a:xfrm>
          <a:prstGeom prst="rect">
            <a:avLst/>
          </a:prstGeom>
        </p:spPr>
        <p:txBody>
          <a:bodyPr anchorCtr="0" anchor="t" bIns="374550" lIns="374550" spcFirstLastPara="1" rIns="374550" wrap="square" tIns="374550">
            <a:noAutofit/>
          </a:bodyPr>
          <a:lstStyle>
            <a:lvl1pPr indent="-590550" lvl="0" marL="457200">
              <a:spcBef>
                <a:spcPts val="0"/>
              </a:spcBef>
              <a:spcAft>
                <a:spcPts val="0"/>
              </a:spcAft>
              <a:buSzPts val="5700"/>
              <a:buChar char="●"/>
              <a:defRPr sz="5700"/>
            </a:lvl1pPr>
            <a:lvl2pPr indent="-539750" lvl="1" marL="914400">
              <a:spcBef>
                <a:spcPts val="6600"/>
              </a:spcBef>
              <a:spcAft>
                <a:spcPts val="0"/>
              </a:spcAft>
              <a:buSzPts val="4900"/>
              <a:buChar char="○"/>
              <a:defRPr sz="4900"/>
            </a:lvl2pPr>
            <a:lvl3pPr indent="-539750" lvl="2" marL="1371600">
              <a:spcBef>
                <a:spcPts val="6600"/>
              </a:spcBef>
              <a:spcAft>
                <a:spcPts val="0"/>
              </a:spcAft>
              <a:buSzPts val="4900"/>
              <a:buChar char="■"/>
              <a:defRPr sz="4900"/>
            </a:lvl3pPr>
            <a:lvl4pPr indent="-539750" lvl="3" marL="1828800">
              <a:spcBef>
                <a:spcPts val="6600"/>
              </a:spcBef>
              <a:spcAft>
                <a:spcPts val="0"/>
              </a:spcAft>
              <a:buSzPts val="4900"/>
              <a:buChar char="●"/>
              <a:defRPr sz="4900"/>
            </a:lvl4pPr>
            <a:lvl5pPr indent="-539750" lvl="4" marL="2286000">
              <a:spcBef>
                <a:spcPts val="6600"/>
              </a:spcBef>
              <a:spcAft>
                <a:spcPts val="0"/>
              </a:spcAft>
              <a:buSzPts val="4900"/>
              <a:buChar char="○"/>
              <a:defRPr sz="4900"/>
            </a:lvl5pPr>
            <a:lvl6pPr indent="-539750" lvl="5" marL="2743200">
              <a:spcBef>
                <a:spcPts val="6600"/>
              </a:spcBef>
              <a:spcAft>
                <a:spcPts val="0"/>
              </a:spcAft>
              <a:buSzPts val="4900"/>
              <a:buChar char="■"/>
              <a:defRPr sz="4900"/>
            </a:lvl6pPr>
            <a:lvl7pPr indent="-539750" lvl="6" marL="3200400">
              <a:spcBef>
                <a:spcPts val="6600"/>
              </a:spcBef>
              <a:spcAft>
                <a:spcPts val="0"/>
              </a:spcAft>
              <a:buSzPts val="4900"/>
              <a:buChar char="●"/>
              <a:defRPr sz="4900"/>
            </a:lvl7pPr>
            <a:lvl8pPr indent="-539750" lvl="7" marL="3657600">
              <a:spcBef>
                <a:spcPts val="6600"/>
              </a:spcBef>
              <a:spcAft>
                <a:spcPts val="0"/>
              </a:spcAft>
              <a:buSzPts val="4900"/>
              <a:buChar char="○"/>
              <a:defRPr sz="4900"/>
            </a:lvl8pPr>
            <a:lvl9pPr indent="-539750" lvl="8" marL="4114800">
              <a:spcBef>
                <a:spcPts val="6600"/>
              </a:spcBef>
              <a:spcAft>
                <a:spcPts val="6600"/>
              </a:spcAft>
              <a:buSzPts val="4900"/>
              <a:buChar char="■"/>
              <a:defRPr sz="4900"/>
            </a:lvl9pPr>
          </a:lstStyle>
          <a:p/>
        </p:txBody>
      </p:sp>
      <p:sp>
        <p:nvSpPr>
          <p:cNvPr id="28" name="Google Shape;28;p5"/>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1277050" y="1822816"/>
            <a:ext cx="34909200" cy="2345700"/>
          </a:xfrm>
          <a:prstGeom prst="rect">
            <a:avLst/>
          </a:prstGeom>
        </p:spPr>
        <p:txBody>
          <a:bodyPr anchorCtr="0" anchor="t" bIns="374550" lIns="374550" spcFirstLastPara="1" rIns="374550" wrap="square" tIns="374550">
            <a:noAutofit/>
          </a:bodyPr>
          <a:lstStyle>
            <a:lvl1pPr lvl="0">
              <a:spcBef>
                <a:spcPts val="0"/>
              </a:spcBef>
              <a:spcAft>
                <a:spcPts val="0"/>
              </a:spcAft>
              <a:buSzPts val="11500"/>
              <a:buNone/>
              <a:defRPr/>
            </a:lvl1pPr>
            <a:lvl2pPr lvl="1">
              <a:spcBef>
                <a:spcPts val="0"/>
              </a:spcBef>
              <a:spcAft>
                <a:spcPts val="0"/>
              </a:spcAft>
              <a:buSzPts val="11500"/>
              <a:buNone/>
              <a:defRPr/>
            </a:lvl2pPr>
            <a:lvl3pPr lvl="2">
              <a:spcBef>
                <a:spcPts val="0"/>
              </a:spcBef>
              <a:spcAft>
                <a:spcPts val="0"/>
              </a:spcAft>
              <a:buSzPts val="11500"/>
              <a:buNone/>
              <a:defRPr/>
            </a:lvl3pPr>
            <a:lvl4pPr lvl="3">
              <a:spcBef>
                <a:spcPts val="0"/>
              </a:spcBef>
              <a:spcAft>
                <a:spcPts val="0"/>
              </a:spcAft>
              <a:buSzPts val="11500"/>
              <a:buNone/>
              <a:defRPr/>
            </a:lvl4pPr>
            <a:lvl5pPr lvl="4">
              <a:spcBef>
                <a:spcPts val="0"/>
              </a:spcBef>
              <a:spcAft>
                <a:spcPts val="0"/>
              </a:spcAft>
              <a:buSzPts val="11500"/>
              <a:buNone/>
              <a:defRPr/>
            </a:lvl5pPr>
            <a:lvl6pPr lvl="5">
              <a:spcBef>
                <a:spcPts val="0"/>
              </a:spcBef>
              <a:spcAft>
                <a:spcPts val="0"/>
              </a:spcAft>
              <a:buSzPts val="11500"/>
              <a:buNone/>
              <a:defRPr/>
            </a:lvl6pPr>
            <a:lvl7pPr lvl="6">
              <a:spcBef>
                <a:spcPts val="0"/>
              </a:spcBef>
              <a:spcAft>
                <a:spcPts val="0"/>
              </a:spcAft>
              <a:buSzPts val="11500"/>
              <a:buNone/>
              <a:defRPr/>
            </a:lvl7pPr>
            <a:lvl8pPr lvl="7">
              <a:spcBef>
                <a:spcPts val="0"/>
              </a:spcBef>
              <a:spcAft>
                <a:spcPts val="0"/>
              </a:spcAft>
              <a:buSzPts val="11500"/>
              <a:buNone/>
              <a:defRPr/>
            </a:lvl8pPr>
            <a:lvl9pPr lvl="8">
              <a:spcBef>
                <a:spcPts val="0"/>
              </a:spcBef>
              <a:spcAft>
                <a:spcPts val="0"/>
              </a:spcAft>
              <a:buSzPts val="11500"/>
              <a:buNone/>
              <a:defRPr/>
            </a:lvl9pPr>
          </a:lstStyle>
          <a:p/>
        </p:txBody>
      </p:sp>
      <p:sp>
        <p:nvSpPr>
          <p:cNvPr id="31" name="Google Shape;31;p6"/>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277050" y="2275729"/>
            <a:ext cx="11504400" cy="3095400"/>
          </a:xfrm>
          <a:prstGeom prst="rect">
            <a:avLst/>
          </a:prstGeom>
        </p:spPr>
        <p:txBody>
          <a:bodyPr anchorCtr="0" anchor="b" bIns="374550" lIns="374550" spcFirstLastPara="1" rIns="374550" wrap="square" tIns="374550">
            <a:noAutofit/>
          </a:bodyPr>
          <a:lstStyle>
            <a:lvl1pPr lvl="0">
              <a:spcBef>
                <a:spcPts val="0"/>
              </a:spcBef>
              <a:spcAft>
                <a:spcPts val="0"/>
              </a:spcAft>
              <a:buSzPts val="9800"/>
              <a:buNone/>
              <a:defRPr sz="9800"/>
            </a:lvl1pPr>
            <a:lvl2pPr lvl="1">
              <a:spcBef>
                <a:spcPts val="0"/>
              </a:spcBef>
              <a:spcAft>
                <a:spcPts val="0"/>
              </a:spcAft>
              <a:buSzPts val="9800"/>
              <a:buNone/>
              <a:defRPr sz="9800"/>
            </a:lvl2pPr>
            <a:lvl3pPr lvl="2">
              <a:spcBef>
                <a:spcPts val="0"/>
              </a:spcBef>
              <a:spcAft>
                <a:spcPts val="0"/>
              </a:spcAft>
              <a:buSzPts val="9800"/>
              <a:buNone/>
              <a:defRPr sz="9800"/>
            </a:lvl3pPr>
            <a:lvl4pPr lvl="3">
              <a:spcBef>
                <a:spcPts val="0"/>
              </a:spcBef>
              <a:spcAft>
                <a:spcPts val="0"/>
              </a:spcAft>
              <a:buSzPts val="9800"/>
              <a:buNone/>
              <a:defRPr sz="9800"/>
            </a:lvl4pPr>
            <a:lvl5pPr lvl="4">
              <a:spcBef>
                <a:spcPts val="0"/>
              </a:spcBef>
              <a:spcAft>
                <a:spcPts val="0"/>
              </a:spcAft>
              <a:buSzPts val="9800"/>
              <a:buNone/>
              <a:defRPr sz="9800"/>
            </a:lvl5pPr>
            <a:lvl6pPr lvl="5">
              <a:spcBef>
                <a:spcPts val="0"/>
              </a:spcBef>
              <a:spcAft>
                <a:spcPts val="0"/>
              </a:spcAft>
              <a:buSzPts val="9800"/>
              <a:buNone/>
              <a:defRPr sz="9800"/>
            </a:lvl6pPr>
            <a:lvl7pPr lvl="6">
              <a:spcBef>
                <a:spcPts val="0"/>
              </a:spcBef>
              <a:spcAft>
                <a:spcPts val="0"/>
              </a:spcAft>
              <a:buSzPts val="9800"/>
              <a:buNone/>
              <a:defRPr sz="9800"/>
            </a:lvl7pPr>
            <a:lvl8pPr lvl="7">
              <a:spcBef>
                <a:spcPts val="0"/>
              </a:spcBef>
              <a:spcAft>
                <a:spcPts val="0"/>
              </a:spcAft>
              <a:buSzPts val="9800"/>
              <a:buNone/>
              <a:defRPr sz="9800"/>
            </a:lvl8pPr>
            <a:lvl9pPr lvl="8">
              <a:spcBef>
                <a:spcPts val="0"/>
              </a:spcBef>
              <a:spcAft>
                <a:spcPts val="0"/>
              </a:spcAft>
              <a:buSzPts val="9800"/>
              <a:buNone/>
              <a:defRPr sz="9800"/>
            </a:lvl9pPr>
          </a:lstStyle>
          <a:p/>
        </p:txBody>
      </p:sp>
      <p:sp>
        <p:nvSpPr>
          <p:cNvPr id="34" name="Google Shape;34;p7"/>
          <p:cNvSpPr txBox="1"/>
          <p:nvPr>
            <p:ph idx="1" type="body"/>
          </p:nvPr>
        </p:nvSpPr>
        <p:spPr>
          <a:xfrm>
            <a:off x="1277050" y="5691781"/>
            <a:ext cx="11504400" cy="13022700"/>
          </a:xfrm>
          <a:prstGeom prst="rect">
            <a:avLst/>
          </a:prstGeom>
        </p:spPr>
        <p:txBody>
          <a:bodyPr anchorCtr="0" anchor="t" bIns="374550" lIns="374550" spcFirstLastPara="1" rIns="374550" wrap="square" tIns="374550">
            <a:noAutofit/>
          </a:bodyPr>
          <a:lstStyle>
            <a:lvl1pPr indent="-539750" lvl="0" marL="457200">
              <a:spcBef>
                <a:spcPts val="0"/>
              </a:spcBef>
              <a:spcAft>
                <a:spcPts val="0"/>
              </a:spcAft>
              <a:buSzPts val="4900"/>
              <a:buChar char="●"/>
              <a:defRPr sz="4900"/>
            </a:lvl1pPr>
            <a:lvl2pPr indent="-539750" lvl="1" marL="914400">
              <a:spcBef>
                <a:spcPts val="6600"/>
              </a:spcBef>
              <a:spcAft>
                <a:spcPts val="0"/>
              </a:spcAft>
              <a:buSzPts val="4900"/>
              <a:buChar char="○"/>
              <a:defRPr sz="4900"/>
            </a:lvl2pPr>
            <a:lvl3pPr indent="-539750" lvl="2" marL="1371600">
              <a:spcBef>
                <a:spcPts val="6600"/>
              </a:spcBef>
              <a:spcAft>
                <a:spcPts val="0"/>
              </a:spcAft>
              <a:buSzPts val="4900"/>
              <a:buChar char="■"/>
              <a:defRPr sz="4900"/>
            </a:lvl3pPr>
            <a:lvl4pPr indent="-539750" lvl="3" marL="1828800">
              <a:spcBef>
                <a:spcPts val="6600"/>
              </a:spcBef>
              <a:spcAft>
                <a:spcPts val="0"/>
              </a:spcAft>
              <a:buSzPts val="4900"/>
              <a:buChar char="●"/>
              <a:defRPr sz="4900"/>
            </a:lvl4pPr>
            <a:lvl5pPr indent="-539750" lvl="4" marL="2286000">
              <a:spcBef>
                <a:spcPts val="6600"/>
              </a:spcBef>
              <a:spcAft>
                <a:spcPts val="0"/>
              </a:spcAft>
              <a:buSzPts val="4900"/>
              <a:buChar char="○"/>
              <a:defRPr sz="4900"/>
            </a:lvl5pPr>
            <a:lvl6pPr indent="-539750" lvl="5" marL="2743200">
              <a:spcBef>
                <a:spcPts val="6600"/>
              </a:spcBef>
              <a:spcAft>
                <a:spcPts val="0"/>
              </a:spcAft>
              <a:buSzPts val="4900"/>
              <a:buChar char="■"/>
              <a:defRPr sz="4900"/>
            </a:lvl6pPr>
            <a:lvl7pPr indent="-539750" lvl="6" marL="3200400">
              <a:spcBef>
                <a:spcPts val="6600"/>
              </a:spcBef>
              <a:spcAft>
                <a:spcPts val="0"/>
              </a:spcAft>
              <a:buSzPts val="4900"/>
              <a:buChar char="●"/>
              <a:defRPr sz="4900"/>
            </a:lvl7pPr>
            <a:lvl8pPr indent="-539750" lvl="7" marL="3657600">
              <a:spcBef>
                <a:spcPts val="6600"/>
              </a:spcBef>
              <a:spcAft>
                <a:spcPts val="0"/>
              </a:spcAft>
              <a:buSzPts val="4900"/>
              <a:buChar char="○"/>
              <a:defRPr sz="4900"/>
            </a:lvl8pPr>
            <a:lvl9pPr indent="-539750" lvl="8" marL="4114800">
              <a:spcBef>
                <a:spcPts val="6600"/>
              </a:spcBef>
              <a:spcAft>
                <a:spcPts val="6600"/>
              </a:spcAft>
              <a:buSzPts val="4900"/>
              <a:buChar char="■"/>
              <a:defRPr sz="4900"/>
            </a:lvl9pPr>
          </a:lstStyle>
          <a:p/>
        </p:txBody>
      </p:sp>
      <p:sp>
        <p:nvSpPr>
          <p:cNvPr id="35" name="Google Shape;35;p7"/>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2008577" y="1843808"/>
            <a:ext cx="26089200" cy="16755900"/>
          </a:xfrm>
          <a:prstGeom prst="rect">
            <a:avLst/>
          </a:prstGeom>
        </p:spPr>
        <p:txBody>
          <a:bodyPr anchorCtr="0" anchor="ctr" bIns="374550" lIns="374550" spcFirstLastPara="1" rIns="374550" wrap="square" tIns="374550">
            <a:noAutofit/>
          </a:bodyPr>
          <a:lstStyle>
            <a:lvl1pPr lvl="0">
              <a:spcBef>
                <a:spcPts val="0"/>
              </a:spcBef>
              <a:spcAft>
                <a:spcPts val="0"/>
              </a:spcAft>
              <a:buSzPts val="19700"/>
              <a:buNone/>
              <a:defRPr sz="19700"/>
            </a:lvl1pPr>
            <a:lvl2pPr lvl="1">
              <a:spcBef>
                <a:spcPts val="0"/>
              </a:spcBef>
              <a:spcAft>
                <a:spcPts val="0"/>
              </a:spcAft>
              <a:buSzPts val="19700"/>
              <a:buNone/>
              <a:defRPr sz="19700"/>
            </a:lvl2pPr>
            <a:lvl3pPr lvl="2">
              <a:spcBef>
                <a:spcPts val="0"/>
              </a:spcBef>
              <a:spcAft>
                <a:spcPts val="0"/>
              </a:spcAft>
              <a:buSzPts val="19700"/>
              <a:buNone/>
              <a:defRPr sz="19700"/>
            </a:lvl3pPr>
            <a:lvl4pPr lvl="3">
              <a:spcBef>
                <a:spcPts val="0"/>
              </a:spcBef>
              <a:spcAft>
                <a:spcPts val="0"/>
              </a:spcAft>
              <a:buSzPts val="19700"/>
              <a:buNone/>
              <a:defRPr sz="19700"/>
            </a:lvl4pPr>
            <a:lvl5pPr lvl="4">
              <a:spcBef>
                <a:spcPts val="0"/>
              </a:spcBef>
              <a:spcAft>
                <a:spcPts val="0"/>
              </a:spcAft>
              <a:buSzPts val="19700"/>
              <a:buNone/>
              <a:defRPr sz="19700"/>
            </a:lvl5pPr>
            <a:lvl6pPr lvl="5">
              <a:spcBef>
                <a:spcPts val="0"/>
              </a:spcBef>
              <a:spcAft>
                <a:spcPts val="0"/>
              </a:spcAft>
              <a:buSzPts val="19700"/>
              <a:buNone/>
              <a:defRPr sz="19700"/>
            </a:lvl6pPr>
            <a:lvl7pPr lvl="6">
              <a:spcBef>
                <a:spcPts val="0"/>
              </a:spcBef>
              <a:spcAft>
                <a:spcPts val="0"/>
              </a:spcAft>
              <a:buSzPts val="19700"/>
              <a:buNone/>
              <a:defRPr sz="19700"/>
            </a:lvl7pPr>
            <a:lvl8pPr lvl="7">
              <a:spcBef>
                <a:spcPts val="0"/>
              </a:spcBef>
              <a:spcAft>
                <a:spcPts val="0"/>
              </a:spcAft>
              <a:buSzPts val="19700"/>
              <a:buNone/>
              <a:defRPr sz="19700"/>
            </a:lvl8pPr>
            <a:lvl9pPr lvl="8">
              <a:spcBef>
                <a:spcPts val="0"/>
              </a:spcBef>
              <a:spcAft>
                <a:spcPts val="0"/>
              </a:spcAft>
              <a:buSzPts val="19700"/>
              <a:buNone/>
              <a:defRPr sz="19700"/>
            </a:lvl9pPr>
          </a:lstStyle>
          <a:p/>
        </p:txBody>
      </p:sp>
      <p:sp>
        <p:nvSpPr>
          <p:cNvPr id="38" name="Google Shape;38;p8"/>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18731700" y="-512"/>
            <a:ext cx="18731700" cy="21067800"/>
          </a:xfrm>
          <a:prstGeom prst="rect">
            <a:avLst/>
          </a:prstGeom>
          <a:solidFill>
            <a:schemeClr val="lt2"/>
          </a:solidFill>
          <a:ln>
            <a:noFill/>
          </a:ln>
        </p:spPr>
        <p:txBody>
          <a:bodyPr anchorCtr="0" anchor="ctr" bIns="374550" lIns="374550" spcFirstLastPara="1" rIns="374550" wrap="square" tIns="37455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1087766" y="5051067"/>
            <a:ext cx="16573500" cy="6071400"/>
          </a:xfrm>
          <a:prstGeom prst="rect">
            <a:avLst/>
          </a:prstGeom>
        </p:spPr>
        <p:txBody>
          <a:bodyPr anchorCtr="0" anchor="b" bIns="374550" lIns="374550" spcFirstLastPara="1" rIns="374550" wrap="square" tIns="374550">
            <a:noAutofit/>
          </a:bodyPr>
          <a:lstStyle>
            <a:lvl1pPr lvl="0" algn="ctr">
              <a:spcBef>
                <a:spcPts val="0"/>
              </a:spcBef>
              <a:spcAft>
                <a:spcPts val="0"/>
              </a:spcAft>
              <a:buSzPts val="17200"/>
              <a:buNone/>
              <a:defRPr sz="17200"/>
            </a:lvl1pPr>
            <a:lvl2pPr lvl="1" algn="ctr">
              <a:spcBef>
                <a:spcPts val="0"/>
              </a:spcBef>
              <a:spcAft>
                <a:spcPts val="0"/>
              </a:spcAft>
              <a:buSzPts val="17200"/>
              <a:buNone/>
              <a:defRPr sz="17200"/>
            </a:lvl2pPr>
            <a:lvl3pPr lvl="2" algn="ctr">
              <a:spcBef>
                <a:spcPts val="0"/>
              </a:spcBef>
              <a:spcAft>
                <a:spcPts val="0"/>
              </a:spcAft>
              <a:buSzPts val="17200"/>
              <a:buNone/>
              <a:defRPr sz="17200"/>
            </a:lvl3pPr>
            <a:lvl4pPr lvl="3" algn="ctr">
              <a:spcBef>
                <a:spcPts val="0"/>
              </a:spcBef>
              <a:spcAft>
                <a:spcPts val="0"/>
              </a:spcAft>
              <a:buSzPts val="17200"/>
              <a:buNone/>
              <a:defRPr sz="17200"/>
            </a:lvl4pPr>
            <a:lvl5pPr lvl="4" algn="ctr">
              <a:spcBef>
                <a:spcPts val="0"/>
              </a:spcBef>
              <a:spcAft>
                <a:spcPts val="0"/>
              </a:spcAft>
              <a:buSzPts val="17200"/>
              <a:buNone/>
              <a:defRPr sz="17200"/>
            </a:lvl5pPr>
            <a:lvl6pPr lvl="5" algn="ctr">
              <a:spcBef>
                <a:spcPts val="0"/>
              </a:spcBef>
              <a:spcAft>
                <a:spcPts val="0"/>
              </a:spcAft>
              <a:buSzPts val="17200"/>
              <a:buNone/>
              <a:defRPr sz="17200"/>
            </a:lvl6pPr>
            <a:lvl7pPr lvl="6" algn="ctr">
              <a:spcBef>
                <a:spcPts val="0"/>
              </a:spcBef>
              <a:spcAft>
                <a:spcPts val="0"/>
              </a:spcAft>
              <a:buSzPts val="17200"/>
              <a:buNone/>
              <a:defRPr sz="17200"/>
            </a:lvl7pPr>
            <a:lvl8pPr lvl="7" algn="ctr">
              <a:spcBef>
                <a:spcPts val="0"/>
              </a:spcBef>
              <a:spcAft>
                <a:spcPts val="0"/>
              </a:spcAft>
              <a:buSzPts val="17200"/>
              <a:buNone/>
              <a:defRPr sz="17200"/>
            </a:lvl8pPr>
            <a:lvl9pPr lvl="8" algn="ctr">
              <a:spcBef>
                <a:spcPts val="0"/>
              </a:spcBef>
              <a:spcAft>
                <a:spcPts val="0"/>
              </a:spcAft>
              <a:buSzPts val="17200"/>
              <a:buNone/>
              <a:defRPr sz="17200"/>
            </a:lvl9pPr>
          </a:lstStyle>
          <a:p/>
        </p:txBody>
      </p:sp>
      <p:sp>
        <p:nvSpPr>
          <p:cNvPr id="42" name="Google Shape;42;p9"/>
          <p:cNvSpPr txBox="1"/>
          <p:nvPr>
            <p:ph idx="1" type="subTitle"/>
          </p:nvPr>
        </p:nvSpPr>
        <p:spPr>
          <a:xfrm>
            <a:off x="1087766" y="11481354"/>
            <a:ext cx="16573500" cy="5058900"/>
          </a:xfrm>
          <a:prstGeom prst="rect">
            <a:avLst/>
          </a:prstGeom>
        </p:spPr>
        <p:txBody>
          <a:bodyPr anchorCtr="0" anchor="t" bIns="374550" lIns="374550" spcFirstLastPara="1" rIns="374550" wrap="square" tIns="374550">
            <a:noAutofit/>
          </a:bodyPr>
          <a:lstStyle>
            <a:lvl1pPr lvl="0" algn="ctr">
              <a:lnSpc>
                <a:spcPct val="100000"/>
              </a:lnSpc>
              <a:spcBef>
                <a:spcPts val="0"/>
              </a:spcBef>
              <a:spcAft>
                <a:spcPts val="0"/>
              </a:spcAft>
              <a:buSzPts val="8600"/>
              <a:buNone/>
              <a:defRPr sz="8600"/>
            </a:lvl1pPr>
            <a:lvl2pPr lvl="1" algn="ctr">
              <a:lnSpc>
                <a:spcPct val="100000"/>
              </a:lnSpc>
              <a:spcBef>
                <a:spcPts val="0"/>
              </a:spcBef>
              <a:spcAft>
                <a:spcPts val="0"/>
              </a:spcAft>
              <a:buSzPts val="8600"/>
              <a:buNone/>
              <a:defRPr sz="8600"/>
            </a:lvl2pPr>
            <a:lvl3pPr lvl="2" algn="ctr">
              <a:lnSpc>
                <a:spcPct val="100000"/>
              </a:lnSpc>
              <a:spcBef>
                <a:spcPts val="0"/>
              </a:spcBef>
              <a:spcAft>
                <a:spcPts val="0"/>
              </a:spcAft>
              <a:buSzPts val="8600"/>
              <a:buNone/>
              <a:defRPr sz="8600"/>
            </a:lvl3pPr>
            <a:lvl4pPr lvl="3" algn="ctr">
              <a:lnSpc>
                <a:spcPct val="100000"/>
              </a:lnSpc>
              <a:spcBef>
                <a:spcPts val="0"/>
              </a:spcBef>
              <a:spcAft>
                <a:spcPts val="0"/>
              </a:spcAft>
              <a:buSzPts val="8600"/>
              <a:buNone/>
              <a:defRPr sz="8600"/>
            </a:lvl4pPr>
            <a:lvl5pPr lvl="4" algn="ctr">
              <a:lnSpc>
                <a:spcPct val="100000"/>
              </a:lnSpc>
              <a:spcBef>
                <a:spcPts val="0"/>
              </a:spcBef>
              <a:spcAft>
                <a:spcPts val="0"/>
              </a:spcAft>
              <a:buSzPts val="8600"/>
              <a:buNone/>
              <a:defRPr sz="8600"/>
            </a:lvl5pPr>
            <a:lvl6pPr lvl="5" algn="ctr">
              <a:lnSpc>
                <a:spcPct val="100000"/>
              </a:lnSpc>
              <a:spcBef>
                <a:spcPts val="0"/>
              </a:spcBef>
              <a:spcAft>
                <a:spcPts val="0"/>
              </a:spcAft>
              <a:buSzPts val="8600"/>
              <a:buNone/>
              <a:defRPr sz="8600"/>
            </a:lvl6pPr>
            <a:lvl7pPr lvl="6" algn="ctr">
              <a:lnSpc>
                <a:spcPct val="100000"/>
              </a:lnSpc>
              <a:spcBef>
                <a:spcPts val="0"/>
              </a:spcBef>
              <a:spcAft>
                <a:spcPts val="0"/>
              </a:spcAft>
              <a:buSzPts val="8600"/>
              <a:buNone/>
              <a:defRPr sz="8600"/>
            </a:lvl7pPr>
            <a:lvl8pPr lvl="7" algn="ctr">
              <a:lnSpc>
                <a:spcPct val="100000"/>
              </a:lnSpc>
              <a:spcBef>
                <a:spcPts val="0"/>
              </a:spcBef>
              <a:spcAft>
                <a:spcPts val="0"/>
              </a:spcAft>
              <a:buSzPts val="8600"/>
              <a:buNone/>
              <a:defRPr sz="8600"/>
            </a:lvl8pPr>
            <a:lvl9pPr lvl="8" algn="ctr">
              <a:lnSpc>
                <a:spcPct val="100000"/>
              </a:lnSpc>
              <a:spcBef>
                <a:spcPts val="0"/>
              </a:spcBef>
              <a:spcAft>
                <a:spcPts val="0"/>
              </a:spcAft>
              <a:buSzPts val="8600"/>
              <a:buNone/>
              <a:defRPr sz="8600"/>
            </a:lvl9pPr>
          </a:lstStyle>
          <a:p/>
        </p:txBody>
      </p:sp>
      <p:sp>
        <p:nvSpPr>
          <p:cNvPr id="43" name="Google Shape;43;p9"/>
          <p:cNvSpPr txBox="1"/>
          <p:nvPr>
            <p:ph idx="2" type="body"/>
          </p:nvPr>
        </p:nvSpPr>
        <p:spPr>
          <a:xfrm>
            <a:off x="20237365" y="2965801"/>
            <a:ext cx="15720300" cy="15135000"/>
          </a:xfrm>
          <a:prstGeom prst="rect">
            <a:avLst/>
          </a:prstGeom>
        </p:spPr>
        <p:txBody>
          <a:bodyPr anchorCtr="0" anchor="ctr" bIns="374550" lIns="374550" spcFirstLastPara="1" rIns="374550" wrap="square" tIns="374550">
            <a:noAutofit/>
          </a:bodyPr>
          <a:lstStyle>
            <a:lvl1pPr indent="-698500" lvl="0" marL="457200">
              <a:spcBef>
                <a:spcPts val="0"/>
              </a:spcBef>
              <a:spcAft>
                <a:spcPts val="0"/>
              </a:spcAft>
              <a:buSzPts val="7400"/>
              <a:buChar char="●"/>
              <a:defRPr/>
            </a:lvl1pPr>
            <a:lvl2pPr indent="-590550" lvl="1" marL="914400">
              <a:spcBef>
                <a:spcPts val="6600"/>
              </a:spcBef>
              <a:spcAft>
                <a:spcPts val="0"/>
              </a:spcAft>
              <a:buSzPts val="5700"/>
              <a:buChar char="○"/>
              <a:defRPr/>
            </a:lvl2pPr>
            <a:lvl3pPr indent="-590550" lvl="2" marL="1371600">
              <a:spcBef>
                <a:spcPts val="6600"/>
              </a:spcBef>
              <a:spcAft>
                <a:spcPts val="0"/>
              </a:spcAft>
              <a:buSzPts val="5700"/>
              <a:buChar char="■"/>
              <a:defRPr/>
            </a:lvl3pPr>
            <a:lvl4pPr indent="-590550" lvl="3" marL="1828800">
              <a:spcBef>
                <a:spcPts val="6600"/>
              </a:spcBef>
              <a:spcAft>
                <a:spcPts val="0"/>
              </a:spcAft>
              <a:buSzPts val="5700"/>
              <a:buChar char="●"/>
              <a:defRPr/>
            </a:lvl4pPr>
            <a:lvl5pPr indent="-590550" lvl="4" marL="2286000">
              <a:spcBef>
                <a:spcPts val="6600"/>
              </a:spcBef>
              <a:spcAft>
                <a:spcPts val="0"/>
              </a:spcAft>
              <a:buSzPts val="5700"/>
              <a:buChar char="○"/>
              <a:defRPr/>
            </a:lvl5pPr>
            <a:lvl6pPr indent="-590550" lvl="5" marL="2743200">
              <a:spcBef>
                <a:spcPts val="6600"/>
              </a:spcBef>
              <a:spcAft>
                <a:spcPts val="0"/>
              </a:spcAft>
              <a:buSzPts val="5700"/>
              <a:buChar char="■"/>
              <a:defRPr/>
            </a:lvl6pPr>
            <a:lvl7pPr indent="-590550" lvl="6" marL="3200400">
              <a:spcBef>
                <a:spcPts val="6600"/>
              </a:spcBef>
              <a:spcAft>
                <a:spcPts val="0"/>
              </a:spcAft>
              <a:buSzPts val="5700"/>
              <a:buChar char="●"/>
              <a:defRPr/>
            </a:lvl7pPr>
            <a:lvl8pPr indent="-590550" lvl="7" marL="3657600">
              <a:spcBef>
                <a:spcPts val="6600"/>
              </a:spcBef>
              <a:spcAft>
                <a:spcPts val="0"/>
              </a:spcAft>
              <a:buSzPts val="5700"/>
              <a:buChar char="○"/>
              <a:defRPr/>
            </a:lvl8pPr>
            <a:lvl9pPr indent="-590550" lvl="8" marL="4114800">
              <a:spcBef>
                <a:spcPts val="6600"/>
              </a:spcBef>
              <a:spcAft>
                <a:spcPts val="6600"/>
              </a:spcAft>
              <a:buSzPts val="5700"/>
              <a:buChar char="■"/>
              <a:defRPr/>
            </a:lvl9pPr>
          </a:lstStyle>
          <a:p/>
        </p:txBody>
      </p:sp>
      <p:sp>
        <p:nvSpPr>
          <p:cNvPr id="44" name="Google Shape;44;p9"/>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1277050" y="17328373"/>
            <a:ext cx="24577500" cy="2478600"/>
          </a:xfrm>
          <a:prstGeom prst="rect">
            <a:avLst/>
          </a:prstGeom>
        </p:spPr>
        <p:txBody>
          <a:bodyPr anchorCtr="0" anchor="ctr" bIns="374550" lIns="374550" spcFirstLastPara="1" rIns="374550" wrap="square" tIns="374550">
            <a:noAutofit/>
          </a:bodyPr>
          <a:lstStyle>
            <a:lvl1pPr indent="-228600" lvl="0" marL="457200">
              <a:lnSpc>
                <a:spcPct val="100000"/>
              </a:lnSpc>
              <a:spcBef>
                <a:spcPts val="0"/>
              </a:spcBef>
              <a:spcAft>
                <a:spcPts val="0"/>
              </a:spcAft>
              <a:buSzPts val="7400"/>
              <a:buNone/>
              <a:defRPr/>
            </a:lvl1pPr>
          </a:lstStyle>
          <a:p/>
        </p:txBody>
      </p:sp>
      <p:sp>
        <p:nvSpPr>
          <p:cNvPr id="47" name="Google Shape;47;p10"/>
          <p:cNvSpPr txBox="1"/>
          <p:nvPr>
            <p:ph idx="12" type="sldNum"/>
          </p:nvPr>
        </p:nvSpPr>
        <p:spPr>
          <a:xfrm>
            <a:off x="34712060" y="19100467"/>
            <a:ext cx="2247900" cy="1612200"/>
          </a:xfrm>
          <a:prstGeom prst="rect">
            <a:avLst/>
          </a:prstGeom>
        </p:spPr>
        <p:txBody>
          <a:bodyPr anchorCtr="0" anchor="ctr" bIns="374550" lIns="374550" spcFirstLastPara="1" rIns="374550" wrap="square" tIns="3745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77050" y="1822816"/>
            <a:ext cx="34909200" cy="2345700"/>
          </a:xfrm>
          <a:prstGeom prst="rect">
            <a:avLst/>
          </a:prstGeom>
          <a:noFill/>
          <a:ln>
            <a:noFill/>
          </a:ln>
        </p:spPr>
        <p:txBody>
          <a:bodyPr anchorCtr="0" anchor="t" bIns="374550" lIns="374550" spcFirstLastPara="1" rIns="374550" wrap="square" tIns="374550">
            <a:noAutofit/>
          </a:bodyPr>
          <a:lstStyle>
            <a:lvl1pPr lvl="0">
              <a:spcBef>
                <a:spcPts val="0"/>
              </a:spcBef>
              <a:spcAft>
                <a:spcPts val="0"/>
              </a:spcAft>
              <a:buClr>
                <a:schemeClr val="dk1"/>
              </a:buClr>
              <a:buSzPts val="11500"/>
              <a:buNone/>
              <a:defRPr sz="11500">
                <a:solidFill>
                  <a:schemeClr val="dk1"/>
                </a:solidFill>
              </a:defRPr>
            </a:lvl1pPr>
            <a:lvl2pPr lvl="1">
              <a:spcBef>
                <a:spcPts val="0"/>
              </a:spcBef>
              <a:spcAft>
                <a:spcPts val="0"/>
              </a:spcAft>
              <a:buClr>
                <a:schemeClr val="dk1"/>
              </a:buClr>
              <a:buSzPts val="11500"/>
              <a:buNone/>
              <a:defRPr sz="11500">
                <a:solidFill>
                  <a:schemeClr val="dk1"/>
                </a:solidFill>
              </a:defRPr>
            </a:lvl2pPr>
            <a:lvl3pPr lvl="2">
              <a:spcBef>
                <a:spcPts val="0"/>
              </a:spcBef>
              <a:spcAft>
                <a:spcPts val="0"/>
              </a:spcAft>
              <a:buClr>
                <a:schemeClr val="dk1"/>
              </a:buClr>
              <a:buSzPts val="11500"/>
              <a:buNone/>
              <a:defRPr sz="11500">
                <a:solidFill>
                  <a:schemeClr val="dk1"/>
                </a:solidFill>
              </a:defRPr>
            </a:lvl3pPr>
            <a:lvl4pPr lvl="3">
              <a:spcBef>
                <a:spcPts val="0"/>
              </a:spcBef>
              <a:spcAft>
                <a:spcPts val="0"/>
              </a:spcAft>
              <a:buClr>
                <a:schemeClr val="dk1"/>
              </a:buClr>
              <a:buSzPts val="11500"/>
              <a:buNone/>
              <a:defRPr sz="11500">
                <a:solidFill>
                  <a:schemeClr val="dk1"/>
                </a:solidFill>
              </a:defRPr>
            </a:lvl4pPr>
            <a:lvl5pPr lvl="4">
              <a:spcBef>
                <a:spcPts val="0"/>
              </a:spcBef>
              <a:spcAft>
                <a:spcPts val="0"/>
              </a:spcAft>
              <a:buClr>
                <a:schemeClr val="dk1"/>
              </a:buClr>
              <a:buSzPts val="11500"/>
              <a:buNone/>
              <a:defRPr sz="11500">
                <a:solidFill>
                  <a:schemeClr val="dk1"/>
                </a:solidFill>
              </a:defRPr>
            </a:lvl5pPr>
            <a:lvl6pPr lvl="5">
              <a:spcBef>
                <a:spcPts val="0"/>
              </a:spcBef>
              <a:spcAft>
                <a:spcPts val="0"/>
              </a:spcAft>
              <a:buClr>
                <a:schemeClr val="dk1"/>
              </a:buClr>
              <a:buSzPts val="11500"/>
              <a:buNone/>
              <a:defRPr sz="11500">
                <a:solidFill>
                  <a:schemeClr val="dk1"/>
                </a:solidFill>
              </a:defRPr>
            </a:lvl6pPr>
            <a:lvl7pPr lvl="6">
              <a:spcBef>
                <a:spcPts val="0"/>
              </a:spcBef>
              <a:spcAft>
                <a:spcPts val="0"/>
              </a:spcAft>
              <a:buClr>
                <a:schemeClr val="dk1"/>
              </a:buClr>
              <a:buSzPts val="11500"/>
              <a:buNone/>
              <a:defRPr sz="11500">
                <a:solidFill>
                  <a:schemeClr val="dk1"/>
                </a:solidFill>
              </a:defRPr>
            </a:lvl7pPr>
            <a:lvl8pPr lvl="7">
              <a:spcBef>
                <a:spcPts val="0"/>
              </a:spcBef>
              <a:spcAft>
                <a:spcPts val="0"/>
              </a:spcAft>
              <a:buClr>
                <a:schemeClr val="dk1"/>
              </a:buClr>
              <a:buSzPts val="11500"/>
              <a:buNone/>
              <a:defRPr sz="11500">
                <a:solidFill>
                  <a:schemeClr val="dk1"/>
                </a:solidFill>
              </a:defRPr>
            </a:lvl8pPr>
            <a:lvl9pPr lvl="8">
              <a:spcBef>
                <a:spcPts val="0"/>
              </a:spcBef>
              <a:spcAft>
                <a:spcPts val="0"/>
              </a:spcAft>
              <a:buClr>
                <a:schemeClr val="dk1"/>
              </a:buClr>
              <a:buSzPts val="11500"/>
              <a:buNone/>
              <a:defRPr sz="11500">
                <a:solidFill>
                  <a:schemeClr val="dk1"/>
                </a:solidFill>
              </a:defRPr>
            </a:lvl9pPr>
          </a:lstStyle>
          <a:p/>
        </p:txBody>
      </p:sp>
      <p:sp>
        <p:nvSpPr>
          <p:cNvPr id="11" name="Google Shape;11;p1"/>
          <p:cNvSpPr txBox="1"/>
          <p:nvPr>
            <p:ph idx="1" type="body"/>
          </p:nvPr>
        </p:nvSpPr>
        <p:spPr>
          <a:xfrm>
            <a:off x="1277050" y="4720521"/>
            <a:ext cx="34909200" cy="13993500"/>
          </a:xfrm>
          <a:prstGeom prst="rect">
            <a:avLst/>
          </a:prstGeom>
          <a:noFill/>
          <a:ln>
            <a:noFill/>
          </a:ln>
        </p:spPr>
        <p:txBody>
          <a:bodyPr anchorCtr="0" anchor="t" bIns="374550" lIns="374550" spcFirstLastPara="1" rIns="374550" wrap="square" tIns="374550">
            <a:noAutofit/>
          </a:bodyPr>
          <a:lstStyle>
            <a:lvl1pPr indent="-698500" lvl="0" marL="457200">
              <a:lnSpc>
                <a:spcPct val="115000"/>
              </a:lnSpc>
              <a:spcBef>
                <a:spcPts val="0"/>
              </a:spcBef>
              <a:spcAft>
                <a:spcPts val="0"/>
              </a:spcAft>
              <a:buClr>
                <a:schemeClr val="dk2"/>
              </a:buClr>
              <a:buSzPts val="7400"/>
              <a:buChar char="●"/>
              <a:defRPr sz="7400">
                <a:solidFill>
                  <a:schemeClr val="dk2"/>
                </a:solidFill>
              </a:defRPr>
            </a:lvl1pPr>
            <a:lvl2pPr indent="-590550" lvl="1" marL="914400">
              <a:lnSpc>
                <a:spcPct val="115000"/>
              </a:lnSpc>
              <a:spcBef>
                <a:spcPts val="6600"/>
              </a:spcBef>
              <a:spcAft>
                <a:spcPts val="0"/>
              </a:spcAft>
              <a:buClr>
                <a:schemeClr val="dk2"/>
              </a:buClr>
              <a:buSzPts val="5700"/>
              <a:buChar char="○"/>
              <a:defRPr sz="5700">
                <a:solidFill>
                  <a:schemeClr val="dk2"/>
                </a:solidFill>
              </a:defRPr>
            </a:lvl2pPr>
            <a:lvl3pPr indent="-590550" lvl="2" marL="1371600">
              <a:lnSpc>
                <a:spcPct val="115000"/>
              </a:lnSpc>
              <a:spcBef>
                <a:spcPts val="6600"/>
              </a:spcBef>
              <a:spcAft>
                <a:spcPts val="0"/>
              </a:spcAft>
              <a:buClr>
                <a:schemeClr val="dk2"/>
              </a:buClr>
              <a:buSzPts val="5700"/>
              <a:buChar char="■"/>
              <a:defRPr sz="5700">
                <a:solidFill>
                  <a:schemeClr val="dk2"/>
                </a:solidFill>
              </a:defRPr>
            </a:lvl3pPr>
            <a:lvl4pPr indent="-590550" lvl="3" marL="1828800">
              <a:lnSpc>
                <a:spcPct val="115000"/>
              </a:lnSpc>
              <a:spcBef>
                <a:spcPts val="6600"/>
              </a:spcBef>
              <a:spcAft>
                <a:spcPts val="0"/>
              </a:spcAft>
              <a:buClr>
                <a:schemeClr val="dk2"/>
              </a:buClr>
              <a:buSzPts val="5700"/>
              <a:buChar char="●"/>
              <a:defRPr sz="5700">
                <a:solidFill>
                  <a:schemeClr val="dk2"/>
                </a:solidFill>
              </a:defRPr>
            </a:lvl4pPr>
            <a:lvl5pPr indent="-590550" lvl="4" marL="2286000">
              <a:lnSpc>
                <a:spcPct val="115000"/>
              </a:lnSpc>
              <a:spcBef>
                <a:spcPts val="6600"/>
              </a:spcBef>
              <a:spcAft>
                <a:spcPts val="0"/>
              </a:spcAft>
              <a:buClr>
                <a:schemeClr val="dk2"/>
              </a:buClr>
              <a:buSzPts val="5700"/>
              <a:buChar char="○"/>
              <a:defRPr sz="5700">
                <a:solidFill>
                  <a:schemeClr val="dk2"/>
                </a:solidFill>
              </a:defRPr>
            </a:lvl5pPr>
            <a:lvl6pPr indent="-590550" lvl="5" marL="2743200">
              <a:lnSpc>
                <a:spcPct val="115000"/>
              </a:lnSpc>
              <a:spcBef>
                <a:spcPts val="6600"/>
              </a:spcBef>
              <a:spcAft>
                <a:spcPts val="0"/>
              </a:spcAft>
              <a:buClr>
                <a:schemeClr val="dk2"/>
              </a:buClr>
              <a:buSzPts val="5700"/>
              <a:buChar char="■"/>
              <a:defRPr sz="5700">
                <a:solidFill>
                  <a:schemeClr val="dk2"/>
                </a:solidFill>
              </a:defRPr>
            </a:lvl6pPr>
            <a:lvl7pPr indent="-590550" lvl="6" marL="3200400">
              <a:lnSpc>
                <a:spcPct val="115000"/>
              </a:lnSpc>
              <a:spcBef>
                <a:spcPts val="6600"/>
              </a:spcBef>
              <a:spcAft>
                <a:spcPts val="0"/>
              </a:spcAft>
              <a:buClr>
                <a:schemeClr val="dk2"/>
              </a:buClr>
              <a:buSzPts val="5700"/>
              <a:buChar char="●"/>
              <a:defRPr sz="5700">
                <a:solidFill>
                  <a:schemeClr val="dk2"/>
                </a:solidFill>
              </a:defRPr>
            </a:lvl7pPr>
            <a:lvl8pPr indent="-590550" lvl="7" marL="3657600">
              <a:lnSpc>
                <a:spcPct val="115000"/>
              </a:lnSpc>
              <a:spcBef>
                <a:spcPts val="6600"/>
              </a:spcBef>
              <a:spcAft>
                <a:spcPts val="0"/>
              </a:spcAft>
              <a:buClr>
                <a:schemeClr val="dk2"/>
              </a:buClr>
              <a:buSzPts val="5700"/>
              <a:buChar char="○"/>
              <a:defRPr sz="5700">
                <a:solidFill>
                  <a:schemeClr val="dk2"/>
                </a:solidFill>
              </a:defRPr>
            </a:lvl8pPr>
            <a:lvl9pPr indent="-590550" lvl="8" marL="4114800">
              <a:lnSpc>
                <a:spcPct val="115000"/>
              </a:lnSpc>
              <a:spcBef>
                <a:spcPts val="6600"/>
              </a:spcBef>
              <a:spcAft>
                <a:spcPts val="6600"/>
              </a:spcAft>
              <a:buClr>
                <a:schemeClr val="dk2"/>
              </a:buClr>
              <a:buSzPts val="5700"/>
              <a:buChar char="■"/>
              <a:defRPr sz="5700">
                <a:solidFill>
                  <a:schemeClr val="dk2"/>
                </a:solidFill>
              </a:defRPr>
            </a:lvl9pPr>
          </a:lstStyle>
          <a:p/>
        </p:txBody>
      </p:sp>
      <p:sp>
        <p:nvSpPr>
          <p:cNvPr id="12" name="Google Shape;12;p1"/>
          <p:cNvSpPr txBox="1"/>
          <p:nvPr>
            <p:ph idx="12" type="sldNum"/>
          </p:nvPr>
        </p:nvSpPr>
        <p:spPr>
          <a:xfrm>
            <a:off x="34712060" y="19100467"/>
            <a:ext cx="2247900" cy="1612200"/>
          </a:xfrm>
          <a:prstGeom prst="rect">
            <a:avLst/>
          </a:prstGeom>
          <a:noFill/>
          <a:ln>
            <a:noFill/>
          </a:ln>
        </p:spPr>
        <p:txBody>
          <a:bodyPr anchorCtr="0" anchor="ctr" bIns="374550" lIns="374550" spcFirstLastPara="1" rIns="374550" wrap="square" tIns="374550">
            <a:noAutofit/>
          </a:bodyPr>
          <a:lstStyle>
            <a:lvl1pPr lvl="0" algn="r">
              <a:buNone/>
              <a:defRPr sz="4100">
                <a:solidFill>
                  <a:schemeClr val="dk2"/>
                </a:solidFill>
              </a:defRPr>
            </a:lvl1pPr>
            <a:lvl2pPr lvl="1" algn="r">
              <a:buNone/>
              <a:defRPr sz="4100">
                <a:solidFill>
                  <a:schemeClr val="dk2"/>
                </a:solidFill>
              </a:defRPr>
            </a:lvl2pPr>
            <a:lvl3pPr lvl="2" algn="r">
              <a:buNone/>
              <a:defRPr sz="4100">
                <a:solidFill>
                  <a:schemeClr val="dk2"/>
                </a:solidFill>
              </a:defRPr>
            </a:lvl3pPr>
            <a:lvl4pPr lvl="3" algn="r">
              <a:buNone/>
              <a:defRPr sz="4100">
                <a:solidFill>
                  <a:schemeClr val="dk2"/>
                </a:solidFill>
              </a:defRPr>
            </a:lvl4pPr>
            <a:lvl5pPr lvl="4" algn="r">
              <a:buNone/>
              <a:defRPr sz="4100">
                <a:solidFill>
                  <a:schemeClr val="dk2"/>
                </a:solidFill>
              </a:defRPr>
            </a:lvl5pPr>
            <a:lvl6pPr lvl="5" algn="r">
              <a:buNone/>
              <a:defRPr sz="4100">
                <a:solidFill>
                  <a:schemeClr val="dk2"/>
                </a:solidFill>
              </a:defRPr>
            </a:lvl6pPr>
            <a:lvl7pPr lvl="6" algn="r">
              <a:buNone/>
              <a:defRPr sz="4100">
                <a:solidFill>
                  <a:schemeClr val="dk2"/>
                </a:solidFill>
              </a:defRPr>
            </a:lvl7pPr>
            <a:lvl8pPr lvl="7" algn="r">
              <a:buNone/>
              <a:defRPr sz="4100">
                <a:solidFill>
                  <a:schemeClr val="dk2"/>
                </a:solidFill>
              </a:defRPr>
            </a:lvl8pPr>
            <a:lvl9pPr lvl="8" algn="r">
              <a:buNone/>
              <a:defRPr sz="41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76" name="Shape 76"/>
        <p:cNvGrpSpPr/>
        <p:nvPr/>
      </p:nvGrpSpPr>
      <p:grpSpPr>
        <a:xfrm>
          <a:off x="0" y="0"/>
          <a:ext cx="0" cy="0"/>
          <a:chOff x="0" y="0"/>
          <a:chExt cx="0" cy="0"/>
        </a:xfrm>
      </p:grpSpPr>
      <p:sp>
        <p:nvSpPr>
          <p:cNvPr id="77" name="Google Shape;77;p14"/>
          <p:cNvSpPr/>
          <p:nvPr/>
        </p:nvSpPr>
        <p:spPr>
          <a:xfrm>
            <a:off x="9921300" y="3156400"/>
            <a:ext cx="17720700" cy="17769000"/>
          </a:xfrm>
          <a:prstGeom prst="roundRect">
            <a:avLst>
              <a:gd fmla="val 16667" name="adj"/>
            </a:avLst>
          </a:prstGeom>
          <a:solidFill>
            <a:srgbClr val="B6D7A8"/>
          </a:solidFill>
          <a:ln cap="rnd" cmpd="sng" w="1905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14"/>
          <p:cNvSpPr/>
          <p:nvPr/>
        </p:nvSpPr>
        <p:spPr>
          <a:xfrm>
            <a:off x="773704" y="3377554"/>
            <a:ext cx="9147600" cy="17055300"/>
          </a:xfrm>
          <a:prstGeom prst="roundRect">
            <a:avLst>
              <a:gd fmla="val 16667" name="adj"/>
            </a:avLst>
          </a:prstGeom>
          <a:solidFill>
            <a:srgbClr val="B6D7A8"/>
          </a:solidFill>
          <a:ln cap="rnd" cmpd="sng" w="1905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9" name="Google Shape;79;p14"/>
          <p:cNvSpPr/>
          <p:nvPr/>
        </p:nvSpPr>
        <p:spPr>
          <a:xfrm>
            <a:off x="27641909" y="3436024"/>
            <a:ext cx="9147536" cy="17055360"/>
          </a:xfrm>
          <a:prstGeom prst="roundRect">
            <a:avLst>
              <a:gd fmla="val 16667" name="adj"/>
            </a:avLst>
          </a:prstGeom>
          <a:solidFill>
            <a:srgbClr val="B6D7A8"/>
          </a:solidFill>
          <a:ln cap="rnd" cmpd="sng" w="19050">
            <a:solidFill>
              <a:srgbClr val="4A86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14"/>
          <p:cNvSpPr txBox="1"/>
          <p:nvPr>
            <p:ph idx="1" type="body"/>
          </p:nvPr>
        </p:nvSpPr>
        <p:spPr>
          <a:xfrm>
            <a:off x="758800" y="3530938"/>
            <a:ext cx="8585400" cy="6729900"/>
          </a:xfrm>
          <a:prstGeom prst="rect">
            <a:avLst/>
          </a:prstGeom>
          <a:noFill/>
          <a:ln>
            <a:noFill/>
          </a:ln>
        </p:spPr>
        <p:txBody>
          <a:bodyPr anchorCtr="0" anchor="t" bIns="178825" lIns="178825" spcFirstLastPara="1" rIns="178825" wrap="square" tIns="178825">
            <a:noAutofit/>
          </a:bodyPr>
          <a:lstStyle/>
          <a:p>
            <a:pPr indent="-393700" lvl="0" marL="457200" rtl="0" algn="l">
              <a:spcBef>
                <a:spcPts val="3800"/>
              </a:spcBef>
              <a:spcAft>
                <a:spcPts val="0"/>
              </a:spcAft>
              <a:buClr>
                <a:schemeClr val="dk1"/>
              </a:buClr>
              <a:buSzPts val="2600"/>
              <a:buFont typeface="Trebuchet MS"/>
              <a:buChar char="●"/>
            </a:pPr>
            <a:r>
              <a:rPr b="1" lang="en-US" sz="2600">
                <a:solidFill>
                  <a:schemeClr val="dk1"/>
                </a:solidFill>
                <a:latin typeface="Trebuchet MS"/>
                <a:ea typeface="Trebuchet MS"/>
                <a:cs typeface="Trebuchet MS"/>
                <a:sym typeface="Trebuchet MS"/>
              </a:rPr>
              <a:t>In the spring of 2010, the Deepwater Horizon, an oil rig in the Gulf of Mexico, exploded and sank causing one of the largest oil spills in history.</a:t>
            </a:r>
            <a:endParaRPr b="1" sz="2600">
              <a:solidFill>
                <a:schemeClr val="dk1"/>
              </a:solidFill>
              <a:latin typeface="Trebuchet MS"/>
              <a:ea typeface="Trebuchet MS"/>
              <a:cs typeface="Trebuchet MS"/>
              <a:sym typeface="Trebuchet MS"/>
            </a:endParaRPr>
          </a:p>
          <a:p>
            <a:pPr indent="-393700" lvl="0" marL="457200" rtl="0" algn="l">
              <a:spcBef>
                <a:spcPts val="0"/>
              </a:spcBef>
              <a:spcAft>
                <a:spcPts val="0"/>
              </a:spcAft>
              <a:buClr>
                <a:schemeClr val="dk1"/>
              </a:buClr>
              <a:buSzPts val="2600"/>
              <a:buFont typeface="Trebuchet MS"/>
              <a:buChar char="●"/>
            </a:pPr>
            <a:r>
              <a:rPr b="1" lang="en-US" sz="2600">
                <a:solidFill>
                  <a:schemeClr val="dk1"/>
                </a:solidFill>
                <a:latin typeface="Trebuchet MS"/>
                <a:ea typeface="Trebuchet MS"/>
                <a:cs typeface="Trebuchet MS"/>
                <a:sym typeface="Trebuchet MS"/>
              </a:rPr>
              <a:t>The research that we plan to carry out is the cleaning up and data collection as a result of the spill. There were different strategies employed to clean up the spill, each with different amounts of success.</a:t>
            </a:r>
            <a:endParaRPr b="1" sz="2600">
              <a:solidFill>
                <a:schemeClr val="dk1"/>
              </a:solidFill>
              <a:latin typeface="Trebuchet MS"/>
              <a:ea typeface="Trebuchet MS"/>
              <a:cs typeface="Trebuchet MS"/>
              <a:sym typeface="Trebuchet MS"/>
            </a:endParaRPr>
          </a:p>
          <a:p>
            <a:pPr indent="-393700" lvl="0" marL="457200" rtl="0" algn="l">
              <a:spcBef>
                <a:spcPts val="0"/>
              </a:spcBef>
              <a:spcAft>
                <a:spcPts val="0"/>
              </a:spcAft>
              <a:buClr>
                <a:schemeClr val="dk1"/>
              </a:buClr>
              <a:buSzPts val="2600"/>
              <a:buFont typeface="Trebuchet MS"/>
              <a:buChar char="●"/>
            </a:pPr>
            <a:r>
              <a:rPr b="1" lang="en-US" sz="2600">
                <a:solidFill>
                  <a:schemeClr val="dk1"/>
                </a:solidFill>
                <a:latin typeface="Trebuchet MS"/>
                <a:ea typeface="Trebuchet MS"/>
                <a:cs typeface="Trebuchet MS"/>
                <a:sym typeface="Trebuchet MS"/>
              </a:rPr>
              <a:t>In this research, we shall be focusing on cleaning up the oil and collecting data to see the progress. We will have to use calculus in order to do that.</a:t>
            </a:r>
            <a:endParaRPr b="1" sz="2600">
              <a:solidFill>
                <a:schemeClr val="dk1"/>
              </a:solidFill>
              <a:latin typeface="Trebuchet MS"/>
              <a:ea typeface="Trebuchet MS"/>
              <a:cs typeface="Trebuchet MS"/>
              <a:sym typeface="Trebuchet MS"/>
            </a:endParaRPr>
          </a:p>
        </p:txBody>
      </p:sp>
      <p:sp>
        <p:nvSpPr>
          <p:cNvPr id="81" name="Google Shape;81;p14"/>
          <p:cNvSpPr txBox="1"/>
          <p:nvPr>
            <p:ph idx="2" type="body"/>
          </p:nvPr>
        </p:nvSpPr>
        <p:spPr>
          <a:xfrm>
            <a:off x="787254" y="3499104"/>
            <a:ext cx="8577000" cy="482700"/>
          </a:xfrm>
          <a:prstGeom prst="rect">
            <a:avLst/>
          </a:prstGeom>
          <a:noFill/>
          <a:ln>
            <a:noFill/>
          </a:ln>
        </p:spPr>
        <p:txBody>
          <a:bodyPr anchorCtr="0" anchor="ctr" bIns="71525" lIns="71525" spcFirstLastPara="1" rIns="71525" wrap="square" tIns="71525">
            <a:noAutofit/>
          </a:bodyPr>
          <a:lstStyle/>
          <a:p>
            <a:pPr indent="0" lvl="0" marL="0" marR="0" rtl="0" algn="ctr">
              <a:spcBef>
                <a:spcPts val="0"/>
              </a:spcBef>
              <a:spcAft>
                <a:spcPts val="0"/>
              </a:spcAft>
              <a:buClr>
                <a:schemeClr val="accent1"/>
              </a:buClr>
              <a:buSzPts val="1050"/>
              <a:buFont typeface="Noto Sans Symbols"/>
              <a:buNone/>
            </a:pPr>
            <a:r>
              <a:rPr i="0" lang="en-US" sz="4200" u="sng" cap="none" strike="noStrike">
                <a:solidFill>
                  <a:srgbClr val="073763"/>
                </a:solidFill>
                <a:latin typeface="Merriweather"/>
                <a:ea typeface="Merriweather"/>
                <a:cs typeface="Merriweather"/>
                <a:sym typeface="Merriweather"/>
              </a:rPr>
              <a:t>Introduction</a:t>
            </a:r>
            <a:endParaRPr>
              <a:solidFill>
                <a:srgbClr val="073763"/>
              </a:solidFill>
              <a:latin typeface="Merriweather"/>
              <a:ea typeface="Merriweather"/>
              <a:cs typeface="Merriweather"/>
              <a:sym typeface="Merriweather"/>
            </a:endParaRPr>
          </a:p>
        </p:txBody>
      </p:sp>
      <p:sp>
        <p:nvSpPr>
          <p:cNvPr id="82" name="Google Shape;82;p14"/>
          <p:cNvSpPr txBox="1"/>
          <p:nvPr>
            <p:ph idx="3" type="body"/>
          </p:nvPr>
        </p:nvSpPr>
        <p:spPr>
          <a:xfrm>
            <a:off x="834450" y="9260075"/>
            <a:ext cx="9026100" cy="10090800"/>
          </a:xfrm>
          <a:prstGeom prst="rect">
            <a:avLst/>
          </a:prstGeom>
          <a:noFill/>
          <a:ln>
            <a:noFill/>
          </a:ln>
        </p:spPr>
        <p:txBody>
          <a:bodyPr anchorCtr="0" anchor="t" bIns="178825" lIns="178825" spcFirstLastPara="1" rIns="178825" wrap="square" tIns="178825">
            <a:noAutofit/>
          </a:bodyPr>
          <a:lstStyle/>
          <a:p>
            <a:pPr indent="0" lvl="0" marL="0" rtl="0" algn="l">
              <a:lnSpc>
                <a:spcPct val="100000"/>
              </a:lnSpc>
              <a:spcBef>
                <a:spcPts val="1200"/>
              </a:spcBef>
              <a:spcAft>
                <a:spcPts val="0"/>
              </a:spcAft>
              <a:buClr>
                <a:schemeClr val="dk1"/>
              </a:buClr>
              <a:buSzPts val="1100"/>
              <a:buFont typeface="Arial"/>
              <a:buNone/>
            </a:pPr>
            <a:r>
              <a:t/>
            </a:r>
            <a:endParaRPr sz="2700">
              <a:solidFill>
                <a:schemeClr val="dk1"/>
              </a:solidFill>
              <a:latin typeface="Trebuchet MS"/>
              <a:ea typeface="Trebuchet MS"/>
              <a:cs typeface="Trebuchet MS"/>
              <a:sym typeface="Trebuchet MS"/>
            </a:endParaRPr>
          </a:p>
          <a:p>
            <a:pPr indent="-400050" lvl="0" marL="457200" rtl="0" algn="l">
              <a:lnSpc>
                <a:spcPct val="100000"/>
              </a:lnSpc>
              <a:spcBef>
                <a:spcPts val="1200"/>
              </a:spcBef>
              <a:spcAft>
                <a:spcPts val="0"/>
              </a:spcAft>
              <a:buClr>
                <a:schemeClr val="dk1"/>
              </a:buClr>
              <a:buSzPts val="2700"/>
              <a:buFont typeface="Trebuchet MS"/>
              <a:buChar char="●"/>
            </a:pPr>
            <a:r>
              <a:rPr lang="en-US" sz="2700">
                <a:solidFill>
                  <a:schemeClr val="dk1"/>
                </a:solidFill>
                <a:latin typeface="Trebuchet MS"/>
                <a:ea typeface="Trebuchet MS"/>
                <a:cs typeface="Trebuchet MS"/>
                <a:sym typeface="Trebuchet MS"/>
              </a:rPr>
              <a:t>Social justice is justice under the conditions of equal rights, equal opportunity, and equal treatment. Within the framework of social justice issues there exists an issue known as environmental justice. 	Just as social injustices against one’s equal rights occur, 	environmental injustices can also occur. Environmental injustice is the “disproportionate exposure of certain populations to 	environmental hazards” (Maantay, 2002).</a:t>
            </a:r>
            <a:endParaRPr sz="2700">
              <a:solidFill>
                <a:schemeClr val="dk1"/>
              </a:solidFill>
              <a:latin typeface="Trebuchet MS"/>
              <a:ea typeface="Trebuchet MS"/>
              <a:cs typeface="Trebuchet MS"/>
              <a:sym typeface="Trebuchet MS"/>
            </a:endParaRPr>
          </a:p>
          <a:p>
            <a:pPr indent="-400050" lvl="0" marL="457200" rtl="0" algn="l">
              <a:lnSpc>
                <a:spcPct val="100000"/>
              </a:lnSpc>
              <a:spcBef>
                <a:spcPts val="0"/>
              </a:spcBef>
              <a:spcAft>
                <a:spcPts val="0"/>
              </a:spcAft>
              <a:buClr>
                <a:schemeClr val="dk1"/>
              </a:buClr>
              <a:buSzPts val="2700"/>
              <a:buFont typeface="Trebuchet MS"/>
              <a:buChar char="●"/>
            </a:pPr>
            <a:r>
              <a:rPr lang="en-US" sz="2700">
                <a:solidFill>
                  <a:schemeClr val="dk1"/>
                </a:solidFill>
                <a:latin typeface="Trebuchet MS"/>
                <a:ea typeface="Trebuchet MS"/>
                <a:cs typeface="Trebuchet MS"/>
                <a:sym typeface="Trebuchet MS"/>
              </a:rPr>
              <a:t>Social and environmental injustices are vastly interwoven into the aftermath of oil spills, especially one as large as the Deepwater Horizon Oil Spill in 2010. Not only was the spill an environmental disaster, but the spill also didn’t affect everyone equally either.</a:t>
            </a:r>
            <a:endParaRPr sz="2700">
              <a:solidFill>
                <a:schemeClr val="dk1"/>
              </a:solidFill>
              <a:latin typeface="Trebuchet MS"/>
              <a:ea typeface="Trebuchet MS"/>
              <a:cs typeface="Trebuchet MS"/>
              <a:sym typeface="Trebuchet MS"/>
            </a:endParaRPr>
          </a:p>
          <a:p>
            <a:pPr indent="-400050" lvl="0" marL="457200" rtl="0" algn="l">
              <a:spcBef>
                <a:spcPts val="0"/>
              </a:spcBef>
              <a:spcAft>
                <a:spcPts val="0"/>
              </a:spcAft>
              <a:buClr>
                <a:schemeClr val="dk1"/>
              </a:buClr>
              <a:buSzPts val="2700"/>
              <a:buFont typeface="Trebuchet MS"/>
              <a:buChar char="●"/>
            </a:pPr>
            <a:r>
              <a:rPr lang="en-US" sz="2700">
                <a:solidFill>
                  <a:schemeClr val="dk1"/>
                </a:solidFill>
                <a:latin typeface="Trebuchet MS"/>
                <a:ea typeface="Trebuchet MS"/>
                <a:cs typeface="Trebuchet MS"/>
                <a:sym typeface="Trebuchet MS"/>
              </a:rPr>
              <a:t>The government had also approved dumping debris that resulted from the spill near landfills near neighborhoods that were predominatelyblack, Latinx, and Asian. </a:t>
            </a:r>
            <a:endParaRPr sz="2700">
              <a:solidFill>
                <a:schemeClr val="dk1"/>
              </a:solidFill>
              <a:latin typeface="Trebuchet MS"/>
              <a:ea typeface="Trebuchet MS"/>
              <a:cs typeface="Trebuchet MS"/>
              <a:sym typeface="Trebuchet MS"/>
            </a:endParaRPr>
          </a:p>
          <a:p>
            <a:pPr indent="-400050" lvl="0" marL="457200" rtl="0" algn="l">
              <a:spcBef>
                <a:spcPts val="0"/>
              </a:spcBef>
              <a:spcAft>
                <a:spcPts val="0"/>
              </a:spcAft>
              <a:buClr>
                <a:schemeClr val="dk1"/>
              </a:buClr>
              <a:buSzPts val="2700"/>
              <a:buFont typeface="Arial"/>
              <a:buChar char="●"/>
            </a:pPr>
            <a:r>
              <a:rPr lang="en-US" sz="2700">
                <a:solidFill>
                  <a:schemeClr val="dk1"/>
                </a:solidFill>
                <a:latin typeface="Trebuchet MS"/>
                <a:ea typeface="Trebuchet MS"/>
                <a:cs typeface="Trebuchet MS"/>
                <a:sym typeface="Trebuchet MS"/>
              </a:rPr>
              <a:t>The combination of environmental injustices and research done by Robert Bullard produced an even further social injustice onto the affected 	communities: environmental racism. 	 </a:t>
            </a:r>
            <a:br>
              <a:rPr lang="en-US" sz="2700">
                <a:solidFill>
                  <a:schemeClr val="dk1"/>
                </a:solidFill>
                <a:latin typeface="Trebuchet MS"/>
                <a:ea typeface="Trebuchet MS"/>
                <a:cs typeface="Trebuchet MS"/>
                <a:sym typeface="Trebuchet MS"/>
              </a:rPr>
            </a:br>
            <a:endParaRPr sz="2700">
              <a:solidFill>
                <a:schemeClr val="dk1"/>
              </a:solidFill>
              <a:latin typeface="Trebuchet MS"/>
              <a:ea typeface="Trebuchet MS"/>
              <a:cs typeface="Trebuchet MS"/>
              <a:sym typeface="Trebuchet MS"/>
            </a:endParaRPr>
          </a:p>
          <a:p>
            <a:pPr indent="0" lvl="0" marL="0" marR="0" rtl="0" algn="l">
              <a:spcBef>
                <a:spcPts val="1200"/>
              </a:spcBef>
              <a:spcAft>
                <a:spcPts val="0"/>
              </a:spcAft>
              <a:buClr>
                <a:schemeClr val="accent1"/>
              </a:buClr>
              <a:buSzPts val="2240"/>
              <a:buFont typeface="Noto Sans Symbols"/>
              <a:buNone/>
            </a:pPr>
            <a:r>
              <a:t/>
            </a:r>
            <a:endParaRPr sz="2700">
              <a:solidFill>
                <a:schemeClr val="dk1"/>
              </a:solidFill>
              <a:latin typeface="Trebuchet MS"/>
              <a:ea typeface="Trebuchet MS"/>
              <a:cs typeface="Trebuchet MS"/>
              <a:sym typeface="Trebuchet MS"/>
            </a:endParaRPr>
          </a:p>
        </p:txBody>
      </p:sp>
      <p:sp>
        <p:nvSpPr>
          <p:cNvPr id="83" name="Google Shape;83;p14"/>
          <p:cNvSpPr txBox="1"/>
          <p:nvPr>
            <p:ph idx="4" type="body"/>
          </p:nvPr>
        </p:nvSpPr>
        <p:spPr>
          <a:xfrm>
            <a:off x="898754" y="9292423"/>
            <a:ext cx="8578500" cy="478500"/>
          </a:xfrm>
          <a:prstGeom prst="rect">
            <a:avLst/>
          </a:prstGeom>
          <a:noFill/>
          <a:ln>
            <a:noFill/>
          </a:ln>
        </p:spPr>
        <p:txBody>
          <a:bodyPr anchorCtr="0" anchor="ctr" bIns="71525" lIns="71525" spcFirstLastPara="1" rIns="71525" wrap="square" tIns="71525">
            <a:noAutofit/>
          </a:bodyPr>
          <a:lstStyle/>
          <a:p>
            <a:pPr indent="0" lvl="0" marL="0" marR="0" rtl="0" algn="ctr">
              <a:spcBef>
                <a:spcPts val="0"/>
              </a:spcBef>
              <a:spcAft>
                <a:spcPts val="0"/>
              </a:spcAft>
              <a:buClr>
                <a:schemeClr val="accent1"/>
              </a:buClr>
              <a:buSzPts val="1050"/>
              <a:buFont typeface="Noto Sans Symbols"/>
              <a:buNone/>
            </a:pPr>
            <a:r>
              <a:rPr lang="en-US" sz="4200">
                <a:solidFill>
                  <a:srgbClr val="073763"/>
                </a:solidFill>
                <a:latin typeface="Merriweather"/>
                <a:ea typeface="Merriweather"/>
                <a:cs typeface="Merriweather"/>
                <a:sym typeface="Merriweather"/>
              </a:rPr>
              <a:t>Social Justice</a:t>
            </a:r>
            <a:endParaRPr>
              <a:solidFill>
                <a:srgbClr val="073763"/>
              </a:solidFill>
              <a:latin typeface="Merriweather"/>
              <a:ea typeface="Merriweather"/>
              <a:cs typeface="Merriweather"/>
              <a:sym typeface="Merriweather"/>
            </a:endParaRPr>
          </a:p>
        </p:txBody>
      </p:sp>
      <p:sp>
        <p:nvSpPr>
          <p:cNvPr id="84" name="Google Shape;84;p14"/>
          <p:cNvSpPr txBox="1"/>
          <p:nvPr>
            <p:ph idx="6" type="body"/>
          </p:nvPr>
        </p:nvSpPr>
        <p:spPr>
          <a:xfrm>
            <a:off x="28086050" y="8939730"/>
            <a:ext cx="8575800" cy="819900"/>
          </a:xfrm>
          <a:prstGeom prst="rect">
            <a:avLst/>
          </a:prstGeom>
          <a:noFill/>
          <a:ln>
            <a:noFill/>
          </a:ln>
        </p:spPr>
        <p:txBody>
          <a:bodyPr anchorCtr="0" anchor="ctr" bIns="71525" lIns="71525" spcFirstLastPara="1" rIns="71525" wrap="square" tIns="71525">
            <a:noAutofit/>
          </a:bodyPr>
          <a:lstStyle/>
          <a:p>
            <a:pPr indent="0" lvl="0" marL="0" marR="0" rtl="0" algn="ctr">
              <a:spcBef>
                <a:spcPts val="0"/>
              </a:spcBef>
              <a:spcAft>
                <a:spcPts val="0"/>
              </a:spcAft>
              <a:buClr>
                <a:schemeClr val="accent1"/>
              </a:buClr>
              <a:buSzPts val="1050"/>
              <a:buFont typeface="Noto Sans Symbols"/>
              <a:buNone/>
            </a:pPr>
            <a:r>
              <a:rPr lang="en-US" sz="4200">
                <a:solidFill>
                  <a:srgbClr val="073763"/>
                </a:solidFill>
                <a:latin typeface="Merriweather"/>
                <a:ea typeface="Merriweather"/>
                <a:cs typeface="Merriweather"/>
                <a:sym typeface="Merriweather"/>
              </a:rPr>
              <a:t>Problem Formulation</a:t>
            </a:r>
            <a:endParaRPr>
              <a:solidFill>
                <a:srgbClr val="073763"/>
              </a:solidFill>
              <a:latin typeface="Merriweather"/>
              <a:ea typeface="Merriweather"/>
              <a:cs typeface="Merriweather"/>
              <a:sym typeface="Merriweather"/>
            </a:endParaRPr>
          </a:p>
        </p:txBody>
      </p:sp>
      <p:sp>
        <p:nvSpPr>
          <p:cNvPr id="85" name="Google Shape;85;p14"/>
          <p:cNvSpPr txBox="1"/>
          <p:nvPr>
            <p:ph idx="13" type="body"/>
          </p:nvPr>
        </p:nvSpPr>
        <p:spPr>
          <a:xfrm>
            <a:off x="1062775" y="1284113"/>
            <a:ext cx="35314500" cy="819300"/>
          </a:xfrm>
          <a:prstGeom prst="rect">
            <a:avLst/>
          </a:prstGeom>
          <a:noFill/>
          <a:ln>
            <a:noFill/>
          </a:ln>
        </p:spPr>
        <p:txBody>
          <a:bodyPr anchorCtr="0" anchor="t" bIns="71525" lIns="71525" spcFirstLastPara="1" rIns="71525" wrap="square" tIns="71525">
            <a:noAutofit/>
          </a:bodyPr>
          <a:lstStyle/>
          <a:p>
            <a:pPr indent="0" lvl="0" marL="0" rtl="0" algn="ctr">
              <a:spcBef>
                <a:spcPts val="0"/>
              </a:spcBef>
              <a:spcAft>
                <a:spcPts val="0"/>
              </a:spcAft>
              <a:buSzPts val="5600"/>
              <a:buNone/>
            </a:pPr>
            <a:r>
              <a:rPr lang="en-US" sz="5800">
                <a:solidFill>
                  <a:srgbClr val="003056"/>
                </a:solidFill>
                <a:latin typeface="Merriweather"/>
                <a:ea typeface="Merriweather"/>
                <a:cs typeface="Merriweather"/>
                <a:sym typeface="Merriweather"/>
              </a:rPr>
              <a:t>Alison Abbey, Mylo Fisherman, Karl Muller, Kurt Muller, Zahin Ritee, and Jonah Zgombick</a:t>
            </a:r>
            <a:endParaRPr sz="5800">
              <a:latin typeface="Merriweather"/>
              <a:ea typeface="Merriweather"/>
              <a:cs typeface="Merriweather"/>
              <a:sym typeface="Merriweather"/>
            </a:endParaRPr>
          </a:p>
        </p:txBody>
      </p:sp>
      <p:sp>
        <p:nvSpPr>
          <p:cNvPr id="86" name="Google Shape;86;p14"/>
          <p:cNvSpPr txBox="1"/>
          <p:nvPr>
            <p:ph idx="14" type="body"/>
          </p:nvPr>
        </p:nvSpPr>
        <p:spPr>
          <a:xfrm>
            <a:off x="5111741" y="2337091"/>
            <a:ext cx="27312600" cy="819300"/>
          </a:xfrm>
          <a:prstGeom prst="rect">
            <a:avLst/>
          </a:prstGeom>
          <a:noFill/>
          <a:ln>
            <a:noFill/>
          </a:ln>
        </p:spPr>
        <p:txBody>
          <a:bodyPr anchorCtr="0" anchor="ctr" bIns="71525" lIns="71525" spcFirstLastPara="1" rIns="71525" wrap="square" tIns="71525">
            <a:noAutofit/>
          </a:bodyPr>
          <a:lstStyle/>
          <a:p>
            <a:pPr indent="0" lvl="0" marL="0" marR="0" rtl="0" algn="ctr">
              <a:lnSpc>
                <a:spcPct val="90000"/>
              </a:lnSpc>
              <a:spcBef>
                <a:spcPts val="0"/>
              </a:spcBef>
              <a:spcAft>
                <a:spcPts val="0"/>
              </a:spcAft>
              <a:buClr>
                <a:schemeClr val="accent1"/>
              </a:buClr>
              <a:buSzPts val="3840"/>
              <a:buFont typeface="Noto Sans Symbols"/>
              <a:buNone/>
            </a:pPr>
            <a:r>
              <a:rPr b="0" i="1" lang="en-US" sz="4800" u="none">
                <a:solidFill>
                  <a:srgbClr val="003056"/>
                </a:solidFill>
                <a:latin typeface="Merriweather"/>
                <a:ea typeface="Merriweather"/>
                <a:cs typeface="Merriweather"/>
                <a:sym typeface="Merriweather"/>
              </a:rPr>
              <a:t>Monica Morales Hernandez, Adelphi University</a:t>
            </a:r>
            <a:endParaRPr>
              <a:latin typeface="Merriweather"/>
              <a:ea typeface="Merriweather"/>
              <a:cs typeface="Merriweather"/>
              <a:sym typeface="Merriweather"/>
            </a:endParaRPr>
          </a:p>
        </p:txBody>
      </p:sp>
      <p:sp>
        <p:nvSpPr>
          <p:cNvPr id="87" name="Google Shape;87;p14"/>
          <p:cNvSpPr txBox="1"/>
          <p:nvPr>
            <p:ph idx="15" type="body"/>
          </p:nvPr>
        </p:nvSpPr>
        <p:spPr>
          <a:xfrm>
            <a:off x="5063716" y="2261"/>
            <a:ext cx="27312600" cy="1048200"/>
          </a:xfrm>
          <a:prstGeom prst="rect">
            <a:avLst/>
          </a:prstGeom>
          <a:noFill/>
          <a:ln>
            <a:noFill/>
          </a:ln>
        </p:spPr>
        <p:txBody>
          <a:bodyPr anchorCtr="0" anchor="t" bIns="71525" lIns="71525" spcFirstLastPara="1" rIns="71525" wrap="square" tIns="71525">
            <a:noAutofit/>
          </a:bodyPr>
          <a:lstStyle/>
          <a:p>
            <a:pPr indent="0" lvl="0" marL="0" rtl="0" algn="ctr">
              <a:spcBef>
                <a:spcPts val="0"/>
              </a:spcBef>
              <a:spcAft>
                <a:spcPts val="0"/>
              </a:spcAft>
              <a:buSzPts val="7200"/>
              <a:buNone/>
            </a:pPr>
            <a:r>
              <a:rPr lang="en-US" sz="9000">
                <a:solidFill>
                  <a:srgbClr val="003056"/>
                </a:solidFill>
                <a:latin typeface="Merriweather"/>
                <a:ea typeface="Merriweather"/>
                <a:cs typeface="Merriweather"/>
                <a:sym typeface="Merriweather"/>
              </a:rPr>
              <a:t>Modeling the 2010 Gulf of Mexico Oil Spill</a:t>
            </a:r>
            <a:endParaRPr>
              <a:latin typeface="Merriweather"/>
              <a:ea typeface="Merriweather"/>
              <a:cs typeface="Merriweather"/>
              <a:sym typeface="Merriweather"/>
            </a:endParaRPr>
          </a:p>
        </p:txBody>
      </p:sp>
      <p:sp>
        <p:nvSpPr>
          <p:cNvPr id="88" name="Google Shape;88;p14"/>
          <p:cNvSpPr txBox="1"/>
          <p:nvPr/>
        </p:nvSpPr>
        <p:spPr>
          <a:xfrm>
            <a:off x="28219106" y="7866330"/>
            <a:ext cx="7860900" cy="39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3056"/>
              </a:buClr>
              <a:buSzPts val="1800"/>
              <a:buFont typeface="Trebuchet MS"/>
              <a:buNone/>
            </a:pPr>
            <a:r>
              <a:rPr b="0" i="0" lang="en-US" sz="2500" u="none" cap="none" strike="noStrike">
                <a:solidFill>
                  <a:srgbClr val="003056"/>
                </a:solidFill>
                <a:latin typeface="Trebuchet MS"/>
                <a:ea typeface="Trebuchet MS"/>
                <a:cs typeface="Trebuchet MS"/>
                <a:sym typeface="Trebuchet MS"/>
              </a:rPr>
              <a:t>Figure 4. </a:t>
            </a:r>
            <a:r>
              <a:rPr lang="en-US" sz="2500">
                <a:solidFill>
                  <a:srgbClr val="003056"/>
                </a:solidFill>
                <a:latin typeface="Trebuchet MS"/>
                <a:ea typeface="Trebuchet MS"/>
                <a:cs typeface="Trebuchet MS"/>
                <a:sym typeface="Trebuchet MS"/>
              </a:rPr>
              <a:t>Entire breadth of spill and the Riemann sum of the GIS data</a:t>
            </a:r>
            <a:endParaRPr sz="2500">
              <a:solidFill>
                <a:srgbClr val="003056"/>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056"/>
              </a:buClr>
              <a:buSzPts val="1800"/>
              <a:buFont typeface="Trebuchet MS"/>
              <a:buNone/>
            </a:pPr>
            <a:r>
              <a:t/>
            </a:r>
            <a:endParaRPr sz="2500">
              <a:solidFill>
                <a:srgbClr val="003056"/>
              </a:solidFill>
              <a:latin typeface="Trebuchet MS"/>
              <a:ea typeface="Trebuchet MS"/>
              <a:cs typeface="Trebuchet MS"/>
              <a:sym typeface="Trebuchet MS"/>
            </a:endParaRPr>
          </a:p>
        </p:txBody>
      </p:sp>
      <p:sp>
        <p:nvSpPr>
          <p:cNvPr id="89" name="Google Shape;89;p14"/>
          <p:cNvSpPr txBox="1"/>
          <p:nvPr/>
        </p:nvSpPr>
        <p:spPr>
          <a:xfrm>
            <a:off x="28086038" y="10155133"/>
            <a:ext cx="8575800" cy="541200"/>
          </a:xfrm>
          <a:prstGeom prst="rect">
            <a:avLst/>
          </a:prstGeom>
          <a:noFill/>
          <a:ln>
            <a:noFill/>
          </a:ln>
        </p:spPr>
        <p:txBody>
          <a:bodyPr anchorCtr="0" anchor="t" bIns="71525" lIns="71525" spcFirstLastPara="1" rIns="71525" wrap="square" tIns="71525">
            <a:noAutofit/>
          </a:bodyPr>
          <a:lstStyle/>
          <a:p>
            <a:pPr indent="0" lvl="0" marL="0" marR="0" rtl="0" algn="ctr">
              <a:lnSpc>
                <a:spcPct val="100000"/>
              </a:lnSpc>
              <a:spcBef>
                <a:spcPts val="0"/>
              </a:spcBef>
              <a:spcAft>
                <a:spcPts val="0"/>
              </a:spcAft>
              <a:buClr>
                <a:schemeClr val="accent1"/>
              </a:buClr>
              <a:buSzPts val="2240"/>
              <a:buFont typeface="Noto Sans Symbols"/>
              <a:buNone/>
            </a:pPr>
            <a:r>
              <a:rPr lang="en-US" sz="2900">
                <a:solidFill>
                  <a:schemeClr val="dk1"/>
                </a:solidFill>
                <a:latin typeface="Trebuchet MS"/>
                <a:ea typeface="Trebuchet MS"/>
                <a:cs typeface="Trebuchet MS"/>
                <a:sym typeface="Trebuchet MS"/>
              </a:rPr>
              <a:t>How many barrels of oil were spilled on the surface in the spill?</a:t>
            </a:r>
            <a:endParaRPr sz="2900">
              <a:latin typeface="Trebuchet MS"/>
              <a:ea typeface="Trebuchet MS"/>
              <a:cs typeface="Trebuchet MS"/>
              <a:sym typeface="Trebuchet MS"/>
            </a:endParaRPr>
          </a:p>
          <a:p>
            <a:pPr indent="-412750" lvl="0" marL="457200" marR="0" rtl="0" algn="l">
              <a:lnSpc>
                <a:spcPct val="100000"/>
              </a:lnSpc>
              <a:spcBef>
                <a:spcPts val="3800"/>
              </a:spcBef>
              <a:spcAft>
                <a:spcPts val="0"/>
              </a:spcAft>
              <a:buClr>
                <a:schemeClr val="dk1"/>
              </a:buClr>
              <a:buSzPts val="2900"/>
              <a:buFont typeface="Trebuchet MS"/>
              <a:buChar char="•"/>
            </a:pPr>
            <a:r>
              <a:rPr lang="en-US" sz="2900">
                <a:solidFill>
                  <a:schemeClr val="dk1"/>
                </a:solidFill>
                <a:latin typeface="Trebuchet MS"/>
                <a:ea typeface="Trebuchet MS"/>
                <a:cs typeface="Trebuchet MS"/>
                <a:sym typeface="Trebuchet MS"/>
              </a:rPr>
              <a:t>From the data given on the GIS system provided by the National Oceanic and Atmospheric Administration we were able to determine the volume of oil spilled. The base method of doing this, finding the area, was done by riemann sums.From then on, using the interference of light </a:t>
            </a:r>
            <a:r>
              <a:rPr lang="en-US" sz="2900">
                <a:solidFill>
                  <a:schemeClr val="dk1"/>
                </a:solidFill>
                <a:latin typeface="Trebuchet MS"/>
                <a:ea typeface="Trebuchet MS"/>
                <a:cs typeface="Trebuchet MS"/>
                <a:sym typeface="Trebuchet MS"/>
              </a:rPr>
              <a:t>formula</a:t>
            </a:r>
            <a:r>
              <a:rPr lang="en-US" sz="2900">
                <a:solidFill>
                  <a:schemeClr val="dk1"/>
                </a:solidFill>
                <a:latin typeface="Trebuchet MS"/>
                <a:ea typeface="Trebuchet MS"/>
                <a:cs typeface="Trebuchet MS"/>
                <a:sym typeface="Trebuchet MS"/>
              </a:rPr>
              <a:t>, we were able to determine the thickness of oil in which we multiplied the area by the thickness of oil. This result was the volume of the surface level of oil which was around 131,273 barrels of oil.</a:t>
            </a:r>
            <a:endParaRPr sz="2900">
              <a:solidFill>
                <a:schemeClr val="dk1"/>
              </a:solidFill>
              <a:latin typeface="Trebuchet MS"/>
              <a:ea typeface="Trebuchet MS"/>
              <a:cs typeface="Trebuchet MS"/>
              <a:sym typeface="Trebuchet MS"/>
            </a:endParaRPr>
          </a:p>
          <a:p>
            <a:pPr indent="-412750" lvl="0" marL="457200" marR="0" rtl="0" algn="l">
              <a:lnSpc>
                <a:spcPct val="100000"/>
              </a:lnSpc>
              <a:spcBef>
                <a:spcPts val="0"/>
              </a:spcBef>
              <a:spcAft>
                <a:spcPts val="0"/>
              </a:spcAft>
              <a:buSzPts val="2900"/>
              <a:buFont typeface="Trebuchet MS"/>
              <a:buChar char="•"/>
            </a:pPr>
            <a:r>
              <a:rPr lang="en-US" sz="2900">
                <a:latin typeface="Trebuchet MS"/>
                <a:ea typeface="Trebuchet MS"/>
                <a:cs typeface="Trebuchet MS"/>
                <a:sym typeface="Trebuchet MS"/>
              </a:rPr>
              <a:t>What does this result suggest? This places into </a:t>
            </a:r>
            <a:r>
              <a:rPr lang="en-US" sz="2900">
                <a:latin typeface="Trebuchet MS"/>
                <a:ea typeface="Trebuchet MS"/>
                <a:cs typeface="Trebuchet MS"/>
                <a:sym typeface="Trebuchet MS"/>
              </a:rPr>
              <a:t>perspective</a:t>
            </a:r>
            <a:r>
              <a:rPr lang="en-US" sz="2900">
                <a:latin typeface="Trebuchet MS"/>
                <a:ea typeface="Trebuchet MS"/>
                <a:cs typeface="Trebuchet MS"/>
                <a:sym typeface="Trebuchet MS"/>
              </a:rPr>
              <a:t> just the massive devastation that this spill caused.</a:t>
            </a:r>
            <a:endParaRPr sz="2900">
              <a:latin typeface="Trebuchet MS"/>
              <a:ea typeface="Trebuchet MS"/>
              <a:cs typeface="Trebuchet MS"/>
              <a:sym typeface="Trebuchet MS"/>
            </a:endParaRPr>
          </a:p>
          <a:p>
            <a:pPr indent="-412750" lvl="0" marL="457200" marR="0" rtl="0" algn="l">
              <a:lnSpc>
                <a:spcPct val="100000"/>
              </a:lnSpc>
              <a:spcBef>
                <a:spcPts val="0"/>
              </a:spcBef>
              <a:spcAft>
                <a:spcPts val="0"/>
              </a:spcAft>
              <a:buSzPts val="2900"/>
              <a:buFont typeface="Trebuchet MS"/>
              <a:buChar char="•"/>
            </a:pPr>
            <a:r>
              <a:rPr lang="en-US" sz="2900">
                <a:latin typeface="Trebuchet MS"/>
                <a:ea typeface="Trebuchet MS"/>
                <a:cs typeface="Trebuchet MS"/>
                <a:sym typeface="Trebuchet MS"/>
              </a:rPr>
              <a:t>This was not </a:t>
            </a:r>
            <a:r>
              <a:rPr lang="en-US" sz="2900">
                <a:latin typeface="Trebuchet MS"/>
                <a:ea typeface="Trebuchet MS"/>
                <a:cs typeface="Trebuchet MS"/>
                <a:sym typeface="Trebuchet MS"/>
              </a:rPr>
              <a:t>without</a:t>
            </a:r>
            <a:r>
              <a:rPr lang="en-US" sz="2900">
                <a:latin typeface="Trebuchet MS"/>
                <a:ea typeface="Trebuchet MS"/>
                <a:cs typeface="Trebuchet MS"/>
                <a:sym typeface="Trebuchet MS"/>
              </a:rPr>
              <a:t> its issues. There were t</a:t>
            </a:r>
            <a:r>
              <a:rPr lang="en-US" sz="2900">
                <a:latin typeface="Trebuchet MS"/>
                <a:ea typeface="Trebuchet MS"/>
                <a:cs typeface="Trebuchet MS"/>
                <a:sym typeface="Trebuchet MS"/>
              </a:rPr>
              <a:t>hings we could’ve done differently, like the proper thickness of oil and an infinite amount of sections for the Riemann Sum.</a:t>
            </a:r>
            <a:endParaRPr i="0" sz="2900" u="none" cap="none" strike="noStrike">
              <a:solidFill>
                <a:schemeClr val="dk1"/>
              </a:solidFill>
              <a:latin typeface="Trebuchet MS"/>
              <a:ea typeface="Trebuchet MS"/>
              <a:cs typeface="Trebuchet MS"/>
              <a:sym typeface="Trebuchet MS"/>
            </a:endParaRPr>
          </a:p>
        </p:txBody>
      </p:sp>
      <p:pic>
        <p:nvPicPr>
          <p:cNvPr id="90" name="Google Shape;90;p14"/>
          <p:cNvPicPr preferRelativeResize="0"/>
          <p:nvPr/>
        </p:nvPicPr>
        <p:blipFill>
          <a:blip r:embed="rId3">
            <a:alphaModFix/>
          </a:blip>
          <a:stretch>
            <a:fillRect/>
          </a:stretch>
        </p:blipFill>
        <p:spPr>
          <a:xfrm>
            <a:off x="11204075" y="9676613"/>
            <a:ext cx="6286225" cy="4325419"/>
          </a:xfrm>
          <a:prstGeom prst="rect">
            <a:avLst/>
          </a:prstGeom>
          <a:noFill/>
          <a:ln>
            <a:noFill/>
          </a:ln>
        </p:spPr>
      </p:pic>
      <p:pic>
        <p:nvPicPr>
          <p:cNvPr id="91" name="Google Shape;91;p14"/>
          <p:cNvPicPr preferRelativeResize="0"/>
          <p:nvPr/>
        </p:nvPicPr>
        <p:blipFill>
          <a:blip r:embed="rId4">
            <a:alphaModFix/>
          </a:blip>
          <a:stretch>
            <a:fillRect/>
          </a:stretch>
        </p:blipFill>
        <p:spPr>
          <a:xfrm>
            <a:off x="11204063" y="4443050"/>
            <a:ext cx="6286232" cy="4508000"/>
          </a:xfrm>
          <a:prstGeom prst="rect">
            <a:avLst/>
          </a:prstGeom>
          <a:noFill/>
          <a:ln cap="rnd" cmpd="sng" w="19050">
            <a:solidFill>
              <a:srgbClr val="4594AE"/>
            </a:solidFill>
            <a:prstDash val="solid"/>
            <a:round/>
            <a:headEnd len="sm" w="sm" type="none"/>
            <a:tailEnd len="sm" w="sm" type="none"/>
          </a:ln>
        </p:spPr>
      </p:pic>
      <p:sp>
        <p:nvSpPr>
          <p:cNvPr id="92" name="Google Shape;92;p14"/>
          <p:cNvSpPr txBox="1"/>
          <p:nvPr/>
        </p:nvSpPr>
        <p:spPr>
          <a:xfrm>
            <a:off x="11074000" y="3794575"/>
            <a:ext cx="8575800" cy="8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Trebuchet MS"/>
                <a:ea typeface="Trebuchet MS"/>
                <a:cs typeface="Trebuchet MS"/>
                <a:sym typeface="Trebuchet MS"/>
              </a:rPr>
              <a:t>Figure 1: </a:t>
            </a:r>
            <a:r>
              <a:rPr lang="en-US" sz="2700">
                <a:latin typeface="Trebuchet MS"/>
                <a:ea typeface="Trebuchet MS"/>
                <a:cs typeface="Trebuchet MS"/>
                <a:sym typeface="Trebuchet MS"/>
              </a:rPr>
              <a:t>Plotted points of </a:t>
            </a:r>
            <a:r>
              <a:rPr lang="en-US" sz="2700">
                <a:latin typeface="Trebuchet MS"/>
                <a:ea typeface="Trebuchet MS"/>
                <a:cs typeface="Trebuchet MS"/>
                <a:sym typeface="Trebuchet MS"/>
              </a:rPr>
              <a:t>cumulative</a:t>
            </a:r>
            <a:r>
              <a:rPr lang="en-US" sz="2700">
                <a:latin typeface="Trebuchet MS"/>
                <a:ea typeface="Trebuchet MS"/>
                <a:cs typeface="Trebuchet MS"/>
                <a:sym typeface="Trebuchet MS"/>
              </a:rPr>
              <a:t> oil spill data</a:t>
            </a:r>
            <a:endParaRPr sz="2700">
              <a:latin typeface="Trebuchet MS"/>
              <a:ea typeface="Trebuchet MS"/>
              <a:cs typeface="Trebuchet MS"/>
              <a:sym typeface="Trebuchet MS"/>
            </a:endParaRPr>
          </a:p>
        </p:txBody>
      </p:sp>
      <p:pic>
        <p:nvPicPr>
          <p:cNvPr id="93" name="Google Shape;93;p14"/>
          <p:cNvPicPr preferRelativeResize="0"/>
          <p:nvPr/>
        </p:nvPicPr>
        <p:blipFill>
          <a:blip r:embed="rId5">
            <a:alphaModFix/>
          </a:blip>
          <a:stretch>
            <a:fillRect/>
          </a:stretch>
        </p:blipFill>
        <p:spPr>
          <a:xfrm>
            <a:off x="11204075" y="14727600"/>
            <a:ext cx="6286225" cy="5059214"/>
          </a:xfrm>
          <a:prstGeom prst="rect">
            <a:avLst/>
          </a:prstGeom>
          <a:noFill/>
          <a:ln>
            <a:noFill/>
          </a:ln>
        </p:spPr>
      </p:pic>
      <p:sp>
        <p:nvSpPr>
          <p:cNvPr id="94" name="Google Shape;94;p14"/>
          <p:cNvSpPr txBox="1"/>
          <p:nvPr/>
        </p:nvSpPr>
        <p:spPr>
          <a:xfrm>
            <a:off x="10644038" y="14002025"/>
            <a:ext cx="8575800" cy="8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latin typeface="Trebuchet MS"/>
                <a:ea typeface="Trebuchet MS"/>
                <a:cs typeface="Trebuchet MS"/>
                <a:sym typeface="Trebuchet MS"/>
              </a:rPr>
              <a:t>Figure 3: </a:t>
            </a:r>
            <a:r>
              <a:rPr lang="en-US" sz="2700">
                <a:latin typeface="Trebuchet MS"/>
                <a:ea typeface="Trebuchet MS"/>
                <a:cs typeface="Trebuchet MS"/>
                <a:sym typeface="Trebuchet MS"/>
              </a:rPr>
              <a:t>Best fit line model of </a:t>
            </a:r>
            <a:r>
              <a:rPr b="1" lang="en-US" sz="2700">
                <a:latin typeface="Trebuchet MS"/>
                <a:ea typeface="Trebuchet MS"/>
                <a:cs typeface="Trebuchet MS"/>
                <a:sym typeface="Trebuchet MS"/>
              </a:rPr>
              <a:t>Figure 1</a:t>
            </a:r>
            <a:r>
              <a:rPr lang="en-US" sz="2700">
                <a:latin typeface="Trebuchet MS"/>
                <a:ea typeface="Trebuchet MS"/>
                <a:cs typeface="Trebuchet MS"/>
                <a:sym typeface="Trebuchet MS"/>
              </a:rPr>
              <a:t> </a:t>
            </a:r>
            <a:endParaRPr sz="2700">
              <a:latin typeface="Trebuchet MS"/>
              <a:ea typeface="Trebuchet MS"/>
              <a:cs typeface="Trebuchet MS"/>
              <a:sym typeface="Trebuchet MS"/>
            </a:endParaRPr>
          </a:p>
        </p:txBody>
      </p:sp>
      <p:sp>
        <p:nvSpPr>
          <p:cNvPr id="95" name="Google Shape;95;p14"/>
          <p:cNvSpPr txBox="1"/>
          <p:nvPr/>
        </p:nvSpPr>
        <p:spPr>
          <a:xfrm>
            <a:off x="10644050" y="8951025"/>
            <a:ext cx="8575800" cy="8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latin typeface="Trebuchet MS"/>
                <a:ea typeface="Trebuchet MS"/>
                <a:cs typeface="Trebuchet MS"/>
                <a:sym typeface="Trebuchet MS"/>
              </a:rPr>
              <a:t>Figure 2: </a:t>
            </a:r>
            <a:r>
              <a:rPr lang="en-US" sz="2500">
                <a:latin typeface="Trebuchet MS"/>
                <a:ea typeface="Trebuchet MS"/>
                <a:cs typeface="Trebuchet MS"/>
                <a:sym typeface="Trebuchet MS"/>
              </a:rPr>
              <a:t>Difference between each point each day</a:t>
            </a:r>
            <a:endParaRPr sz="2500">
              <a:latin typeface="Trebuchet MS"/>
              <a:ea typeface="Trebuchet MS"/>
              <a:cs typeface="Trebuchet MS"/>
              <a:sym typeface="Trebuchet MS"/>
            </a:endParaRPr>
          </a:p>
        </p:txBody>
      </p:sp>
      <p:pic>
        <p:nvPicPr>
          <p:cNvPr id="96" name="Google Shape;96;p14"/>
          <p:cNvPicPr preferRelativeResize="0"/>
          <p:nvPr/>
        </p:nvPicPr>
        <p:blipFill>
          <a:blip r:embed="rId6">
            <a:alphaModFix/>
          </a:blip>
          <a:stretch>
            <a:fillRect/>
          </a:stretch>
        </p:blipFill>
        <p:spPr>
          <a:xfrm>
            <a:off x="17754625" y="4443050"/>
            <a:ext cx="9147644" cy="1435500"/>
          </a:xfrm>
          <a:prstGeom prst="rect">
            <a:avLst/>
          </a:prstGeom>
          <a:noFill/>
          <a:ln cap="rnd" cmpd="sng" w="19050">
            <a:solidFill>
              <a:srgbClr val="4594AE"/>
            </a:solidFill>
            <a:prstDash val="solid"/>
            <a:round/>
            <a:headEnd len="sm" w="sm" type="none"/>
            <a:tailEnd len="sm" w="sm" type="none"/>
          </a:ln>
        </p:spPr>
      </p:pic>
      <p:sp>
        <p:nvSpPr>
          <p:cNvPr id="97" name="Google Shape;97;p14"/>
          <p:cNvSpPr txBox="1"/>
          <p:nvPr/>
        </p:nvSpPr>
        <p:spPr>
          <a:xfrm>
            <a:off x="17771300" y="6065000"/>
            <a:ext cx="9479100" cy="14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latin typeface="Trebuchet MS"/>
                <a:ea typeface="Trebuchet MS"/>
                <a:cs typeface="Trebuchet MS"/>
                <a:sym typeface="Trebuchet MS"/>
              </a:rPr>
              <a:t>Approximate Equation for the data and equation from </a:t>
            </a:r>
            <a:r>
              <a:rPr b="1" lang="en-US" sz="2700">
                <a:latin typeface="Trebuchet MS"/>
                <a:ea typeface="Trebuchet MS"/>
                <a:cs typeface="Trebuchet MS"/>
                <a:sym typeface="Trebuchet MS"/>
              </a:rPr>
              <a:t>Figure 3</a:t>
            </a:r>
            <a:r>
              <a:rPr lang="en-US" sz="2700">
                <a:latin typeface="Trebuchet MS"/>
                <a:ea typeface="Trebuchet MS"/>
                <a:cs typeface="Trebuchet MS"/>
                <a:sym typeface="Trebuchet MS"/>
              </a:rPr>
              <a:t> using a piecewise function of both linear and cubic regressions achieved using the python code shown below: </a:t>
            </a:r>
            <a:endParaRPr sz="2700">
              <a:latin typeface="Trebuchet MS"/>
              <a:ea typeface="Trebuchet MS"/>
              <a:cs typeface="Trebuchet MS"/>
              <a:sym typeface="Trebuchet MS"/>
            </a:endParaRPr>
          </a:p>
        </p:txBody>
      </p:sp>
      <p:pic>
        <p:nvPicPr>
          <p:cNvPr id="98" name="Google Shape;98;p14"/>
          <p:cNvPicPr preferRelativeResize="0"/>
          <p:nvPr/>
        </p:nvPicPr>
        <p:blipFill>
          <a:blip r:embed="rId7">
            <a:alphaModFix/>
          </a:blip>
          <a:stretch>
            <a:fillRect/>
          </a:stretch>
        </p:blipFill>
        <p:spPr>
          <a:xfrm>
            <a:off x="31743625" y="4493737"/>
            <a:ext cx="4918220" cy="2512050"/>
          </a:xfrm>
          <a:prstGeom prst="rect">
            <a:avLst/>
          </a:prstGeom>
          <a:noFill/>
          <a:ln>
            <a:noFill/>
          </a:ln>
        </p:spPr>
      </p:pic>
      <p:sp>
        <p:nvSpPr>
          <p:cNvPr id="99" name="Google Shape;99;p14"/>
          <p:cNvSpPr txBox="1"/>
          <p:nvPr/>
        </p:nvSpPr>
        <p:spPr>
          <a:xfrm>
            <a:off x="17967025" y="7686950"/>
            <a:ext cx="7860900" cy="6422700"/>
          </a:xfrm>
          <a:prstGeom prst="rect">
            <a:avLst/>
          </a:prstGeom>
          <a:solidFill>
            <a:srgbClr val="FFFFFF"/>
          </a:solidFill>
          <a:ln cap="flat" cmpd="sng" w="38100">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700">
                <a:latin typeface="Consolas"/>
                <a:ea typeface="Consolas"/>
                <a:cs typeface="Consolas"/>
                <a:sym typeface="Consolas"/>
              </a:rPr>
              <a:t>x_1_44 = np.linspace(1,44,440)</a:t>
            </a:r>
            <a:endParaRPr sz="2700">
              <a:latin typeface="Consolas"/>
              <a:ea typeface="Consolas"/>
              <a:cs typeface="Consolas"/>
              <a:sym typeface="Consolas"/>
            </a:endParaRPr>
          </a:p>
          <a:p>
            <a:pPr indent="0" lvl="0" marL="0" rtl="0" algn="l">
              <a:spcBef>
                <a:spcPts val="0"/>
              </a:spcBef>
              <a:spcAft>
                <a:spcPts val="0"/>
              </a:spcAft>
              <a:buNone/>
            </a:pPr>
            <a:r>
              <a:rPr lang="en-US" sz="2700">
                <a:latin typeface="Consolas"/>
                <a:ea typeface="Consolas"/>
                <a:cs typeface="Consolas"/>
                <a:sym typeface="Consolas"/>
              </a:rPr>
              <a:t>linearFormula_1_44 = np.polyfit(df1["Days"][0:44],df1["Total Oil"][0:44],1)</a:t>
            </a:r>
            <a:endParaRPr sz="2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2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700">
                <a:latin typeface="Consolas"/>
                <a:ea typeface="Consolas"/>
                <a:cs typeface="Consolas"/>
                <a:sym typeface="Consolas"/>
              </a:rPr>
              <a:t>linear_y_1_44 = np.polyval(linearFormula_1_44, x_1_44)</a:t>
            </a:r>
            <a:endParaRPr sz="2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2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700">
                <a:latin typeface="Consolas"/>
                <a:ea typeface="Consolas"/>
                <a:cs typeface="Consolas"/>
                <a:sym typeface="Consolas"/>
              </a:rPr>
              <a:t>x_45_85 = np.linspace(45,85, 410)</a:t>
            </a:r>
            <a:endParaRPr sz="2700">
              <a:latin typeface="Consolas"/>
              <a:ea typeface="Consolas"/>
              <a:cs typeface="Consolas"/>
              <a:sym typeface="Consolas"/>
            </a:endParaRPr>
          </a:p>
          <a:p>
            <a:pPr indent="0" lvl="0" marL="0" rtl="0" algn="l">
              <a:spcBef>
                <a:spcPts val="0"/>
              </a:spcBef>
              <a:spcAft>
                <a:spcPts val="0"/>
              </a:spcAft>
              <a:buNone/>
            </a:pPr>
            <a:r>
              <a:rPr lang="en-US" sz="2700">
                <a:latin typeface="Consolas"/>
                <a:ea typeface="Consolas"/>
                <a:cs typeface="Consolas"/>
                <a:sym typeface="Consolas"/>
              </a:rPr>
              <a:t>cubicFormula_45_85 = np.polyfit(df1["Days"][44:],df1["Total Oil"][44:],3)</a:t>
            </a:r>
            <a:endParaRPr sz="2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2700">
              <a:latin typeface="Consolas"/>
              <a:ea typeface="Consolas"/>
              <a:cs typeface="Consolas"/>
              <a:sym typeface="Consolas"/>
            </a:endParaRPr>
          </a:p>
          <a:p>
            <a:pPr indent="0" lvl="0" marL="0" rtl="0" algn="l">
              <a:spcBef>
                <a:spcPts val="0"/>
              </a:spcBef>
              <a:spcAft>
                <a:spcPts val="0"/>
              </a:spcAft>
              <a:buNone/>
            </a:pPr>
            <a:r>
              <a:rPr lang="en-US" sz="2700">
                <a:latin typeface="Consolas"/>
                <a:ea typeface="Consolas"/>
                <a:cs typeface="Consolas"/>
                <a:sym typeface="Consolas"/>
              </a:rPr>
              <a:t>cubic_y_45_85 = np.polyval(cubicFormula_45_85, x_45_85)</a:t>
            </a:r>
            <a:endParaRPr sz="2700">
              <a:latin typeface="Consolas"/>
              <a:ea typeface="Consolas"/>
              <a:cs typeface="Consolas"/>
              <a:sym typeface="Consolas"/>
            </a:endParaRPr>
          </a:p>
        </p:txBody>
      </p:sp>
      <p:sp>
        <p:nvSpPr>
          <p:cNvPr id="100" name="Google Shape;100;p14"/>
          <p:cNvSpPr txBox="1"/>
          <p:nvPr/>
        </p:nvSpPr>
        <p:spPr>
          <a:xfrm>
            <a:off x="17967025" y="15021050"/>
            <a:ext cx="7264500" cy="5619600"/>
          </a:xfrm>
          <a:prstGeom prst="rect">
            <a:avLst/>
          </a:prstGeom>
          <a:solidFill>
            <a:srgbClr val="FFFFFF"/>
          </a:solidFill>
          <a:ln cap="flat" cmpd="sng" w="38100">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def riemannSum(a, b, n, points):</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sum = 0</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deltaX =(b-a)/n</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for i in range(n):</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sum += points[i][1] * deltaX</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return sum</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sumFx = riemannSum(0, 820, 20, points1)</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sumGx = riemannSum(0, 820, 20, points2)</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    </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sz="2400">
                <a:latin typeface="Consolas"/>
                <a:ea typeface="Consolas"/>
                <a:cs typeface="Consolas"/>
                <a:sym typeface="Consolas"/>
              </a:rPr>
              <a:t>TotalSum = sumFx - sumGx</a:t>
            </a:r>
            <a:endParaRPr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2400">
              <a:latin typeface="Consolas"/>
              <a:ea typeface="Consolas"/>
              <a:cs typeface="Consolas"/>
              <a:sym typeface="Consolas"/>
            </a:endParaRPr>
          </a:p>
          <a:p>
            <a:pPr indent="0" lvl="0" marL="0" rtl="0" algn="l">
              <a:spcBef>
                <a:spcPts val="0"/>
              </a:spcBef>
              <a:spcAft>
                <a:spcPts val="0"/>
              </a:spcAft>
              <a:buNone/>
            </a:pPr>
            <a:r>
              <a:rPr lang="en-US" sz="2400">
                <a:latin typeface="Consolas"/>
                <a:ea typeface="Consolas"/>
                <a:cs typeface="Consolas"/>
                <a:sym typeface="Consolas"/>
              </a:rPr>
              <a:t>print(TotalSum)</a:t>
            </a:r>
            <a:endParaRPr sz="2400">
              <a:latin typeface="Consolas"/>
              <a:ea typeface="Consolas"/>
              <a:cs typeface="Consolas"/>
              <a:sym typeface="Consolas"/>
            </a:endParaRPr>
          </a:p>
        </p:txBody>
      </p:sp>
      <p:sp>
        <p:nvSpPr>
          <p:cNvPr id="101" name="Google Shape;101;p14"/>
          <p:cNvSpPr txBox="1"/>
          <p:nvPr/>
        </p:nvSpPr>
        <p:spPr>
          <a:xfrm>
            <a:off x="17690450" y="14107463"/>
            <a:ext cx="96408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Trebuchet MS"/>
                <a:ea typeface="Trebuchet MS"/>
                <a:cs typeface="Trebuchet MS"/>
                <a:sym typeface="Trebuchet MS"/>
              </a:rPr>
              <a:t>This code allows you to take the riemann sum of two sets of points which we needed when analyzing the GIS data:</a:t>
            </a:r>
            <a:endParaRPr sz="2800">
              <a:latin typeface="Trebuchet MS"/>
              <a:ea typeface="Trebuchet MS"/>
              <a:cs typeface="Trebuchet MS"/>
              <a:sym typeface="Trebuchet MS"/>
            </a:endParaRPr>
          </a:p>
        </p:txBody>
      </p:sp>
      <p:pic>
        <p:nvPicPr>
          <p:cNvPr id="102" name="Google Shape;102;p14"/>
          <p:cNvPicPr preferRelativeResize="0"/>
          <p:nvPr/>
        </p:nvPicPr>
        <p:blipFill>
          <a:blip r:embed="rId8">
            <a:alphaModFix/>
          </a:blip>
          <a:stretch>
            <a:fillRect/>
          </a:stretch>
        </p:blipFill>
        <p:spPr>
          <a:xfrm>
            <a:off x="27927851" y="4443050"/>
            <a:ext cx="4952490" cy="311117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