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9" r:id="rId3"/>
    <p:sldId id="260" r:id="rId4"/>
    <p:sldId id="264" r:id="rId5"/>
    <p:sldId id="261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F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6"/>
    <p:restoredTop sz="96327"/>
  </p:normalViewPr>
  <p:slideViewPr>
    <p:cSldViewPr snapToGrid="0" snapToObjects="1">
      <p:cViewPr varScale="1">
        <p:scale>
          <a:sx n="129" d="100"/>
          <a:sy n="129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F2500-EB0B-4AD1-8295-66643BB3C2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22F2B7-2E22-491B-8D0B-92125A5F947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From 2001 to 2021</a:t>
          </a:r>
        </a:p>
      </dgm:t>
    </dgm:pt>
    <dgm:pt modelId="{B9261ED7-BC0D-4CFB-B86A-98432D29057F}" type="parTrans" cxnId="{CA93DCB1-6D5C-4171-B96D-43312493B63A}">
      <dgm:prSet/>
      <dgm:spPr/>
      <dgm:t>
        <a:bodyPr/>
        <a:lstStyle/>
        <a:p>
          <a:endParaRPr lang="en-US"/>
        </a:p>
      </dgm:t>
    </dgm:pt>
    <dgm:pt modelId="{D4ADAC9F-C811-4C8B-B362-D247C83EC270}" type="sibTrans" cxnId="{CA93DCB1-6D5C-4171-B96D-43312493B63A}">
      <dgm:prSet/>
      <dgm:spPr/>
      <dgm:t>
        <a:bodyPr/>
        <a:lstStyle/>
        <a:p>
          <a:endParaRPr lang="en-US"/>
        </a:p>
      </dgm:t>
    </dgm:pt>
    <dgm:pt modelId="{0076A318-E22C-4E34-8742-AC957BEED4FE}">
      <dgm:prSet/>
      <dgm:spPr/>
      <dgm:t>
        <a:bodyPr/>
        <a:lstStyle/>
        <a:p>
          <a:r>
            <a:rPr lang="en-US" dirty="0"/>
            <a:t>Total Amount of Crime: 6,691,918</a:t>
          </a:r>
        </a:p>
      </dgm:t>
    </dgm:pt>
    <dgm:pt modelId="{43114D97-14BB-4128-9827-5D271C7011C7}" type="parTrans" cxnId="{3275E575-E8F4-4C74-91A7-842D100BAF68}">
      <dgm:prSet/>
      <dgm:spPr/>
      <dgm:t>
        <a:bodyPr/>
        <a:lstStyle/>
        <a:p>
          <a:endParaRPr lang="en-US"/>
        </a:p>
      </dgm:t>
    </dgm:pt>
    <dgm:pt modelId="{7038D3FD-D7CB-45E2-B102-29DA72D3C3FD}" type="sibTrans" cxnId="{3275E575-E8F4-4C74-91A7-842D100BAF68}">
      <dgm:prSet/>
      <dgm:spPr/>
      <dgm:t>
        <a:bodyPr/>
        <a:lstStyle/>
        <a:p>
          <a:endParaRPr lang="en-US"/>
        </a:p>
      </dgm:t>
    </dgm:pt>
    <dgm:pt modelId="{DC5947FB-7D83-4E7A-8CD4-53054C30772B}">
      <dgm:prSet/>
      <dgm:spPr/>
      <dgm:t>
        <a:bodyPr/>
        <a:lstStyle/>
        <a:p>
          <a:r>
            <a:rPr lang="en-US" dirty="0"/>
            <a:t>Total Amount of Arrest: 1,783,949</a:t>
          </a:r>
        </a:p>
      </dgm:t>
    </dgm:pt>
    <dgm:pt modelId="{64F4CB5D-C156-46E6-AF27-658F4678E39F}" type="parTrans" cxnId="{08618687-338A-4B40-9689-06F198941D6A}">
      <dgm:prSet/>
      <dgm:spPr/>
      <dgm:t>
        <a:bodyPr/>
        <a:lstStyle/>
        <a:p>
          <a:endParaRPr lang="en-US"/>
        </a:p>
      </dgm:t>
    </dgm:pt>
    <dgm:pt modelId="{EFF0918E-332B-416F-8314-0B82C7F2D190}" type="sibTrans" cxnId="{08618687-338A-4B40-9689-06F198941D6A}">
      <dgm:prSet/>
      <dgm:spPr/>
      <dgm:t>
        <a:bodyPr/>
        <a:lstStyle/>
        <a:p>
          <a:endParaRPr lang="en-US"/>
        </a:p>
      </dgm:t>
    </dgm:pt>
    <dgm:pt modelId="{B90B5E9E-A589-6947-99FB-AA19EE1A061E}">
      <dgm:prSet/>
      <dgm:spPr/>
      <dgm:t>
        <a:bodyPr/>
        <a:lstStyle/>
        <a:p>
          <a:endParaRPr lang="en-US" dirty="0"/>
        </a:p>
      </dgm:t>
    </dgm:pt>
    <dgm:pt modelId="{5D486E33-B5CD-F548-8406-FC027D20712D}" type="parTrans" cxnId="{1FC03FF6-B925-924E-9874-3BE3CD313F8C}">
      <dgm:prSet/>
      <dgm:spPr/>
      <dgm:t>
        <a:bodyPr/>
        <a:lstStyle/>
        <a:p>
          <a:endParaRPr lang="en-US"/>
        </a:p>
      </dgm:t>
    </dgm:pt>
    <dgm:pt modelId="{EB6DDB05-6FD5-3647-8C4A-D68980BD20E8}" type="sibTrans" cxnId="{1FC03FF6-B925-924E-9874-3BE3CD313F8C}">
      <dgm:prSet/>
      <dgm:spPr/>
      <dgm:t>
        <a:bodyPr/>
        <a:lstStyle/>
        <a:p>
          <a:endParaRPr lang="en-US"/>
        </a:p>
      </dgm:t>
    </dgm:pt>
    <dgm:pt modelId="{CE50812B-5458-9D4F-822C-941DBD1D2B51}" type="pres">
      <dgm:prSet presAssocID="{701F2500-EB0B-4AD1-8295-66643BB3C2DD}" presName="linear" presStyleCnt="0">
        <dgm:presLayoutVars>
          <dgm:animLvl val="lvl"/>
          <dgm:resizeHandles val="exact"/>
        </dgm:presLayoutVars>
      </dgm:prSet>
      <dgm:spPr/>
    </dgm:pt>
    <dgm:pt modelId="{0A312B03-A69A-184A-AD79-22AF58AB6A1B}" type="pres">
      <dgm:prSet presAssocID="{C922F2B7-2E22-491B-8D0B-92125A5F9474}" presName="parentText" presStyleLbl="node1" presStyleIdx="0" presStyleCnt="1" custLinFactNeighborY="10544">
        <dgm:presLayoutVars>
          <dgm:chMax val="0"/>
          <dgm:bulletEnabled val="1"/>
        </dgm:presLayoutVars>
      </dgm:prSet>
      <dgm:spPr/>
    </dgm:pt>
    <dgm:pt modelId="{90CBCE4A-0B68-3349-B5D1-9786F8157A97}" type="pres">
      <dgm:prSet presAssocID="{C922F2B7-2E22-491B-8D0B-92125A5F947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32E080B-94EB-354F-9768-0E73588F7963}" type="presOf" srcId="{DC5947FB-7D83-4E7A-8CD4-53054C30772B}" destId="{90CBCE4A-0B68-3349-B5D1-9786F8157A97}" srcOrd="0" destOrd="2" presId="urn:microsoft.com/office/officeart/2005/8/layout/vList2"/>
    <dgm:cxn modelId="{54EB890F-507B-B842-8436-87C3B868E787}" type="presOf" srcId="{0076A318-E22C-4E34-8742-AC957BEED4FE}" destId="{90CBCE4A-0B68-3349-B5D1-9786F8157A97}" srcOrd="0" destOrd="1" presId="urn:microsoft.com/office/officeart/2005/8/layout/vList2"/>
    <dgm:cxn modelId="{3275E575-E8F4-4C74-91A7-842D100BAF68}" srcId="{C922F2B7-2E22-491B-8D0B-92125A5F9474}" destId="{0076A318-E22C-4E34-8742-AC957BEED4FE}" srcOrd="1" destOrd="0" parTransId="{43114D97-14BB-4128-9827-5D271C7011C7}" sibTransId="{7038D3FD-D7CB-45E2-B102-29DA72D3C3FD}"/>
    <dgm:cxn modelId="{08618687-338A-4B40-9689-06F198941D6A}" srcId="{C922F2B7-2E22-491B-8D0B-92125A5F9474}" destId="{DC5947FB-7D83-4E7A-8CD4-53054C30772B}" srcOrd="2" destOrd="0" parTransId="{64F4CB5D-C156-46E6-AF27-658F4678E39F}" sibTransId="{EFF0918E-332B-416F-8314-0B82C7F2D190}"/>
    <dgm:cxn modelId="{D43187A1-789E-3345-A6EB-7E07832B629E}" type="presOf" srcId="{701F2500-EB0B-4AD1-8295-66643BB3C2DD}" destId="{CE50812B-5458-9D4F-822C-941DBD1D2B51}" srcOrd="0" destOrd="0" presId="urn:microsoft.com/office/officeart/2005/8/layout/vList2"/>
    <dgm:cxn modelId="{CA93DCB1-6D5C-4171-B96D-43312493B63A}" srcId="{701F2500-EB0B-4AD1-8295-66643BB3C2DD}" destId="{C922F2B7-2E22-491B-8D0B-92125A5F9474}" srcOrd="0" destOrd="0" parTransId="{B9261ED7-BC0D-4CFB-B86A-98432D29057F}" sibTransId="{D4ADAC9F-C811-4C8B-B362-D247C83EC270}"/>
    <dgm:cxn modelId="{3552F7D9-C084-3945-A3B0-CE53916CD2E1}" type="presOf" srcId="{B90B5E9E-A589-6947-99FB-AA19EE1A061E}" destId="{90CBCE4A-0B68-3349-B5D1-9786F8157A97}" srcOrd="0" destOrd="0" presId="urn:microsoft.com/office/officeart/2005/8/layout/vList2"/>
    <dgm:cxn modelId="{1FC03FF6-B925-924E-9874-3BE3CD313F8C}" srcId="{C922F2B7-2E22-491B-8D0B-92125A5F9474}" destId="{B90B5E9E-A589-6947-99FB-AA19EE1A061E}" srcOrd="0" destOrd="0" parTransId="{5D486E33-B5CD-F548-8406-FC027D20712D}" sibTransId="{EB6DDB05-6FD5-3647-8C4A-D68980BD20E8}"/>
    <dgm:cxn modelId="{21443DF8-7C41-B648-93AB-9878B5097764}" type="presOf" srcId="{C922F2B7-2E22-491B-8D0B-92125A5F9474}" destId="{0A312B03-A69A-184A-AD79-22AF58AB6A1B}" srcOrd="0" destOrd="0" presId="urn:microsoft.com/office/officeart/2005/8/layout/vList2"/>
    <dgm:cxn modelId="{3D1A326E-66CE-C646-9DA1-DB233F863948}" type="presParOf" srcId="{CE50812B-5458-9D4F-822C-941DBD1D2B51}" destId="{0A312B03-A69A-184A-AD79-22AF58AB6A1B}" srcOrd="0" destOrd="0" presId="urn:microsoft.com/office/officeart/2005/8/layout/vList2"/>
    <dgm:cxn modelId="{79FE4961-E485-B243-9BC7-F843ACCBE56A}" type="presParOf" srcId="{CE50812B-5458-9D4F-822C-941DBD1D2B51}" destId="{90CBCE4A-0B68-3349-B5D1-9786F8157A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12E4C-8B0F-E94C-AA87-5349C10A89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F9E4EB0-E52B-7843-AF43-750832FA52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 panose="020B0604020202020204" pitchFamily="34" charset="0"/>
            </a:rPr>
            <a:t>Random Forest Classifier</a:t>
          </a:r>
          <a:endParaRPr lang="en-US"/>
        </a:p>
      </dgm:t>
    </dgm:pt>
    <dgm:pt modelId="{F397BF86-08C4-5B48-8633-BAA913A641D5}" type="parTrans" cxnId="{2D527EDB-0522-C742-BF3A-0C076DF5A61D}">
      <dgm:prSet/>
      <dgm:spPr/>
      <dgm:t>
        <a:bodyPr/>
        <a:lstStyle/>
        <a:p>
          <a:endParaRPr lang="en-US"/>
        </a:p>
      </dgm:t>
    </dgm:pt>
    <dgm:pt modelId="{7EC95C46-F108-7A4B-BDDA-2F3A01E5FF10}" type="sibTrans" cxnId="{2D527EDB-0522-C742-BF3A-0C076DF5A61D}">
      <dgm:prSet/>
      <dgm:spPr/>
      <dgm:t>
        <a:bodyPr/>
        <a:lstStyle/>
        <a:p>
          <a:endParaRPr lang="en-US"/>
        </a:p>
      </dgm:t>
    </dgm:pt>
    <dgm:pt modelId="{FE10F7E4-9E78-1B48-9C06-8AB1C60B4BF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</a:rPr>
            <a:t>Random Forest Classifier </a:t>
          </a:r>
          <a:endParaRPr lang="en-US" dirty="0"/>
        </a:p>
      </dgm:t>
    </dgm:pt>
    <dgm:pt modelId="{A007973F-D79D-A34B-B0AE-0A66E3EE72FA}" type="parTrans" cxnId="{4E1D9717-AF04-4746-9627-4AB2300070B7}">
      <dgm:prSet/>
      <dgm:spPr/>
      <dgm:t>
        <a:bodyPr/>
        <a:lstStyle/>
        <a:p>
          <a:endParaRPr lang="en-US"/>
        </a:p>
      </dgm:t>
    </dgm:pt>
    <dgm:pt modelId="{02268FCB-BEF1-AD42-BF1B-DAC00209154D}" type="sibTrans" cxnId="{4E1D9717-AF04-4746-9627-4AB2300070B7}">
      <dgm:prSet/>
      <dgm:spPr/>
      <dgm:t>
        <a:bodyPr/>
        <a:lstStyle/>
        <a:p>
          <a:endParaRPr lang="en-US"/>
        </a:p>
      </dgm:t>
    </dgm:pt>
    <dgm:pt modelId="{4F5AE08A-3468-5F4A-AFF1-980E96F2AC3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Logistic Regression</a:t>
          </a:r>
        </a:p>
      </dgm:t>
    </dgm:pt>
    <dgm:pt modelId="{A6AB4968-EB21-084B-B0FC-6A55DED80957}" type="parTrans" cxnId="{F373DA07-1351-C94A-99D6-142888730A9D}">
      <dgm:prSet/>
      <dgm:spPr/>
      <dgm:t>
        <a:bodyPr/>
        <a:lstStyle/>
        <a:p>
          <a:endParaRPr lang="en-US"/>
        </a:p>
      </dgm:t>
    </dgm:pt>
    <dgm:pt modelId="{DB7FD37A-2B73-4744-9EB7-78BBE4464246}" type="sibTrans" cxnId="{F373DA07-1351-C94A-99D6-142888730A9D}">
      <dgm:prSet/>
      <dgm:spPr/>
      <dgm:t>
        <a:bodyPr/>
        <a:lstStyle/>
        <a:p>
          <a:endParaRPr lang="en-US"/>
        </a:p>
      </dgm:t>
    </dgm:pt>
    <dgm:pt modelId="{D32894C7-9FB7-B44B-AB64-99471116567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Logistic Regression</a:t>
          </a:r>
          <a:br>
            <a:rPr lang="en-US" dirty="0"/>
          </a:br>
          <a:r>
            <a:rPr lang="en-US" dirty="0"/>
            <a:t>Undersampling</a:t>
          </a:r>
        </a:p>
      </dgm:t>
    </dgm:pt>
    <dgm:pt modelId="{047D4469-6F16-3848-8EF2-53765E438E02}" type="parTrans" cxnId="{64565C8A-9DDD-0344-B4EC-9DDA449437BB}">
      <dgm:prSet/>
      <dgm:spPr/>
      <dgm:t>
        <a:bodyPr/>
        <a:lstStyle/>
        <a:p>
          <a:endParaRPr lang="en-US"/>
        </a:p>
      </dgm:t>
    </dgm:pt>
    <dgm:pt modelId="{A78EBC42-042B-7D41-804F-8E9874B58210}" type="sibTrans" cxnId="{64565C8A-9DDD-0344-B4EC-9DDA449437BB}">
      <dgm:prSet/>
      <dgm:spPr/>
      <dgm:t>
        <a:bodyPr/>
        <a:lstStyle/>
        <a:p>
          <a:endParaRPr lang="en-US"/>
        </a:p>
      </dgm:t>
    </dgm:pt>
    <dgm:pt modelId="{1E92277E-F268-DA43-AFDC-2D86D2A6A9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Neural Network</a:t>
          </a:r>
        </a:p>
      </dgm:t>
    </dgm:pt>
    <dgm:pt modelId="{85F847B4-C154-1D45-A230-C49C61233805}" type="parTrans" cxnId="{034B3DCF-1E26-1C4C-9BEA-CD2B850A6E05}">
      <dgm:prSet/>
      <dgm:spPr/>
      <dgm:t>
        <a:bodyPr/>
        <a:lstStyle/>
        <a:p>
          <a:endParaRPr lang="en-US"/>
        </a:p>
      </dgm:t>
    </dgm:pt>
    <dgm:pt modelId="{C2837EEA-12D7-774E-A625-F15F8468794A}" type="sibTrans" cxnId="{034B3DCF-1E26-1C4C-9BEA-CD2B850A6E05}">
      <dgm:prSet/>
      <dgm:spPr/>
      <dgm:t>
        <a:bodyPr/>
        <a:lstStyle/>
        <a:p>
          <a:endParaRPr lang="en-US"/>
        </a:p>
      </dgm:t>
    </dgm:pt>
    <dgm:pt modelId="{2A0CB49C-95BB-FC46-8855-3C3D973A02F3}">
      <dgm:prSet/>
      <dgm:spPr/>
      <dgm:t>
        <a:bodyPr/>
        <a:lstStyle/>
        <a:p>
          <a:endParaRPr lang="en-US" dirty="0"/>
        </a:p>
      </dgm:t>
    </dgm:pt>
    <dgm:pt modelId="{697213B8-D114-A844-9471-A471D1A323EA}" type="parTrans" cxnId="{61FA9341-0579-8743-A4D0-4C5951EFC54B}">
      <dgm:prSet/>
      <dgm:spPr/>
      <dgm:t>
        <a:bodyPr/>
        <a:lstStyle/>
        <a:p>
          <a:endParaRPr lang="en-US"/>
        </a:p>
      </dgm:t>
    </dgm:pt>
    <dgm:pt modelId="{17B03B7D-BBB1-1E4A-B239-5ABA5210EB04}" type="sibTrans" cxnId="{61FA9341-0579-8743-A4D0-4C5951EFC54B}">
      <dgm:prSet/>
      <dgm:spPr/>
      <dgm:t>
        <a:bodyPr/>
        <a:lstStyle/>
        <a:p>
          <a:endParaRPr lang="en-US"/>
        </a:p>
      </dgm:t>
    </dgm:pt>
    <dgm:pt modelId="{6AB341F2-2E39-6F48-A3D9-D0CF3A89BDB8}">
      <dgm:prSet/>
      <dgm:spPr/>
      <dgm:t>
        <a:bodyPr/>
        <a:lstStyle/>
        <a:p>
          <a:endParaRPr lang="en-US" dirty="0"/>
        </a:p>
      </dgm:t>
    </dgm:pt>
    <dgm:pt modelId="{70986BC8-0F78-1A4F-B392-9596B0DE4182}" type="parTrans" cxnId="{C0409430-D522-B84E-BCCF-AEA5B1781C3E}">
      <dgm:prSet/>
      <dgm:spPr/>
      <dgm:t>
        <a:bodyPr/>
        <a:lstStyle/>
        <a:p>
          <a:endParaRPr lang="en-US"/>
        </a:p>
      </dgm:t>
    </dgm:pt>
    <dgm:pt modelId="{B10BCAFD-14A7-EF45-A176-513DB7867356}" type="sibTrans" cxnId="{C0409430-D522-B84E-BCCF-AEA5B1781C3E}">
      <dgm:prSet/>
      <dgm:spPr/>
      <dgm:t>
        <a:bodyPr/>
        <a:lstStyle/>
        <a:p>
          <a:endParaRPr lang="en-US"/>
        </a:p>
      </dgm:t>
    </dgm:pt>
    <dgm:pt modelId="{C9DC3652-0115-4E40-BE58-1A0B9FB33CD0}" type="pres">
      <dgm:prSet presAssocID="{8E912E4C-8B0F-E94C-AA87-5349C10A8941}" presName="root" presStyleCnt="0">
        <dgm:presLayoutVars>
          <dgm:dir/>
          <dgm:resizeHandles val="exact"/>
        </dgm:presLayoutVars>
      </dgm:prSet>
      <dgm:spPr/>
    </dgm:pt>
    <dgm:pt modelId="{EC15765B-B6ED-4D8D-94EB-0DD660EBD08A}" type="pres">
      <dgm:prSet presAssocID="{FE10F7E4-9E78-1B48-9C06-8AB1C60B4BFD}" presName="compNode" presStyleCnt="0"/>
      <dgm:spPr/>
    </dgm:pt>
    <dgm:pt modelId="{0183E4AD-8F6C-4F50-85CE-443FCC41F15F}" type="pres">
      <dgm:prSet presAssocID="{FE10F7E4-9E78-1B48-9C06-8AB1C60B4BF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353ED593-4ADD-4452-A2DB-7C6F40AA7439}" type="pres">
      <dgm:prSet presAssocID="{FE10F7E4-9E78-1B48-9C06-8AB1C60B4BFD}" presName="spaceRect" presStyleCnt="0"/>
      <dgm:spPr/>
    </dgm:pt>
    <dgm:pt modelId="{23DB569C-312B-4420-96A3-D604DB075BF6}" type="pres">
      <dgm:prSet presAssocID="{FE10F7E4-9E78-1B48-9C06-8AB1C60B4BFD}" presName="textRect" presStyleLbl="revTx" presStyleIdx="0" presStyleCnt="5">
        <dgm:presLayoutVars>
          <dgm:chMax val="1"/>
          <dgm:chPref val="1"/>
        </dgm:presLayoutVars>
      </dgm:prSet>
      <dgm:spPr/>
    </dgm:pt>
    <dgm:pt modelId="{77AA61CB-DDCD-4BC7-B61C-DE08FA51E818}" type="pres">
      <dgm:prSet presAssocID="{02268FCB-BEF1-AD42-BF1B-DAC00209154D}" presName="sibTrans" presStyleCnt="0"/>
      <dgm:spPr/>
    </dgm:pt>
    <dgm:pt modelId="{2BCDB9B0-323A-48DD-8169-E59C2C05FA36}" type="pres">
      <dgm:prSet presAssocID="{FF9E4EB0-E52B-7843-AF43-750832FA52A7}" presName="compNode" presStyleCnt="0"/>
      <dgm:spPr/>
    </dgm:pt>
    <dgm:pt modelId="{6A77F158-CF88-418E-80AF-87AF14353718}" type="pres">
      <dgm:prSet presAssocID="{FF9E4EB0-E52B-7843-AF43-750832FA52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D7DE067-4A25-43EE-B91F-C32CA290E222}" type="pres">
      <dgm:prSet presAssocID="{FF9E4EB0-E52B-7843-AF43-750832FA52A7}" presName="spaceRect" presStyleCnt="0"/>
      <dgm:spPr/>
    </dgm:pt>
    <dgm:pt modelId="{77FC8481-A8E3-4FAB-BC2E-A5A06AA7AF0F}" type="pres">
      <dgm:prSet presAssocID="{FF9E4EB0-E52B-7843-AF43-750832FA52A7}" presName="textRect" presStyleLbl="revTx" presStyleIdx="1" presStyleCnt="5">
        <dgm:presLayoutVars>
          <dgm:chMax val="1"/>
          <dgm:chPref val="1"/>
        </dgm:presLayoutVars>
      </dgm:prSet>
      <dgm:spPr/>
    </dgm:pt>
    <dgm:pt modelId="{EDA4847A-4D0C-4C0C-8222-B2BB193C16D1}" type="pres">
      <dgm:prSet presAssocID="{7EC95C46-F108-7A4B-BDDA-2F3A01E5FF10}" presName="sibTrans" presStyleCnt="0"/>
      <dgm:spPr/>
    </dgm:pt>
    <dgm:pt modelId="{4F8A3E7C-EEE7-43D1-B87E-248AEDF4CC9F}" type="pres">
      <dgm:prSet presAssocID="{4F5AE08A-3468-5F4A-AFF1-980E96F2AC30}" presName="compNode" presStyleCnt="0"/>
      <dgm:spPr/>
    </dgm:pt>
    <dgm:pt modelId="{14AD0B90-8024-4678-9F4C-8B69F0A1C9C8}" type="pres">
      <dgm:prSet presAssocID="{4F5AE08A-3468-5F4A-AFF1-980E96F2AC30}" presName="iconRect" presStyleLbl="node1" presStyleIdx="2" presStyleCnt="5" custLinFactNeighborX="2852" custLinFactNeighborY="36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70A5EF-70C4-49D9-BC47-F518E406D069}" type="pres">
      <dgm:prSet presAssocID="{4F5AE08A-3468-5F4A-AFF1-980E96F2AC30}" presName="spaceRect" presStyleCnt="0"/>
      <dgm:spPr/>
    </dgm:pt>
    <dgm:pt modelId="{FD42C456-E415-4CAA-9B24-0FC6C89F1AE8}" type="pres">
      <dgm:prSet presAssocID="{4F5AE08A-3468-5F4A-AFF1-980E96F2AC30}" presName="textRect" presStyleLbl="revTx" presStyleIdx="2" presStyleCnt="5">
        <dgm:presLayoutVars>
          <dgm:chMax val="1"/>
          <dgm:chPref val="1"/>
        </dgm:presLayoutVars>
      </dgm:prSet>
      <dgm:spPr/>
    </dgm:pt>
    <dgm:pt modelId="{2F7AFD53-1562-4419-96A6-02AF7272694E}" type="pres">
      <dgm:prSet presAssocID="{DB7FD37A-2B73-4744-9EB7-78BBE4464246}" presName="sibTrans" presStyleCnt="0"/>
      <dgm:spPr/>
    </dgm:pt>
    <dgm:pt modelId="{E18A73F0-3052-4118-85DF-13E21E940520}" type="pres">
      <dgm:prSet presAssocID="{D32894C7-9FB7-B44B-AB64-994711165674}" presName="compNode" presStyleCnt="0"/>
      <dgm:spPr/>
    </dgm:pt>
    <dgm:pt modelId="{19612C32-F0B3-48E0-8D76-71C9C21E9C5E}" type="pres">
      <dgm:prSet presAssocID="{D32894C7-9FB7-B44B-AB64-994711165674}" presName="iconRect" presStyleLbl="node1" presStyleIdx="3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372FE98-0CB3-412B-807A-6925B180B8E5}" type="pres">
      <dgm:prSet presAssocID="{D32894C7-9FB7-B44B-AB64-994711165674}" presName="spaceRect" presStyleCnt="0"/>
      <dgm:spPr/>
    </dgm:pt>
    <dgm:pt modelId="{2F85E289-3A22-4E24-BEDD-16C6A41ADA77}" type="pres">
      <dgm:prSet presAssocID="{D32894C7-9FB7-B44B-AB64-994711165674}" presName="textRect" presStyleLbl="revTx" presStyleIdx="3" presStyleCnt="5">
        <dgm:presLayoutVars>
          <dgm:chMax val="1"/>
          <dgm:chPref val="1"/>
        </dgm:presLayoutVars>
      </dgm:prSet>
      <dgm:spPr/>
    </dgm:pt>
    <dgm:pt modelId="{190D8627-565E-F646-83E1-492D1A1D45C6}" type="pres">
      <dgm:prSet presAssocID="{A78EBC42-042B-7D41-804F-8E9874B58210}" presName="sibTrans" presStyleCnt="0"/>
      <dgm:spPr/>
    </dgm:pt>
    <dgm:pt modelId="{8A2D2925-57D5-9641-9115-6C8BAC0FBC61}" type="pres">
      <dgm:prSet presAssocID="{1E92277E-F268-DA43-AFDC-2D86D2A6A96B}" presName="compNode" presStyleCnt="0"/>
      <dgm:spPr/>
    </dgm:pt>
    <dgm:pt modelId="{0B2F3A7A-A9E8-F341-B7C6-CDAE2DC66D1E}" type="pres">
      <dgm:prSet presAssocID="{1E92277E-F268-DA43-AFDC-2D86D2A6A96B}" presName="iconRect" presStyleLbl="node1" presStyleIdx="4" presStyleCnt="5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4E48F10B-B290-0546-BC92-C19879F08BC4}" type="pres">
      <dgm:prSet presAssocID="{1E92277E-F268-DA43-AFDC-2D86D2A6A96B}" presName="spaceRect" presStyleCnt="0"/>
      <dgm:spPr/>
    </dgm:pt>
    <dgm:pt modelId="{3B7F87BB-0E69-9C42-AB0F-38F0A8DA276F}" type="pres">
      <dgm:prSet presAssocID="{1E92277E-F268-DA43-AFDC-2D86D2A6A96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373DA07-1351-C94A-99D6-142888730A9D}" srcId="{8E912E4C-8B0F-E94C-AA87-5349C10A8941}" destId="{4F5AE08A-3468-5F4A-AFF1-980E96F2AC30}" srcOrd="2" destOrd="0" parTransId="{A6AB4968-EB21-084B-B0FC-6A55DED80957}" sibTransId="{DB7FD37A-2B73-4744-9EB7-78BBE4464246}"/>
    <dgm:cxn modelId="{4E1D9717-AF04-4746-9627-4AB2300070B7}" srcId="{8E912E4C-8B0F-E94C-AA87-5349C10A8941}" destId="{FE10F7E4-9E78-1B48-9C06-8AB1C60B4BFD}" srcOrd="0" destOrd="0" parTransId="{A007973F-D79D-A34B-B0AE-0A66E3EE72FA}" sibTransId="{02268FCB-BEF1-AD42-BF1B-DAC00209154D}"/>
    <dgm:cxn modelId="{D181151E-BD5C-F04A-94A4-5183DA7E58EE}" type="presOf" srcId="{1E92277E-F268-DA43-AFDC-2D86D2A6A96B}" destId="{3B7F87BB-0E69-9C42-AB0F-38F0A8DA276F}" srcOrd="0" destOrd="0" presId="urn:microsoft.com/office/officeart/2018/2/layout/IconLabelList"/>
    <dgm:cxn modelId="{C0409430-D522-B84E-BCCF-AEA5B1781C3E}" srcId="{D32894C7-9FB7-B44B-AB64-994711165674}" destId="{6AB341F2-2E39-6F48-A3D9-D0CF3A89BDB8}" srcOrd="0" destOrd="0" parTransId="{70986BC8-0F78-1A4F-B392-9596B0DE4182}" sibTransId="{B10BCAFD-14A7-EF45-A176-513DB7867356}"/>
    <dgm:cxn modelId="{7BBA903D-8412-8C40-8889-F3074C7ADEE7}" type="presOf" srcId="{FF9E4EB0-E52B-7843-AF43-750832FA52A7}" destId="{77FC8481-A8E3-4FAB-BC2E-A5A06AA7AF0F}" srcOrd="0" destOrd="0" presId="urn:microsoft.com/office/officeart/2018/2/layout/IconLabelList"/>
    <dgm:cxn modelId="{61FA9341-0579-8743-A4D0-4C5951EFC54B}" srcId="{1E92277E-F268-DA43-AFDC-2D86D2A6A96B}" destId="{2A0CB49C-95BB-FC46-8855-3C3D973A02F3}" srcOrd="0" destOrd="0" parTransId="{697213B8-D114-A844-9471-A471D1A323EA}" sibTransId="{17B03B7D-BBB1-1E4A-B239-5ABA5210EB04}"/>
    <dgm:cxn modelId="{64565C8A-9DDD-0344-B4EC-9DDA449437BB}" srcId="{8E912E4C-8B0F-E94C-AA87-5349C10A8941}" destId="{D32894C7-9FB7-B44B-AB64-994711165674}" srcOrd="3" destOrd="0" parTransId="{047D4469-6F16-3848-8EF2-53765E438E02}" sibTransId="{A78EBC42-042B-7D41-804F-8E9874B58210}"/>
    <dgm:cxn modelId="{E4A367C6-6CBD-504E-A613-879982131F9D}" type="presOf" srcId="{D32894C7-9FB7-B44B-AB64-994711165674}" destId="{2F85E289-3A22-4E24-BEDD-16C6A41ADA77}" srcOrd="0" destOrd="0" presId="urn:microsoft.com/office/officeart/2018/2/layout/IconLabelList"/>
    <dgm:cxn modelId="{034B3DCF-1E26-1C4C-9BEA-CD2B850A6E05}" srcId="{8E912E4C-8B0F-E94C-AA87-5349C10A8941}" destId="{1E92277E-F268-DA43-AFDC-2D86D2A6A96B}" srcOrd="4" destOrd="0" parTransId="{85F847B4-C154-1D45-A230-C49C61233805}" sibTransId="{C2837EEA-12D7-774E-A625-F15F8468794A}"/>
    <dgm:cxn modelId="{1E22CAD6-8828-2348-9E85-926507C2BBF3}" type="presOf" srcId="{4F5AE08A-3468-5F4A-AFF1-980E96F2AC30}" destId="{FD42C456-E415-4CAA-9B24-0FC6C89F1AE8}" srcOrd="0" destOrd="0" presId="urn:microsoft.com/office/officeart/2018/2/layout/IconLabelList"/>
    <dgm:cxn modelId="{2D527EDB-0522-C742-BF3A-0C076DF5A61D}" srcId="{8E912E4C-8B0F-E94C-AA87-5349C10A8941}" destId="{FF9E4EB0-E52B-7843-AF43-750832FA52A7}" srcOrd="1" destOrd="0" parTransId="{F397BF86-08C4-5B48-8633-BAA913A641D5}" sibTransId="{7EC95C46-F108-7A4B-BDDA-2F3A01E5FF10}"/>
    <dgm:cxn modelId="{438693DC-9C97-B147-9E9B-831F33A09DEC}" type="presOf" srcId="{8E912E4C-8B0F-E94C-AA87-5349C10A8941}" destId="{C9DC3652-0115-4E40-BE58-1A0B9FB33CD0}" srcOrd="0" destOrd="0" presId="urn:microsoft.com/office/officeart/2018/2/layout/IconLabelList"/>
    <dgm:cxn modelId="{6F6D04EB-4183-5B44-99E8-8F56665BB669}" type="presOf" srcId="{FE10F7E4-9E78-1B48-9C06-8AB1C60B4BFD}" destId="{23DB569C-312B-4420-96A3-D604DB075BF6}" srcOrd="0" destOrd="0" presId="urn:microsoft.com/office/officeart/2018/2/layout/IconLabelList"/>
    <dgm:cxn modelId="{79CA87E8-83AA-CD45-A086-B71689AA8292}" type="presParOf" srcId="{C9DC3652-0115-4E40-BE58-1A0B9FB33CD0}" destId="{EC15765B-B6ED-4D8D-94EB-0DD660EBD08A}" srcOrd="0" destOrd="0" presId="urn:microsoft.com/office/officeart/2018/2/layout/IconLabelList"/>
    <dgm:cxn modelId="{C174BA5D-F6FB-074A-A469-E74F598AB948}" type="presParOf" srcId="{EC15765B-B6ED-4D8D-94EB-0DD660EBD08A}" destId="{0183E4AD-8F6C-4F50-85CE-443FCC41F15F}" srcOrd="0" destOrd="0" presId="urn:microsoft.com/office/officeart/2018/2/layout/IconLabelList"/>
    <dgm:cxn modelId="{39C12D44-8542-5F46-A86F-03F29450946D}" type="presParOf" srcId="{EC15765B-B6ED-4D8D-94EB-0DD660EBD08A}" destId="{353ED593-4ADD-4452-A2DB-7C6F40AA7439}" srcOrd="1" destOrd="0" presId="urn:microsoft.com/office/officeart/2018/2/layout/IconLabelList"/>
    <dgm:cxn modelId="{D3993A00-0B62-EF45-BD3C-7DE86BC66DA6}" type="presParOf" srcId="{EC15765B-B6ED-4D8D-94EB-0DD660EBD08A}" destId="{23DB569C-312B-4420-96A3-D604DB075BF6}" srcOrd="2" destOrd="0" presId="urn:microsoft.com/office/officeart/2018/2/layout/IconLabelList"/>
    <dgm:cxn modelId="{2ECF877A-F3FF-1A4A-92E3-94E8AE704FD1}" type="presParOf" srcId="{C9DC3652-0115-4E40-BE58-1A0B9FB33CD0}" destId="{77AA61CB-DDCD-4BC7-B61C-DE08FA51E818}" srcOrd="1" destOrd="0" presId="urn:microsoft.com/office/officeart/2018/2/layout/IconLabelList"/>
    <dgm:cxn modelId="{21ADC750-4D7C-4E46-88A0-4CA7108B6FE5}" type="presParOf" srcId="{C9DC3652-0115-4E40-BE58-1A0B9FB33CD0}" destId="{2BCDB9B0-323A-48DD-8169-E59C2C05FA36}" srcOrd="2" destOrd="0" presId="urn:microsoft.com/office/officeart/2018/2/layout/IconLabelList"/>
    <dgm:cxn modelId="{19BE8C7B-4C93-AD49-ADD7-8E31F8C2F468}" type="presParOf" srcId="{2BCDB9B0-323A-48DD-8169-E59C2C05FA36}" destId="{6A77F158-CF88-418E-80AF-87AF14353718}" srcOrd="0" destOrd="0" presId="urn:microsoft.com/office/officeart/2018/2/layout/IconLabelList"/>
    <dgm:cxn modelId="{68ED70F7-9735-2B4B-9D71-20F5EF29128B}" type="presParOf" srcId="{2BCDB9B0-323A-48DD-8169-E59C2C05FA36}" destId="{AD7DE067-4A25-43EE-B91F-C32CA290E222}" srcOrd="1" destOrd="0" presId="urn:microsoft.com/office/officeart/2018/2/layout/IconLabelList"/>
    <dgm:cxn modelId="{F3BD500A-B431-2E46-B4CD-6C443173D0FB}" type="presParOf" srcId="{2BCDB9B0-323A-48DD-8169-E59C2C05FA36}" destId="{77FC8481-A8E3-4FAB-BC2E-A5A06AA7AF0F}" srcOrd="2" destOrd="0" presId="urn:microsoft.com/office/officeart/2018/2/layout/IconLabelList"/>
    <dgm:cxn modelId="{FE5AA737-AA97-9D40-84EA-E67FB6D03A73}" type="presParOf" srcId="{C9DC3652-0115-4E40-BE58-1A0B9FB33CD0}" destId="{EDA4847A-4D0C-4C0C-8222-B2BB193C16D1}" srcOrd="3" destOrd="0" presId="urn:microsoft.com/office/officeart/2018/2/layout/IconLabelList"/>
    <dgm:cxn modelId="{B07529FE-15C9-1D40-8BF9-78FC23833904}" type="presParOf" srcId="{C9DC3652-0115-4E40-BE58-1A0B9FB33CD0}" destId="{4F8A3E7C-EEE7-43D1-B87E-248AEDF4CC9F}" srcOrd="4" destOrd="0" presId="urn:microsoft.com/office/officeart/2018/2/layout/IconLabelList"/>
    <dgm:cxn modelId="{A1F53FAF-B1A2-4C46-8BF3-2EEA163745A7}" type="presParOf" srcId="{4F8A3E7C-EEE7-43D1-B87E-248AEDF4CC9F}" destId="{14AD0B90-8024-4678-9F4C-8B69F0A1C9C8}" srcOrd="0" destOrd="0" presId="urn:microsoft.com/office/officeart/2018/2/layout/IconLabelList"/>
    <dgm:cxn modelId="{4A2344E8-6F54-6C49-A21F-8CFC467984CD}" type="presParOf" srcId="{4F8A3E7C-EEE7-43D1-B87E-248AEDF4CC9F}" destId="{AA70A5EF-70C4-49D9-BC47-F518E406D069}" srcOrd="1" destOrd="0" presId="urn:microsoft.com/office/officeart/2018/2/layout/IconLabelList"/>
    <dgm:cxn modelId="{204055AA-9309-1E43-B719-9A934B9B281A}" type="presParOf" srcId="{4F8A3E7C-EEE7-43D1-B87E-248AEDF4CC9F}" destId="{FD42C456-E415-4CAA-9B24-0FC6C89F1AE8}" srcOrd="2" destOrd="0" presId="urn:microsoft.com/office/officeart/2018/2/layout/IconLabelList"/>
    <dgm:cxn modelId="{5A3CBABC-47DF-D348-AD90-71B2CF3B7323}" type="presParOf" srcId="{C9DC3652-0115-4E40-BE58-1A0B9FB33CD0}" destId="{2F7AFD53-1562-4419-96A6-02AF7272694E}" srcOrd="5" destOrd="0" presId="urn:microsoft.com/office/officeart/2018/2/layout/IconLabelList"/>
    <dgm:cxn modelId="{433B684A-50E1-E94E-B685-083EEEE68E3C}" type="presParOf" srcId="{C9DC3652-0115-4E40-BE58-1A0B9FB33CD0}" destId="{E18A73F0-3052-4118-85DF-13E21E940520}" srcOrd="6" destOrd="0" presId="urn:microsoft.com/office/officeart/2018/2/layout/IconLabelList"/>
    <dgm:cxn modelId="{B6BDB29E-0B32-7241-A938-8332AA82A7D1}" type="presParOf" srcId="{E18A73F0-3052-4118-85DF-13E21E940520}" destId="{19612C32-F0B3-48E0-8D76-71C9C21E9C5E}" srcOrd="0" destOrd="0" presId="urn:microsoft.com/office/officeart/2018/2/layout/IconLabelList"/>
    <dgm:cxn modelId="{19EBF1A8-07BA-6340-9641-35F590287FF1}" type="presParOf" srcId="{E18A73F0-3052-4118-85DF-13E21E940520}" destId="{F372FE98-0CB3-412B-807A-6925B180B8E5}" srcOrd="1" destOrd="0" presId="urn:microsoft.com/office/officeart/2018/2/layout/IconLabelList"/>
    <dgm:cxn modelId="{22FECC1F-7EC7-F047-ABED-2B2EF888A341}" type="presParOf" srcId="{E18A73F0-3052-4118-85DF-13E21E940520}" destId="{2F85E289-3A22-4E24-BEDD-16C6A41ADA77}" srcOrd="2" destOrd="0" presId="urn:microsoft.com/office/officeart/2018/2/layout/IconLabelList"/>
    <dgm:cxn modelId="{A6E00B00-639D-F246-9D8A-B821F78017DD}" type="presParOf" srcId="{C9DC3652-0115-4E40-BE58-1A0B9FB33CD0}" destId="{190D8627-565E-F646-83E1-492D1A1D45C6}" srcOrd="7" destOrd="0" presId="urn:microsoft.com/office/officeart/2018/2/layout/IconLabelList"/>
    <dgm:cxn modelId="{68A0108C-6929-A741-805A-54E469E7D31B}" type="presParOf" srcId="{C9DC3652-0115-4E40-BE58-1A0B9FB33CD0}" destId="{8A2D2925-57D5-9641-9115-6C8BAC0FBC61}" srcOrd="8" destOrd="0" presId="urn:microsoft.com/office/officeart/2018/2/layout/IconLabelList"/>
    <dgm:cxn modelId="{88712131-1FC1-BF42-B31D-E7069918DE07}" type="presParOf" srcId="{8A2D2925-57D5-9641-9115-6C8BAC0FBC61}" destId="{0B2F3A7A-A9E8-F341-B7C6-CDAE2DC66D1E}" srcOrd="0" destOrd="0" presId="urn:microsoft.com/office/officeart/2018/2/layout/IconLabelList"/>
    <dgm:cxn modelId="{5868450C-681B-CE4E-967D-E0D3BA544E37}" type="presParOf" srcId="{8A2D2925-57D5-9641-9115-6C8BAC0FBC61}" destId="{4E48F10B-B290-0546-BC92-C19879F08BC4}" srcOrd="1" destOrd="0" presId="urn:microsoft.com/office/officeart/2018/2/layout/IconLabelList"/>
    <dgm:cxn modelId="{0D49FB8A-737B-084A-8A61-1326C25CC1F3}" type="presParOf" srcId="{8A2D2925-57D5-9641-9115-6C8BAC0FBC61}" destId="{3B7F87BB-0E69-9C42-AB0F-38F0A8DA27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912E4C-8B0F-E94C-AA87-5349C10A894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9E4EB0-E52B-7843-AF43-750832FA52A7}">
      <dgm:prSet phldrT="[Text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b="0" i="0" dirty="0"/>
            <a:t>Training Score: 84.12% </a:t>
          </a:r>
        </a:p>
        <a:p>
          <a:r>
            <a:rPr lang="en-US" b="0" i="0" dirty="0"/>
            <a:t>Testing Score: 84.13%</a:t>
          </a:r>
        </a:p>
        <a:p>
          <a:r>
            <a:rPr lang="en-US" b="0" i="0" dirty="0"/>
            <a:t>F1 Weighted Average: 82%</a:t>
          </a:r>
        </a:p>
        <a:p>
          <a:r>
            <a:rPr lang="en-US" b="0" i="0" dirty="0"/>
            <a:t>Result: Fitting </a:t>
          </a:r>
          <a:endParaRPr lang="en-US" dirty="0"/>
        </a:p>
      </dgm:t>
    </dgm:pt>
    <dgm:pt modelId="{F397BF86-08C4-5B48-8633-BAA913A641D5}" type="parTrans" cxnId="{2D527EDB-0522-C742-BF3A-0C076DF5A61D}">
      <dgm:prSet/>
      <dgm:spPr/>
      <dgm:t>
        <a:bodyPr/>
        <a:lstStyle/>
        <a:p>
          <a:endParaRPr lang="en-US"/>
        </a:p>
      </dgm:t>
    </dgm:pt>
    <dgm:pt modelId="{7EC95C46-F108-7A4B-BDDA-2F3A01E5FF10}" type="sibTrans" cxnId="{2D527EDB-0522-C742-BF3A-0C076DF5A61D}">
      <dgm:prSet/>
      <dgm:spPr/>
      <dgm:t>
        <a:bodyPr/>
        <a:lstStyle/>
        <a:p>
          <a:endParaRPr lang="en-US"/>
        </a:p>
      </dgm:t>
    </dgm:pt>
    <dgm:pt modelId="{FE10F7E4-9E78-1B48-9C06-8AB1C60B4BFD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i="0" dirty="0"/>
            <a:t>Training Score: 86.75% </a:t>
          </a:r>
        </a:p>
        <a:p>
          <a:r>
            <a:rPr lang="en-US" b="0" i="0" dirty="0"/>
            <a:t>Testing Score: 86.74%</a:t>
          </a:r>
        </a:p>
        <a:p>
          <a:r>
            <a:rPr lang="en-US" b="0" i="0" dirty="0"/>
            <a:t>F1 Weighted Average: 62%</a:t>
          </a:r>
        </a:p>
        <a:p>
          <a:r>
            <a:rPr lang="en-US" b="0" i="0" dirty="0"/>
            <a:t>Result: Overfitting </a:t>
          </a:r>
          <a:endParaRPr lang="en-US" dirty="0"/>
        </a:p>
      </dgm:t>
    </dgm:pt>
    <dgm:pt modelId="{A007973F-D79D-A34B-B0AE-0A66E3EE72FA}" type="parTrans" cxnId="{4E1D9717-AF04-4746-9627-4AB2300070B7}">
      <dgm:prSet/>
      <dgm:spPr/>
      <dgm:t>
        <a:bodyPr/>
        <a:lstStyle/>
        <a:p>
          <a:endParaRPr lang="en-US"/>
        </a:p>
      </dgm:t>
    </dgm:pt>
    <dgm:pt modelId="{02268FCB-BEF1-AD42-BF1B-DAC00209154D}" type="sibTrans" cxnId="{4E1D9717-AF04-4746-9627-4AB2300070B7}">
      <dgm:prSet/>
      <dgm:spPr/>
      <dgm:t>
        <a:bodyPr/>
        <a:lstStyle/>
        <a:p>
          <a:endParaRPr lang="en-US"/>
        </a:p>
      </dgm:t>
    </dgm:pt>
    <dgm:pt modelId="{4F5AE08A-3468-5F4A-AFF1-980E96F2AC30}">
      <dgm:prSet phldrT="[Text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0" i="0" dirty="0"/>
            <a:t>Training Score: 86.55% </a:t>
          </a:r>
        </a:p>
        <a:p>
          <a:r>
            <a:rPr lang="en-US" b="0" i="0" dirty="0"/>
            <a:t>Testing Score: 86.57%</a:t>
          </a:r>
        </a:p>
        <a:p>
          <a:r>
            <a:rPr lang="en-US" b="0" i="0" dirty="0"/>
            <a:t>F1 Weighted Average: 84%</a:t>
          </a:r>
        </a:p>
        <a:p>
          <a:r>
            <a:rPr lang="en-US" b="0" i="0" dirty="0"/>
            <a:t>Result: Fitting </a:t>
          </a:r>
          <a:endParaRPr lang="en-US" dirty="0"/>
        </a:p>
      </dgm:t>
    </dgm:pt>
    <dgm:pt modelId="{A6AB4968-EB21-084B-B0FC-6A55DED80957}" type="parTrans" cxnId="{F373DA07-1351-C94A-99D6-142888730A9D}">
      <dgm:prSet/>
      <dgm:spPr/>
      <dgm:t>
        <a:bodyPr/>
        <a:lstStyle/>
        <a:p>
          <a:endParaRPr lang="en-US"/>
        </a:p>
      </dgm:t>
    </dgm:pt>
    <dgm:pt modelId="{DB7FD37A-2B73-4744-9EB7-78BBE4464246}" type="sibTrans" cxnId="{F373DA07-1351-C94A-99D6-142888730A9D}">
      <dgm:prSet/>
      <dgm:spPr/>
      <dgm:t>
        <a:bodyPr/>
        <a:lstStyle/>
        <a:p>
          <a:endParaRPr lang="en-US"/>
        </a:p>
      </dgm:t>
    </dgm:pt>
    <dgm:pt modelId="{D32894C7-9FB7-B44B-AB64-994711165674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i="0" dirty="0"/>
            <a:t>Training Score: 76.42% </a:t>
          </a:r>
        </a:p>
        <a:p>
          <a:r>
            <a:rPr lang="en-US" b="0" i="0" dirty="0"/>
            <a:t>Testing Score: 84.50%</a:t>
          </a:r>
        </a:p>
        <a:p>
          <a:r>
            <a:rPr lang="en-US" b="0" i="0" dirty="0"/>
            <a:t>F1 Weighted Average: 11%</a:t>
          </a:r>
        </a:p>
        <a:p>
          <a:r>
            <a:rPr lang="en-US" b="0" i="0" dirty="0"/>
            <a:t>Result: Overfitting </a:t>
          </a:r>
          <a:endParaRPr lang="en-US" dirty="0"/>
        </a:p>
      </dgm:t>
    </dgm:pt>
    <dgm:pt modelId="{047D4469-6F16-3848-8EF2-53765E438E02}" type="parTrans" cxnId="{64565C8A-9DDD-0344-B4EC-9DDA449437BB}">
      <dgm:prSet/>
      <dgm:spPr/>
      <dgm:t>
        <a:bodyPr/>
        <a:lstStyle/>
        <a:p>
          <a:endParaRPr lang="en-US"/>
        </a:p>
      </dgm:t>
    </dgm:pt>
    <dgm:pt modelId="{A78EBC42-042B-7D41-804F-8E9874B58210}" type="sibTrans" cxnId="{64565C8A-9DDD-0344-B4EC-9DDA449437BB}">
      <dgm:prSet/>
      <dgm:spPr/>
      <dgm:t>
        <a:bodyPr/>
        <a:lstStyle/>
        <a:p>
          <a:endParaRPr lang="en-US"/>
        </a:p>
      </dgm:t>
    </dgm:pt>
    <dgm:pt modelId="{6FCC6D74-B5A1-5849-8C40-0E65940E0745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i="0" dirty="0"/>
            <a:t>Loss: 34.76%</a:t>
          </a:r>
        </a:p>
        <a:p>
          <a:r>
            <a:rPr lang="en-US" b="0" i="0" dirty="0"/>
            <a:t>Accuracy: 86.86%</a:t>
          </a:r>
        </a:p>
        <a:p>
          <a:r>
            <a:rPr lang="en-US" b="0" i="0" dirty="0"/>
            <a:t>Recall: 59.97</a:t>
          </a:r>
        </a:p>
        <a:p>
          <a:r>
            <a:rPr lang="en-US" b="0" i="0" dirty="0"/>
            <a:t>Result: Overfitting </a:t>
          </a:r>
          <a:endParaRPr lang="en-US" dirty="0"/>
        </a:p>
      </dgm:t>
    </dgm:pt>
    <dgm:pt modelId="{B02927A8-993F-EE43-A90A-71D7D54BEE51}" type="parTrans" cxnId="{27307FBC-5F89-F342-840C-881F36646EDC}">
      <dgm:prSet/>
      <dgm:spPr/>
      <dgm:t>
        <a:bodyPr/>
        <a:lstStyle/>
        <a:p>
          <a:endParaRPr lang="en-US"/>
        </a:p>
      </dgm:t>
    </dgm:pt>
    <dgm:pt modelId="{2F375BCF-A3FA-8841-AA83-6C3DD722288D}" type="sibTrans" cxnId="{27307FBC-5F89-F342-840C-881F36646EDC}">
      <dgm:prSet/>
      <dgm:spPr/>
      <dgm:t>
        <a:bodyPr/>
        <a:lstStyle/>
        <a:p>
          <a:endParaRPr lang="en-US"/>
        </a:p>
      </dgm:t>
    </dgm:pt>
    <dgm:pt modelId="{4061D889-8E61-2D47-B0DF-8FF99A39278A}" type="pres">
      <dgm:prSet presAssocID="{8E912E4C-8B0F-E94C-AA87-5349C10A89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7993BA-F521-D845-85F4-6C73EA1EB91B}" type="pres">
      <dgm:prSet presAssocID="{FF9E4EB0-E52B-7843-AF43-750832FA52A7}" presName="hierRoot1" presStyleCnt="0"/>
      <dgm:spPr/>
    </dgm:pt>
    <dgm:pt modelId="{9A2D40A0-7024-BA4D-AF01-397B4F515403}" type="pres">
      <dgm:prSet presAssocID="{FF9E4EB0-E52B-7843-AF43-750832FA52A7}" presName="composite" presStyleCnt="0"/>
      <dgm:spPr/>
    </dgm:pt>
    <dgm:pt modelId="{F5B1EA47-FA6D-A64C-B122-165257EF360E}" type="pres">
      <dgm:prSet presAssocID="{FF9E4EB0-E52B-7843-AF43-750832FA52A7}" presName="background" presStyleLbl="node0" presStyleIdx="0" presStyleCnt="5"/>
      <dgm:spPr>
        <a:solidFill>
          <a:schemeClr val="accent5">
            <a:lumMod val="75000"/>
          </a:schemeClr>
        </a:solidFill>
        <a:ln>
          <a:noFill/>
        </a:ln>
      </dgm:spPr>
    </dgm:pt>
    <dgm:pt modelId="{A8FE90AD-1E14-5647-A5F6-91DC70DC563F}" type="pres">
      <dgm:prSet presAssocID="{FF9E4EB0-E52B-7843-AF43-750832FA52A7}" presName="text" presStyleLbl="fgAcc0" presStyleIdx="0" presStyleCnt="5" custLinFactNeighborX="21016" custLinFactNeighborY="-33990">
        <dgm:presLayoutVars>
          <dgm:chPref val="3"/>
        </dgm:presLayoutVars>
      </dgm:prSet>
      <dgm:spPr/>
    </dgm:pt>
    <dgm:pt modelId="{137BD8BB-65A3-144B-BFBD-303EDDC9D27C}" type="pres">
      <dgm:prSet presAssocID="{FF9E4EB0-E52B-7843-AF43-750832FA52A7}" presName="hierChild2" presStyleCnt="0"/>
      <dgm:spPr/>
    </dgm:pt>
    <dgm:pt modelId="{04B9C6C6-8DA0-794F-8DD4-C89F1FD6C19F}" type="pres">
      <dgm:prSet presAssocID="{FE10F7E4-9E78-1B48-9C06-8AB1C60B4BFD}" presName="hierRoot1" presStyleCnt="0"/>
      <dgm:spPr/>
    </dgm:pt>
    <dgm:pt modelId="{0E906183-67C3-6845-99B2-854321E6EF73}" type="pres">
      <dgm:prSet presAssocID="{FE10F7E4-9E78-1B48-9C06-8AB1C60B4BFD}" presName="composite" presStyleCnt="0"/>
      <dgm:spPr/>
    </dgm:pt>
    <dgm:pt modelId="{40A5D50D-2F8A-E440-BB28-5FA72B2B53C6}" type="pres">
      <dgm:prSet presAssocID="{FE10F7E4-9E78-1B48-9C06-8AB1C60B4BFD}" presName="background" presStyleLbl="node0" presStyleIdx="1" presStyleCnt="5"/>
      <dgm:spPr>
        <a:solidFill>
          <a:schemeClr val="accent6">
            <a:lumMod val="60000"/>
            <a:lumOff val="40000"/>
          </a:schemeClr>
        </a:solidFill>
        <a:ln>
          <a:noFill/>
        </a:ln>
      </dgm:spPr>
    </dgm:pt>
    <dgm:pt modelId="{E7A802DB-6EA4-E142-B1F4-1543E4E762AF}" type="pres">
      <dgm:prSet presAssocID="{FE10F7E4-9E78-1B48-9C06-8AB1C60B4BFD}" presName="text" presStyleLbl="fgAcc0" presStyleIdx="1" presStyleCnt="5" custLinFactNeighborX="17125" custLinFactNeighborY="-31922">
        <dgm:presLayoutVars>
          <dgm:chPref val="3"/>
        </dgm:presLayoutVars>
      </dgm:prSet>
      <dgm:spPr/>
    </dgm:pt>
    <dgm:pt modelId="{1A616FB9-9CD0-1C48-AD01-AF2CB9B62EF5}" type="pres">
      <dgm:prSet presAssocID="{FE10F7E4-9E78-1B48-9C06-8AB1C60B4BFD}" presName="hierChild2" presStyleCnt="0"/>
      <dgm:spPr/>
    </dgm:pt>
    <dgm:pt modelId="{AA18F536-EB7D-3746-9DD9-34351F9F2E95}" type="pres">
      <dgm:prSet presAssocID="{4F5AE08A-3468-5F4A-AFF1-980E96F2AC30}" presName="hierRoot1" presStyleCnt="0"/>
      <dgm:spPr/>
    </dgm:pt>
    <dgm:pt modelId="{A1CDB1A7-BAF5-DB4A-AA43-CFA7FCEE1827}" type="pres">
      <dgm:prSet presAssocID="{4F5AE08A-3468-5F4A-AFF1-980E96F2AC30}" presName="composite" presStyleCnt="0"/>
      <dgm:spPr/>
    </dgm:pt>
    <dgm:pt modelId="{67A261C4-96F7-544D-8DAB-62154AB723E9}" type="pres">
      <dgm:prSet presAssocID="{4F5AE08A-3468-5F4A-AFF1-980E96F2AC30}" presName="background" presStyleLbl="node0" presStyleIdx="2" presStyleCnt="5"/>
      <dgm:spPr>
        <a:solidFill>
          <a:schemeClr val="accent6">
            <a:lumMod val="75000"/>
          </a:schemeClr>
        </a:solidFill>
      </dgm:spPr>
    </dgm:pt>
    <dgm:pt modelId="{384C6D2E-CB7F-8C47-BA66-6397AA66DEA4}" type="pres">
      <dgm:prSet presAssocID="{4F5AE08A-3468-5F4A-AFF1-980E96F2AC30}" presName="text" presStyleLbl="fgAcc0" presStyleIdx="2" presStyleCnt="5" custLinFactNeighborX="9796" custLinFactNeighborY="-33758">
        <dgm:presLayoutVars>
          <dgm:chPref val="3"/>
        </dgm:presLayoutVars>
      </dgm:prSet>
      <dgm:spPr/>
    </dgm:pt>
    <dgm:pt modelId="{9953CC25-8727-5148-B802-49ED2FE66E72}" type="pres">
      <dgm:prSet presAssocID="{4F5AE08A-3468-5F4A-AFF1-980E96F2AC30}" presName="hierChild2" presStyleCnt="0"/>
      <dgm:spPr/>
    </dgm:pt>
    <dgm:pt modelId="{37A6C772-F2B4-0240-8060-B64C0CE4B1E4}" type="pres">
      <dgm:prSet presAssocID="{D32894C7-9FB7-B44B-AB64-994711165674}" presName="hierRoot1" presStyleCnt="0"/>
      <dgm:spPr/>
    </dgm:pt>
    <dgm:pt modelId="{E1A60F15-3296-1745-815B-C545C78CD375}" type="pres">
      <dgm:prSet presAssocID="{D32894C7-9FB7-B44B-AB64-994711165674}" presName="composite" presStyleCnt="0"/>
      <dgm:spPr/>
    </dgm:pt>
    <dgm:pt modelId="{E636A308-136D-E741-9A95-30B7F168B102}" type="pres">
      <dgm:prSet presAssocID="{D32894C7-9FB7-B44B-AB64-994711165674}" presName="background" presStyleLbl="node0" presStyleIdx="3" presStyleCnt="5"/>
      <dgm:spPr>
        <a:solidFill>
          <a:schemeClr val="accent6">
            <a:lumMod val="60000"/>
            <a:lumOff val="40000"/>
          </a:schemeClr>
        </a:solidFill>
      </dgm:spPr>
    </dgm:pt>
    <dgm:pt modelId="{0E4D5185-041C-4742-B577-201FE4A10384}" type="pres">
      <dgm:prSet presAssocID="{D32894C7-9FB7-B44B-AB64-994711165674}" presName="text" presStyleLbl="fgAcc0" presStyleIdx="3" presStyleCnt="5" custLinFactNeighborX="3475" custLinFactNeighborY="-30720">
        <dgm:presLayoutVars>
          <dgm:chPref val="3"/>
        </dgm:presLayoutVars>
      </dgm:prSet>
      <dgm:spPr/>
    </dgm:pt>
    <dgm:pt modelId="{DFDBAFD7-9F98-F94F-91E9-CBE564374506}" type="pres">
      <dgm:prSet presAssocID="{D32894C7-9FB7-B44B-AB64-994711165674}" presName="hierChild2" presStyleCnt="0"/>
      <dgm:spPr/>
    </dgm:pt>
    <dgm:pt modelId="{4E9B92B5-50D9-774D-87D6-C7848D8861C9}" type="pres">
      <dgm:prSet presAssocID="{6FCC6D74-B5A1-5849-8C40-0E65940E0745}" presName="hierRoot1" presStyleCnt="0"/>
      <dgm:spPr/>
    </dgm:pt>
    <dgm:pt modelId="{52D51F43-8B09-C846-AC4B-55A65FDAD700}" type="pres">
      <dgm:prSet presAssocID="{6FCC6D74-B5A1-5849-8C40-0E65940E0745}" presName="composite" presStyleCnt="0"/>
      <dgm:spPr/>
    </dgm:pt>
    <dgm:pt modelId="{C97CFB74-2C78-FF4B-A640-8A1D01289717}" type="pres">
      <dgm:prSet presAssocID="{6FCC6D74-B5A1-5849-8C40-0E65940E0745}" presName="background" presStyleLbl="node0" presStyleIdx="4" presStyleCnt="5"/>
      <dgm:spPr>
        <a:solidFill>
          <a:schemeClr val="accent6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258C2AFB-160A-144B-A39E-0BF52DB0D626}" type="pres">
      <dgm:prSet presAssocID="{6FCC6D74-B5A1-5849-8C40-0E65940E0745}" presName="text" presStyleLbl="fgAcc0" presStyleIdx="4" presStyleCnt="5" custLinFactNeighborX="-3069" custLinFactNeighborY="-28996">
        <dgm:presLayoutVars>
          <dgm:chPref val="3"/>
        </dgm:presLayoutVars>
      </dgm:prSet>
      <dgm:spPr/>
    </dgm:pt>
    <dgm:pt modelId="{652C5178-8F1F-1B4C-BCE5-AF9BCCF4E914}" type="pres">
      <dgm:prSet presAssocID="{6FCC6D74-B5A1-5849-8C40-0E65940E0745}" presName="hierChild2" presStyleCnt="0"/>
      <dgm:spPr/>
    </dgm:pt>
  </dgm:ptLst>
  <dgm:cxnLst>
    <dgm:cxn modelId="{F373DA07-1351-C94A-99D6-142888730A9D}" srcId="{8E912E4C-8B0F-E94C-AA87-5349C10A8941}" destId="{4F5AE08A-3468-5F4A-AFF1-980E96F2AC30}" srcOrd="2" destOrd="0" parTransId="{A6AB4968-EB21-084B-B0FC-6A55DED80957}" sibTransId="{DB7FD37A-2B73-4744-9EB7-78BBE4464246}"/>
    <dgm:cxn modelId="{4E1D9717-AF04-4746-9627-4AB2300070B7}" srcId="{8E912E4C-8B0F-E94C-AA87-5349C10A8941}" destId="{FE10F7E4-9E78-1B48-9C06-8AB1C60B4BFD}" srcOrd="1" destOrd="0" parTransId="{A007973F-D79D-A34B-B0AE-0A66E3EE72FA}" sibTransId="{02268FCB-BEF1-AD42-BF1B-DAC00209154D}"/>
    <dgm:cxn modelId="{2144F02A-1CD5-7B46-95CF-4F09F9E1CD7D}" type="presOf" srcId="{FF9E4EB0-E52B-7843-AF43-750832FA52A7}" destId="{A8FE90AD-1E14-5647-A5F6-91DC70DC563F}" srcOrd="0" destOrd="0" presId="urn:microsoft.com/office/officeart/2005/8/layout/hierarchy1"/>
    <dgm:cxn modelId="{FA80657F-DFAC-554A-AF56-95B7F8BD89ED}" type="presOf" srcId="{8E912E4C-8B0F-E94C-AA87-5349C10A8941}" destId="{4061D889-8E61-2D47-B0DF-8FF99A39278A}" srcOrd="0" destOrd="0" presId="urn:microsoft.com/office/officeart/2005/8/layout/hierarchy1"/>
    <dgm:cxn modelId="{64565C8A-9DDD-0344-B4EC-9DDA449437BB}" srcId="{8E912E4C-8B0F-E94C-AA87-5349C10A8941}" destId="{D32894C7-9FB7-B44B-AB64-994711165674}" srcOrd="3" destOrd="0" parTransId="{047D4469-6F16-3848-8EF2-53765E438E02}" sibTransId="{A78EBC42-042B-7D41-804F-8E9874B58210}"/>
    <dgm:cxn modelId="{B705728C-C1DB-0447-ADF8-E39833D390D6}" type="presOf" srcId="{6FCC6D74-B5A1-5849-8C40-0E65940E0745}" destId="{258C2AFB-160A-144B-A39E-0BF52DB0D626}" srcOrd="0" destOrd="0" presId="urn:microsoft.com/office/officeart/2005/8/layout/hierarchy1"/>
    <dgm:cxn modelId="{ADDE089C-BF0E-9243-A9CE-6188B71585AD}" type="presOf" srcId="{FE10F7E4-9E78-1B48-9C06-8AB1C60B4BFD}" destId="{E7A802DB-6EA4-E142-B1F4-1543E4E762AF}" srcOrd="0" destOrd="0" presId="urn:microsoft.com/office/officeart/2005/8/layout/hierarchy1"/>
    <dgm:cxn modelId="{F690A9A4-F9F8-EC45-AFE5-6E7966836FE7}" type="presOf" srcId="{4F5AE08A-3468-5F4A-AFF1-980E96F2AC30}" destId="{384C6D2E-CB7F-8C47-BA66-6397AA66DEA4}" srcOrd="0" destOrd="0" presId="urn:microsoft.com/office/officeart/2005/8/layout/hierarchy1"/>
    <dgm:cxn modelId="{27307FBC-5F89-F342-840C-881F36646EDC}" srcId="{8E912E4C-8B0F-E94C-AA87-5349C10A8941}" destId="{6FCC6D74-B5A1-5849-8C40-0E65940E0745}" srcOrd="4" destOrd="0" parTransId="{B02927A8-993F-EE43-A90A-71D7D54BEE51}" sibTransId="{2F375BCF-A3FA-8841-AA83-6C3DD722288D}"/>
    <dgm:cxn modelId="{C45CBAD0-38F2-584A-963E-B17FF736DB1E}" type="presOf" srcId="{D32894C7-9FB7-B44B-AB64-994711165674}" destId="{0E4D5185-041C-4742-B577-201FE4A10384}" srcOrd="0" destOrd="0" presId="urn:microsoft.com/office/officeart/2005/8/layout/hierarchy1"/>
    <dgm:cxn modelId="{2D527EDB-0522-C742-BF3A-0C076DF5A61D}" srcId="{8E912E4C-8B0F-E94C-AA87-5349C10A8941}" destId="{FF9E4EB0-E52B-7843-AF43-750832FA52A7}" srcOrd="0" destOrd="0" parTransId="{F397BF86-08C4-5B48-8633-BAA913A641D5}" sibTransId="{7EC95C46-F108-7A4B-BDDA-2F3A01E5FF10}"/>
    <dgm:cxn modelId="{9259B601-BB9C-1342-87F2-31B31FE6B083}" type="presParOf" srcId="{4061D889-8E61-2D47-B0DF-8FF99A39278A}" destId="{1A7993BA-F521-D845-85F4-6C73EA1EB91B}" srcOrd="0" destOrd="0" presId="urn:microsoft.com/office/officeart/2005/8/layout/hierarchy1"/>
    <dgm:cxn modelId="{5870BDC7-D026-5E46-8B69-D2FC8413068B}" type="presParOf" srcId="{1A7993BA-F521-D845-85F4-6C73EA1EB91B}" destId="{9A2D40A0-7024-BA4D-AF01-397B4F515403}" srcOrd="0" destOrd="0" presId="urn:microsoft.com/office/officeart/2005/8/layout/hierarchy1"/>
    <dgm:cxn modelId="{12682749-9765-1748-AF10-C27E662F22CA}" type="presParOf" srcId="{9A2D40A0-7024-BA4D-AF01-397B4F515403}" destId="{F5B1EA47-FA6D-A64C-B122-165257EF360E}" srcOrd="0" destOrd="0" presId="urn:microsoft.com/office/officeart/2005/8/layout/hierarchy1"/>
    <dgm:cxn modelId="{DFFF36BD-8569-5A46-BAC4-C9FADC1C3B71}" type="presParOf" srcId="{9A2D40A0-7024-BA4D-AF01-397B4F515403}" destId="{A8FE90AD-1E14-5647-A5F6-91DC70DC563F}" srcOrd="1" destOrd="0" presId="urn:microsoft.com/office/officeart/2005/8/layout/hierarchy1"/>
    <dgm:cxn modelId="{456F7A3A-E152-314C-B0F1-5FA402F588E9}" type="presParOf" srcId="{1A7993BA-F521-D845-85F4-6C73EA1EB91B}" destId="{137BD8BB-65A3-144B-BFBD-303EDDC9D27C}" srcOrd="1" destOrd="0" presId="urn:microsoft.com/office/officeart/2005/8/layout/hierarchy1"/>
    <dgm:cxn modelId="{8ACB9537-7332-9F4D-926A-C41E4BFA6414}" type="presParOf" srcId="{4061D889-8E61-2D47-B0DF-8FF99A39278A}" destId="{04B9C6C6-8DA0-794F-8DD4-C89F1FD6C19F}" srcOrd="1" destOrd="0" presId="urn:microsoft.com/office/officeart/2005/8/layout/hierarchy1"/>
    <dgm:cxn modelId="{8E2980A8-8797-4C4B-8A3B-B8D9D9B9CE94}" type="presParOf" srcId="{04B9C6C6-8DA0-794F-8DD4-C89F1FD6C19F}" destId="{0E906183-67C3-6845-99B2-854321E6EF73}" srcOrd="0" destOrd="0" presId="urn:microsoft.com/office/officeart/2005/8/layout/hierarchy1"/>
    <dgm:cxn modelId="{12C6FA00-AB88-D841-AB9A-05203929C377}" type="presParOf" srcId="{0E906183-67C3-6845-99B2-854321E6EF73}" destId="{40A5D50D-2F8A-E440-BB28-5FA72B2B53C6}" srcOrd="0" destOrd="0" presId="urn:microsoft.com/office/officeart/2005/8/layout/hierarchy1"/>
    <dgm:cxn modelId="{FE091C7A-44B3-6540-8D53-A2BAEEF9FB05}" type="presParOf" srcId="{0E906183-67C3-6845-99B2-854321E6EF73}" destId="{E7A802DB-6EA4-E142-B1F4-1543E4E762AF}" srcOrd="1" destOrd="0" presId="urn:microsoft.com/office/officeart/2005/8/layout/hierarchy1"/>
    <dgm:cxn modelId="{0CB6B334-9170-774A-A5C7-C24D24DA2F51}" type="presParOf" srcId="{04B9C6C6-8DA0-794F-8DD4-C89F1FD6C19F}" destId="{1A616FB9-9CD0-1C48-AD01-AF2CB9B62EF5}" srcOrd="1" destOrd="0" presId="urn:microsoft.com/office/officeart/2005/8/layout/hierarchy1"/>
    <dgm:cxn modelId="{270C3A18-8864-A44A-A784-DCBE5EBDC895}" type="presParOf" srcId="{4061D889-8E61-2D47-B0DF-8FF99A39278A}" destId="{AA18F536-EB7D-3746-9DD9-34351F9F2E95}" srcOrd="2" destOrd="0" presId="urn:microsoft.com/office/officeart/2005/8/layout/hierarchy1"/>
    <dgm:cxn modelId="{3EA81971-CC97-7C4C-80A1-DC54F9F5647E}" type="presParOf" srcId="{AA18F536-EB7D-3746-9DD9-34351F9F2E95}" destId="{A1CDB1A7-BAF5-DB4A-AA43-CFA7FCEE1827}" srcOrd="0" destOrd="0" presId="urn:microsoft.com/office/officeart/2005/8/layout/hierarchy1"/>
    <dgm:cxn modelId="{72A6B645-E3CF-A341-85F2-A73FAFFEC92D}" type="presParOf" srcId="{A1CDB1A7-BAF5-DB4A-AA43-CFA7FCEE1827}" destId="{67A261C4-96F7-544D-8DAB-62154AB723E9}" srcOrd="0" destOrd="0" presId="urn:microsoft.com/office/officeart/2005/8/layout/hierarchy1"/>
    <dgm:cxn modelId="{F9442BC3-9A63-EA48-8F40-FDDA7D81D40E}" type="presParOf" srcId="{A1CDB1A7-BAF5-DB4A-AA43-CFA7FCEE1827}" destId="{384C6D2E-CB7F-8C47-BA66-6397AA66DEA4}" srcOrd="1" destOrd="0" presId="urn:microsoft.com/office/officeart/2005/8/layout/hierarchy1"/>
    <dgm:cxn modelId="{690628B4-7D64-6640-BAE9-C6FEE5DC4620}" type="presParOf" srcId="{AA18F536-EB7D-3746-9DD9-34351F9F2E95}" destId="{9953CC25-8727-5148-B802-49ED2FE66E72}" srcOrd="1" destOrd="0" presId="urn:microsoft.com/office/officeart/2005/8/layout/hierarchy1"/>
    <dgm:cxn modelId="{69FCF26D-51E3-E043-B6F7-DAF2538F2E98}" type="presParOf" srcId="{4061D889-8E61-2D47-B0DF-8FF99A39278A}" destId="{37A6C772-F2B4-0240-8060-B64C0CE4B1E4}" srcOrd="3" destOrd="0" presId="urn:microsoft.com/office/officeart/2005/8/layout/hierarchy1"/>
    <dgm:cxn modelId="{AC636DF6-9304-154A-A0FD-CFC16E11D49A}" type="presParOf" srcId="{37A6C772-F2B4-0240-8060-B64C0CE4B1E4}" destId="{E1A60F15-3296-1745-815B-C545C78CD375}" srcOrd="0" destOrd="0" presId="urn:microsoft.com/office/officeart/2005/8/layout/hierarchy1"/>
    <dgm:cxn modelId="{727A9FF8-C53F-964E-AD5F-611E59FFF125}" type="presParOf" srcId="{E1A60F15-3296-1745-815B-C545C78CD375}" destId="{E636A308-136D-E741-9A95-30B7F168B102}" srcOrd="0" destOrd="0" presId="urn:microsoft.com/office/officeart/2005/8/layout/hierarchy1"/>
    <dgm:cxn modelId="{024DAA0D-597E-3245-891F-0B8D05D1D647}" type="presParOf" srcId="{E1A60F15-3296-1745-815B-C545C78CD375}" destId="{0E4D5185-041C-4742-B577-201FE4A10384}" srcOrd="1" destOrd="0" presId="urn:microsoft.com/office/officeart/2005/8/layout/hierarchy1"/>
    <dgm:cxn modelId="{83ECCC69-721D-3D4A-BE02-6654EBF48C9B}" type="presParOf" srcId="{37A6C772-F2B4-0240-8060-B64C0CE4B1E4}" destId="{DFDBAFD7-9F98-F94F-91E9-CBE564374506}" srcOrd="1" destOrd="0" presId="urn:microsoft.com/office/officeart/2005/8/layout/hierarchy1"/>
    <dgm:cxn modelId="{5DE306A9-B1B7-6342-B2F0-A120898D2EE2}" type="presParOf" srcId="{4061D889-8E61-2D47-B0DF-8FF99A39278A}" destId="{4E9B92B5-50D9-774D-87D6-C7848D8861C9}" srcOrd="4" destOrd="0" presId="urn:microsoft.com/office/officeart/2005/8/layout/hierarchy1"/>
    <dgm:cxn modelId="{5562136D-BF37-D146-A1C0-572C9D75BBCC}" type="presParOf" srcId="{4E9B92B5-50D9-774D-87D6-C7848D8861C9}" destId="{52D51F43-8B09-C846-AC4B-55A65FDAD700}" srcOrd="0" destOrd="0" presId="urn:microsoft.com/office/officeart/2005/8/layout/hierarchy1"/>
    <dgm:cxn modelId="{2400D90E-6F1A-FB4A-88E0-2FC58074DFFD}" type="presParOf" srcId="{52D51F43-8B09-C846-AC4B-55A65FDAD700}" destId="{C97CFB74-2C78-FF4B-A640-8A1D01289717}" srcOrd="0" destOrd="0" presId="urn:microsoft.com/office/officeart/2005/8/layout/hierarchy1"/>
    <dgm:cxn modelId="{0CF4DA5B-7016-9B42-AE19-65E8DAB037A6}" type="presParOf" srcId="{52D51F43-8B09-C846-AC4B-55A65FDAD700}" destId="{258C2AFB-160A-144B-A39E-0BF52DB0D626}" srcOrd="1" destOrd="0" presId="urn:microsoft.com/office/officeart/2005/8/layout/hierarchy1"/>
    <dgm:cxn modelId="{965B9A0A-494F-9444-8388-E481D620066F}" type="presParOf" srcId="{4E9B92B5-50D9-774D-87D6-C7848D8861C9}" destId="{652C5178-8F1F-1B4C-BCE5-AF9BCCF4E9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12B03-A69A-184A-AD79-22AF58AB6A1B}">
      <dsp:nvSpPr>
        <dsp:cNvPr id="0" name=""/>
        <dsp:cNvSpPr/>
      </dsp:nvSpPr>
      <dsp:spPr>
        <a:xfrm>
          <a:off x="0" y="246276"/>
          <a:ext cx="8267296" cy="1175264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From 2001 to 2021</a:t>
          </a:r>
        </a:p>
      </dsp:txBody>
      <dsp:txXfrm>
        <a:off x="57372" y="303648"/>
        <a:ext cx="8152552" cy="1060520"/>
      </dsp:txXfrm>
    </dsp:sp>
    <dsp:sp modelId="{90CBCE4A-0B68-3349-B5D1-9786F8157A97}">
      <dsp:nvSpPr>
        <dsp:cNvPr id="0" name=""/>
        <dsp:cNvSpPr/>
      </dsp:nvSpPr>
      <dsp:spPr>
        <a:xfrm>
          <a:off x="0" y="1218340"/>
          <a:ext cx="8267296" cy="192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7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Total Amount of Crime: 6,691,918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Total Amount of Arrest: 1,783,949</a:t>
          </a:r>
        </a:p>
      </dsp:txBody>
      <dsp:txXfrm>
        <a:off x="0" y="1218340"/>
        <a:ext cx="8267296" cy="1927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3E4AD-8F6C-4F50-85CE-443FCC41F15F}">
      <dsp:nvSpPr>
        <dsp:cNvPr id="0" name=""/>
        <dsp:cNvSpPr/>
      </dsp:nvSpPr>
      <dsp:spPr>
        <a:xfrm>
          <a:off x="691592" y="69380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B569C-312B-4420-96A3-D604DB075BF6}">
      <dsp:nvSpPr>
        <dsp:cNvPr id="0" name=""/>
        <dsp:cNvSpPr/>
      </dsp:nvSpPr>
      <dsp:spPr>
        <a:xfrm>
          <a:off x="196591" y="177389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</a:rPr>
            <a:t>Random Forest Classifier </a:t>
          </a:r>
          <a:endParaRPr lang="en-US" sz="1700" kern="1200" dirty="0"/>
        </a:p>
      </dsp:txBody>
      <dsp:txXfrm>
        <a:off x="196591" y="1773891"/>
        <a:ext cx="1800000" cy="720000"/>
      </dsp:txXfrm>
    </dsp:sp>
    <dsp:sp modelId="{6A77F158-CF88-418E-80AF-87AF14353718}">
      <dsp:nvSpPr>
        <dsp:cNvPr id="0" name=""/>
        <dsp:cNvSpPr/>
      </dsp:nvSpPr>
      <dsp:spPr>
        <a:xfrm>
          <a:off x="2806592" y="69380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C8481-A8E3-4FAB-BC2E-A5A06AA7AF0F}">
      <dsp:nvSpPr>
        <dsp:cNvPr id="0" name=""/>
        <dsp:cNvSpPr/>
      </dsp:nvSpPr>
      <dsp:spPr>
        <a:xfrm>
          <a:off x="2311592" y="177389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rial" panose="020B0604020202020204" pitchFamily="34" charset="0"/>
            </a:rPr>
            <a:t>Random Forest Classifier</a:t>
          </a:r>
          <a:endParaRPr lang="en-US" sz="1700" kern="1200"/>
        </a:p>
      </dsp:txBody>
      <dsp:txXfrm>
        <a:off x="2311592" y="1773891"/>
        <a:ext cx="1800000" cy="720000"/>
      </dsp:txXfrm>
    </dsp:sp>
    <dsp:sp modelId="{14AD0B90-8024-4678-9F4C-8B69F0A1C9C8}">
      <dsp:nvSpPr>
        <dsp:cNvPr id="0" name=""/>
        <dsp:cNvSpPr/>
      </dsp:nvSpPr>
      <dsp:spPr>
        <a:xfrm>
          <a:off x="4944693" y="69674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2C456-E415-4CAA-9B24-0FC6C89F1AE8}">
      <dsp:nvSpPr>
        <dsp:cNvPr id="0" name=""/>
        <dsp:cNvSpPr/>
      </dsp:nvSpPr>
      <dsp:spPr>
        <a:xfrm>
          <a:off x="4426592" y="177389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</a:t>
          </a:r>
        </a:p>
      </dsp:txBody>
      <dsp:txXfrm>
        <a:off x="4426592" y="1773891"/>
        <a:ext cx="1800000" cy="720000"/>
      </dsp:txXfrm>
    </dsp:sp>
    <dsp:sp modelId="{19612C32-F0B3-48E0-8D76-71C9C21E9C5E}">
      <dsp:nvSpPr>
        <dsp:cNvPr id="0" name=""/>
        <dsp:cNvSpPr/>
      </dsp:nvSpPr>
      <dsp:spPr>
        <a:xfrm>
          <a:off x="7036592" y="693808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5E289-3A22-4E24-BEDD-16C6A41ADA77}">
      <dsp:nvSpPr>
        <dsp:cNvPr id="0" name=""/>
        <dsp:cNvSpPr/>
      </dsp:nvSpPr>
      <dsp:spPr>
        <a:xfrm>
          <a:off x="6541592" y="177389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</a:t>
          </a:r>
          <a:br>
            <a:rPr lang="en-US" sz="1700" kern="1200" dirty="0"/>
          </a:br>
          <a:r>
            <a:rPr lang="en-US" sz="1700" kern="1200" dirty="0"/>
            <a:t>Undersampling</a:t>
          </a:r>
        </a:p>
      </dsp:txBody>
      <dsp:txXfrm>
        <a:off x="6541592" y="1773891"/>
        <a:ext cx="1800000" cy="720000"/>
      </dsp:txXfrm>
    </dsp:sp>
    <dsp:sp modelId="{0B2F3A7A-A9E8-F341-B7C6-CDAE2DC66D1E}">
      <dsp:nvSpPr>
        <dsp:cNvPr id="0" name=""/>
        <dsp:cNvSpPr/>
      </dsp:nvSpPr>
      <dsp:spPr>
        <a:xfrm>
          <a:off x="9151592" y="693808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F87BB-0E69-9C42-AB0F-38F0A8DA276F}">
      <dsp:nvSpPr>
        <dsp:cNvPr id="0" name=""/>
        <dsp:cNvSpPr/>
      </dsp:nvSpPr>
      <dsp:spPr>
        <a:xfrm>
          <a:off x="8656592" y="177389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Neural Network</a:t>
          </a:r>
        </a:p>
      </dsp:txBody>
      <dsp:txXfrm>
        <a:off x="8656592" y="1773891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1EA47-FA6D-A64C-B122-165257EF360E}">
      <dsp:nvSpPr>
        <dsp:cNvPr id="0" name=""/>
        <dsp:cNvSpPr/>
      </dsp:nvSpPr>
      <dsp:spPr>
        <a:xfrm>
          <a:off x="391707" y="511983"/>
          <a:ext cx="1845829" cy="117210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E90AD-1E14-5647-A5F6-91DC70DC563F}">
      <dsp:nvSpPr>
        <dsp:cNvPr id="0" name=""/>
        <dsp:cNvSpPr/>
      </dsp:nvSpPr>
      <dsp:spPr>
        <a:xfrm>
          <a:off x="596799" y="706820"/>
          <a:ext cx="1845829" cy="1172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Training Score: 84.12%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Testing Score: 84.13%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F1 Weighted Average: 82%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Result: Fitting </a:t>
          </a:r>
          <a:endParaRPr lang="en-US" sz="1100" kern="1200" dirty="0"/>
        </a:p>
      </dsp:txBody>
      <dsp:txXfrm>
        <a:off x="631129" y="741150"/>
        <a:ext cx="1777169" cy="1103441"/>
      </dsp:txXfrm>
    </dsp:sp>
    <dsp:sp modelId="{40A5D50D-2F8A-E440-BB28-5FA72B2B53C6}">
      <dsp:nvSpPr>
        <dsp:cNvPr id="0" name=""/>
        <dsp:cNvSpPr/>
      </dsp:nvSpPr>
      <dsp:spPr>
        <a:xfrm>
          <a:off x="2575899" y="536222"/>
          <a:ext cx="1845829" cy="1172101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802DB-6EA4-E142-B1F4-1543E4E762AF}">
      <dsp:nvSpPr>
        <dsp:cNvPr id="0" name=""/>
        <dsp:cNvSpPr/>
      </dsp:nvSpPr>
      <dsp:spPr>
        <a:xfrm>
          <a:off x="2780992" y="731059"/>
          <a:ext cx="1845829" cy="1172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Training Score: 86.75%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Testing Score: 86.74%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F1 Weighted Average: 62%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Result: Overfitting </a:t>
          </a:r>
          <a:endParaRPr lang="en-US" sz="1100" kern="1200" dirty="0"/>
        </a:p>
      </dsp:txBody>
      <dsp:txXfrm>
        <a:off x="2815322" y="765389"/>
        <a:ext cx="1777169" cy="1103441"/>
      </dsp:txXfrm>
    </dsp:sp>
    <dsp:sp modelId="{67A261C4-96F7-544D-8DAB-62154AB723E9}">
      <dsp:nvSpPr>
        <dsp:cNvPr id="0" name=""/>
        <dsp:cNvSpPr/>
      </dsp:nvSpPr>
      <dsp:spPr>
        <a:xfrm>
          <a:off x="4696632" y="514702"/>
          <a:ext cx="1845829" cy="117210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C6D2E-CB7F-8C47-BA66-6397AA66DEA4}">
      <dsp:nvSpPr>
        <dsp:cNvPr id="0" name=""/>
        <dsp:cNvSpPr/>
      </dsp:nvSpPr>
      <dsp:spPr>
        <a:xfrm>
          <a:off x="4901724" y="709539"/>
          <a:ext cx="1845829" cy="1172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Training Score: 86.55%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Testing Score: 86.57%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F1 Weighted Average: 84%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Result: Fitting </a:t>
          </a:r>
          <a:endParaRPr lang="en-US" sz="1100" kern="1200" dirty="0"/>
        </a:p>
      </dsp:txBody>
      <dsp:txXfrm>
        <a:off x="4936054" y="743869"/>
        <a:ext cx="1777169" cy="1103441"/>
      </dsp:txXfrm>
    </dsp:sp>
    <dsp:sp modelId="{E636A308-136D-E741-9A95-30B7F168B102}">
      <dsp:nvSpPr>
        <dsp:cNvPr id="0" name=""/>
        <dsp:cNvSpPr/>
      </dsp:nvSpPr>
      <dsp:spPr>
        <a:xfrm>
          <a:off x="6835971" y="550310"/>
          <a:ext cx="1845829" cy="1172101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D5185-041C-4742-B577-201FE4A10384}">
      <dsp:nvSpPr>
        <dsp:cNvPr id="0" name=""/>
        <dsp:cNvSpPr/>
      </dsp:nvSpPr>
      <dsp:spPr>
        <a:xfrm>
          <a:off x="7041063" y="745148"/>
          <a:ext cx="1845829" cy="1172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Training Score: 76.42%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Testing Score: 84.50%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F1 Weighted Average: 11%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Result: Overfitting </a:t>
          </a:r>
          <a:endParaRPr lang="en-US" sz="1100" kern="1200" dirty="0"/>
        </a:p>
      </dsp:txBody>
      <dsp:txXfrm>
        <a:off x="7075393" y="779478"/>
        <a:ext cx="1777169" cy="1103441"/>
      </dsp:txXfrm>
    </dsp:sp>
    <dsp:sp modelId="{C97CFB74-2C78-FF4B-A640-8A1D01289717}">
      <dsp:nvSpPr>
        <dsp:cNvPr id="0" name=""/>
        <dsp:cNvSpPr/>
      </dsp:nvSpPr>
      <dsp:spPr>
        <a:xfrm>
          <a:off x="8971194" y="570517"/>
          <a:ext cx="1845829" cy="117210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C2AFB-160A-144B-A39E-0BF52DB0D626}">
      <dsp:nvSpPr>
        <dsp:cNvPr id="0" name=""/>
        <dsp:cNvSpPr/>
      </dsp:nvSpPr>
      <dsp:spPr>
        <a:xfrm>
          <a:off x="9176286" y="765355"/>
          <a:ext cx="1845829" cy="1172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Loss: 34.76%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Accuracy: 86.86%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Recall: 59.97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Result: Overfitting </a:t>
          </a:r>
          <a:endParaRPr lang="en-US" sz="1100" kern="1200" dirty="0"/>
        </a:p>
      </dsp:txBody>
      <dsp:txXfrm>
        <a:off x="9210616" y="799685"/>
        <a:ext cx="1777169" cy="1103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10/8/21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5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jpe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867B1DC-BADC-4C3C-9B22-1D3670826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883" y="1096771"/>
            <a:ext cx="4701054" cy="5761229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9" name="Cross 3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1505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6E5CE-909B-DD49-A643-56A47005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362" y="1625608"/>
            <a:ext cx="3882842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Chicago Arrest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EEB33-5A49-E248-AE55-B3503D1B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362" y="4466845"/>
            <a:ext cx="4436538" cy="8829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Tool for Police Dispatchers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CE363F-7361-A345-BB3D-2E8D8819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50D0A37-71BB-8D45-A029-3362BFA77F78}"/>
              </a:ext>
            </a:extLst>
          </p:cNvPr>
          <p:cNvSpPr txBox="1">
            <a:spLocks/>
          </p:cNvSpPr>
          <p:nvPr/>
        </p:nvSpPr>
        <p:spPr>
          <a:xfrm>
            <a:off x="864009" y="5422873"/>
            <a:ext cx="4762034" cy="9169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Harika </a:t>
            </a:r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Peddiraju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  -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Ulises Domínguez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</a:t>
            </a:r>
          </a:p>
          <a:p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Yuting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Chien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Karla Flores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346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4D78-56B6-4647-9117-9559E07C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323" y="1369464"/>
            <a:ext cx="4760612" cy="5031335"/>
          </a:xfrm>
        </p:spPr>
        <p:txBody>
          <a:bodyPr/>
          <a:lstStyle/>
          <a:p>
            <a:r>
              <a:rPr lang="en-US" dirty="0"/>
              <a:t>Our proposal could be used to possibly predict</a:t>
            </a:r>
            <a:r>
              <a:rPr lang="en-US" b="1" dirty="0"/>
              <a:t> ARREST </a:t>
            </a:r>
            <a:r>
              <a:rPr lang="en-US" dirty="0"/>
              <a:t>by specific inputs (type of crime, location, hour, etc.).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information seeks to be relevant for </a:t>
            </a:r>
            <a:r>
              <a:rPr lang="en-US" b="1" dirty="0"/>
              <a:t>Police Dispatchers </a:t>
            </a:r>
            <a:r>
              <a:rPr lang="en-US" dirty="0"/>
              <a:t>as a tool for deploying resources in a request of presumable crime.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F25F20-7981-E845-BF76-6F84368CBD40}"/>
              </a:ext>
            </a:extLst>
          </p:cNvPr>
          <p:cNvSpPr txBox="1">
            <a:spLocks/>
          </p:cNvSpPr>
          <p:nvPr/>
        </p:nvSpPr>
        <p:spPr>
          <a:xfrm>
            <a:off x="470414" y="3313595"/>
            <a:ext cx="4760612" cy="32667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Source: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City of Chicago Data Portal - Police Department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https://data.cityofchicago.org/Public-Safety/Crimes-2001-to-Present/ijzp-q8t2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67D-2C18-C944-B46B-5ADD882E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8" y="1248031"/>
            <a:ext cx="8267296" cy="1446550"/>
          </a:xfrm>
        </p:spPr>
        <p:txBody>
          <a:bodyPr/>
          <a:lstStyle/>
          <a:p>
            <a:r>
              <a:rPr lang="en-CA" b="1" dirty="0"/>
              <a:t>PROJECT </a:t>
            </a:r>
            <a:br>
              <a:rPr lang="en-CA" b="1" dirty="0"/>
            </a:br>
            <a:r>
              <a:rPr lang="en-CA" b="1" dirty="0"/>
              <a:t>DESCRIPTION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E32F-D9C7-F44B-A208-78526AC4B184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9C19FE1-07F5-C544-90E9-6109E0E5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8" y="3644218"/>
            <a:ext cx="4337772" cy="13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F70FFB-36D3-3545-A1D2-B82B8EC159D5}"/>
              </a:ext>
            </a:extLst>
          </p:cNvPr>
          <p:cNvSpPr txBox="1">
            <a:spLocks/>
          </p:cNvSpPr>
          <p:nvPr/>
        </p:nvSpPr>
        <p:spPr>
          <a:xfrm>
            <a:off x="803188" y="124803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CHICAGO CRIME </a:t>
            </a:r>
            <a:br>
              <a:rPr lang="en-CA" b="1" dirty="0"/>
            </a:br>
            <a:r>
              <a:rPr lang="en-CA" b="1" dirty="0"/>
              <a:t>City Context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82677-92C5-734D-B548-80618FD6FB08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18">
            <a:extLst>
              <a:ext uri="{FF2B5EF4-FFF2-40B4-BE49-F238E27FC236}">
                <a16:creationId xmlns:a16="http://schemas.microsoft.com/office/drawing/2014/main" id="{9F29E7BF-6D58-40EA-996C-CA88B3C69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64711"/>
              </p:ext>
            </p:extLst>
          </p:nvPr>
        </p:nvGraphicFramePr>
        <p:xfrm>
          <a:off x="565150" y="2691638"/>
          <a:ext cx="8267296" cy="318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4EA0E654-20E6-A041-8904-5E68DBEBC15E}"/>
              </a:ext>
            </a:extLst>
          </p:cNvPr>
          <p:cNvGrpSpPr/>
          <p:nvPr/>
        </p:nvGrpSpPr>
        <p:grpSpPr>
          <a:xfrm>
            <a:off x="9602924" y="3810901"/>
            <a:ext cx="2508873" cy="2332935"/>
            <a:chOff x="9699983" y="3329592"/>
            <a:chExt cx="2152346" cy="2289311"/>
          </a:xfrm>
          <a:solidFill>
            <a:schemeClr val="accent6">
              <a:lumMod val="75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8E693CE-CF6D-D64B-9435-4D4BAB63A5F2}"/>
                </a:ext>
              </a:extLst>
            </p:cNvPr>
            <p:cNvSpPr/>
            <p:nvPr/>
          </p:nvSpPr>
          <p:spPr>
            <a:xfrm>
              <a:off x="9699983" y="3329592"/>
              <a:ext cx="2152346" cy="22893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DC11C2-2173-6A41-B05E-58AEE23C7217}"/>
                </a:ext>
              </a:extLst>
            </p:cNvPr>
            <p:cNvSpPr/>
            <p:nvPr/>
          </p:nvSpPr>
          <p:spPr>
            <a:xfrm>
              <a:off x="10087249" y="3966416"/>
              <a:ext cx="1377813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/>
              <a:r>
                <a:rPr lang="en-US" sz="6000" b="1" dirty="0">
                  <a:solidFill>
                    <a:schemeClr val="bg1"/>
                  </a:solidFill>
                </a:rPr>
                <a:t>27%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00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ross 119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2782F7-426A-1242-A763-78B0C315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3290" y="198608"/>
            <a:ext cx="8267296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ross 129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D09B0E5-27F0-6845-B2EE-D43D84287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032546"/>
              </p:ext>
            </p:extLst>
          </p:nvPr>
        </p:nvGraphicFramePr>
        <p:xfrm>
          <a:off x="428739" y="823126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B8C0E0F-9A1D-6D47-AF9C-58EB8F467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852844"/>
              </p:ext>
            </p:extLst>
          </p:nvPr>
        </p:nvGraphicFramePr>
        <p:xfrm>
          <a:off x="135781" y="2692400"/>
          <a:ext cx="11082552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A65C49B-82A2-3442-BAD6-D98C60B753CA}"/>
              </a:ext>
            </a:extLst>
          </p:cNvPr>
          <p:cNvSpPr/>
          <p:nvPr/>
        </p:nvSpPr>
        <p:spPr>
          <a:xfrm>
            <a:off x="4800600" y="1262270"/>
            <a:ext cx="2117036" cy="3796748"/>
          </a:xfrm>
          <a:prstGeom prst="round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3C19CFB-DC97-CA41-8907-5AC450DBCBF3}"/>
              </a:ext>
            </a:extLst>
          </p:cNvPr>
          <p:cNvGrpSpPr>
            <a:grpSpLocks noChangeAspect="1"/>
          </p:cNvGrpSpPr>
          <p:nvPr/>
        </p:nvGrpSpPr>
        <p:grpSpPr>
          <a:xfrm>
            <a:off x="5964332" y="5640073"/>
            <a:ext cx="3288145" cy="1380001"/>
            <a:chOff x="3735005" y="340195"/>
            <a:chExt cx="3288145" cy="1380001"/>
          </a:xfrm>
        </p:grpSpPr>
        <p:pic>
          <p:nvPicPr>
            <p:cNvPr id="15" name="Picture 1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09941AE-42C4-894F-9E41-AB68E6C31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566"/>
            <a:stretch/>
          </p:blipFill>
          <p:spPr>
            <a:xfrm>
              <a:off x="3735005" y="340195"/>
              <a:ext cx="3288145" cy="1380001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C7F0D98-064D-B54A-ABC7-9D95FBB01159}"/>
                </a:ext>
              </a:extLst>
            </p:cNvPr>
            <p:cNvSpPr/>
            <p:nvPr/>
          </p:nvSpPr>
          <p:spPr>
            <a:xfrm>
              <a:off x="3814618" y="638927"/>
              <a:ext cx="2955637" cy="872220"/>
            </a:xfrm>
            <a:prstGeom prst="roundRect">
              <a:avLst/>
            </a:prstGeom>
            <a:noFill/>
            <a:ln w="57150">
              <a:solidFill>
                <a:srgbClr val="00206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5C859-AC7F-204D-B227-2BE2FC79ADCE}"/>
              </a:ext>
            </a:extLst>
          </p:cNvPr>
          <p:cNvCxnSpPr>
            <a:cxnSpLocks noChangeAspect="1"/>
            <a:stCxn id="55" idx="6"/>
            <a:endCxn id="107" idx="1"/>
          </p:cNvCxnSpPr>
          <p:nvPr/>
        </p:nvCxnSpPr>
        <p:spPr>
          <a:xfrm>
            <a:off x="8377143" y="4356510"/>
            <a:ext cx="676760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752B53-2136-1443-B102-7F81B4C29490}"/>
              </a:ext>
            </a:extLst>
          </p:cNvPr>
          <p:cNvCxnSpPr>
            <a:cxnSpLocks noChangeAspect="1"/>
            <a:endCxn id="55" idx="4"/>
          </p:cNvCxnSpPr>
          <p:nvPr/>
        </p:nvCxnSpPr>
        <p:spPr>
          <a:xfrm flipV="1">
            <a:off x="7471903" y="5238186"/>
            <a:ext cx="0" cy="66683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CBD126-C548-9A41-B316-C4CE3ABED896}"/>
              </a:ext>
            </a:extLst>
          </p:cNvPr>
          <p:cNvCxnSpPr>
            <a:cxnSpLocks noChangeAspect="1"/>
            <a:stCxn id="103" idx="3"/>
            <a:endCxn id="15" idx="1"/>
          </p:cNvCxnSpPr>
          <p:nvPr/>
        </p:nvCxnSpPr>
        <p:spPr>
          <a:xfrm>
            <a:off x="2817166" y="2470171"/>
            <a:ext cx="3147166" cy="385990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970C7B9-8FE9-B64B-B2EA-205735C91E08}"/>
              </a:ext>
            </a:extLst>
          </p:cNvPr>
          <p:cNvCxnSpPr>
            <a:cxnSpLocks noChangeAspect="1"/>
            <a:stCxn id="171" idx="3"/>
          </p:cNvCxnSpPr>
          <p:nvPr/>
        </p:nvCxnSpPr>
        <p:spPr>
          <a:xfrm flipH="1">
            <a:off x="7580375" y="2382946"/>
            <a:ext cx="1948372" cy="103430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FA1415-7C5A-0041-90D0-B7C45C5D40F0}"/>
              </a:ext>
            </a:extLst>
          </p:cNvPr>
          <p:cNvCxnSpPr>
            <a:cxnSpLocks noChangeAspect="1"/>
            <a:stCxn id="44" idx="4"/>
            <a:endCxn id="55" idx="0"/>
          </p:cNvCxnSpPr>
          <p:nvPr/>
        </p:nvCxnSpPr>
        <p:spPr>
          <a:xfrm>
            <a:off x="7182432" y="2579725"/>
            <a:ext cx="289471" cy="89510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A526BF2-2E4F-F947-8362-C525E02A1E03}"/>
              </a:ext>
            </a:extLst>
          </p:cNvPr>
          <p:cNvCxnSpPr>
            <a:cxnSpLocks noChangeAspect="1"/>
            <a:stCxn id="97" idx="0"/>
            <a:endCxn id="103" idx="2"/>
          </p:cNvCxnSpPr>
          <p:nvPr/>
        </p:nvCxnSpPr>
        <p:spPr>
          <a:xfrm flipV="1">
            <a:off x="1814916" y="4088659"/>
            <a:ext cx="1" cy="42896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5FE426-159F-964D-A491-3328D134DA2B}"/>
              </a:ext>
            </a:extLst>
          </p:cNvPr>
          <p:cNvCxnSpPr>
            <a:cxnSpLocks noChangeAspect="1"/>
            <a:stCxn id="103" idx="3"/>
            <a:endCxn id="186" idx="2"/>
          </p:cNvCxnSpPr>
          <p:nvPr/>
        </p:nvCxnSpPr>
        <p:spPr>
          <a:xfrm flipV="1">
            <a:off x="2817166" y="1864826"/>
            <a:ext cx="876335" cy="605345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8482CF-3EDC-8D4B-BD95-C2016126E44E}"/>
              </a:ext>
            </a:extLst>
          </p:cNvPr>
          <p:cNvGrpSpPr>
            <a:grpSpLocks noChangeAspect="1"/>
          </p:cNvGrpSpPr>
          <p:nvPr/>
        </p:nvGrpSpPr>
        <p:grpSpPr>
          <a:xfrm>
            <a:off x="6566662" y="3474834"/>
            <a:ext cx="1810481" cy="1763352"/>
            <a:chOff x="7306860" y="690955"/>
            <a:chExt cx="1810481" cy="1763352"/>
          </a:xfrm>
        </p:grpSpPr>
        <p:pic>
          <p:nvPicPr>
            <p:cNvPr id="26" name="Picture 25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926B38F9-F3A6-E54F-B497-DB945CB03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5466" b="45787"/>
            <a:stretch/>
          </p:blipFill>
          <p:spPr>
            <a:xfrm>
              <a:off x="7819756" y="1228725"/>
              <a:ext cx="827635" cy="914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3BF427C-2212-D441-9DD9-5AC0FC618AF9}"/>
                </a:ext>
              </a:extLst>
            </p:cNvPr>
            <p:cNvSpPr/>
            <p:nvPr/>
          </p:nvSpPr>
          <p:spPr>
            <a:xfrm>
              <a:off x="7306860" y="690955"/>
              <a:ext cx="1810481" cy="1763352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442D46-C635-AA4E-A63C-CE548BCB1565}"/>
              </a:ext>
            </a:extLst>
          </p:cNvPr>
          <p:cNvGrpSpPr>
            <a:grpSpLocks noChangeAspect="1"/>
          </p:cNvGrpSpPr>
          <p:nvPr/>
        </p:nvGrpSpPr>
        <p:grpSpPr>
          <a:xfrm>
            <a:off x="978399" y="4517622"/>
            <a:ext cx="1673034" cy="1927582"/>
            <a:chOff x="314510" y="4358238"/>
            <a:chExt cx="2004499" cy="230948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D8984D-B37B-7441-A6BD-E0F34E768700}"/>
                </a:ext>
              </a:extLst>
            </p:cNvPr>
            <p:cNvGrpSpPr/>
            <p:nvPr/>
          </p:nvGrpSpPr>
          <p:grpSpPr>
            <a:xfrm>
              <a:off x="314510" y="4440618"/>
              <a:ext cx="2004499" cy="2227100"/>
              <a:chOff x="314510" y="4522485"/>
              <a:chExt cx="2004499" cy="22271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9F992C3-87C4-FC47-A1C9-5711543931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6052" y="4522485"/>
                <a:ext cx="1441414" cy="1371600"/>
                <a:chOff x="667388" y="520972"/>
                <a:chExt cx="1847272" cy="1757802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E4F6CCE-3AE2-7945-AEB0-A15C515CFC58}"/>
                    </a:ext>
                  </a:extLst>
                </p:cNvPr>
                <p:cNvSpPr/>
                <p:nvPr/>
              </p:nvSpPr>
              <p:spPr>
                <a:xfrm>
                  <a:off x="667388" y="520972"/>
                  <a:ext cx="1847272" cy="1757802"/>
                </a:xfrm>
                <a:prstGeom prst="ellipse">
                  <a:avLst/>
                </a:prstGeom>
                <a:noFill/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C2B4909-2558-064C-BD6D-0B02CE582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4116" y="872965"/>
                  <a:ext cx="1053817" cy="105381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3F04370-A140-D341-BE2B-AD05CD0135AB}"/>
                  </a:ext>
                </a:extLst>
              </p:cNvPr>
              <p:cNvSpPr txBox="1"/>
              <p:nvPr/>
            </p:nvSpPr>
            <p:spPr>
              <a:xfrm>
                <a:off x="314510" y="6012077"/>
                <a:ext cx="2004499" cy="73750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CHICAGO CRIME</a:t>
                </a:r>
              </a:p>
              <a:p>
                <a:pPr algn="ctr"/>
                <a:r>
                  <a:rPr lang="en-US" sz="1600" dirty="0"/>
                  <a:t>Data Bas</a:t>
                </a:r>
                <a:r>
                  <a:rPr lang="en-US" dirty="0"/>
                  <a:t>e</a:t>
                </a:r>
              </a:p>
            </p:txBody>
          </p:sp>
        </p:grp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63FCD4B4-D607-DF46-9941-190BFFA41CEC}"/>
                </a:ext>
              </a:extLst>
            </p:cNvPr>
            <p:cNvSpPr/>
            <p:nvPr/>
          </p:nvSpPr>
          <p:spPr>
            <a:xfrm>
              <a:off x="314510" y="4358238"/>
              <a:ext cx="2004499" cy="2300683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4BD7CE9-5F6E-5B46-8EA8-8EE31C2A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2667" y="851683"/>
            <a:ext cx="2004499" cy="3236976"/>
            <a:chOff x="449130" y="99186"/>
            <a:chExt cx="2004499" cy="3233327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8D3459D-D420-CD42-83F8-7E2A80DFA0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5471" y="320857"/>
              <a:ext cx="1951816" cy="2796328"/>
              <a:chOff x="449131" y="320857"/>
              <a:chExt cx="1951816" cy="279632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896B6D6-16D0-FB4B-9108-BF1D87DA098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6355" y="1196945"/>
                <a:ext cx="1877369" cy="1920240"/>
                <a:chOff x="508000" y="3315855"/>
                <a:chExt cx="2475345" cy="253186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D41314A-F498-D04C-B563-3D7E098B192B}"/>
                    </a:ext>
                  </a:extLst>
                </p:cNvPr>
                <p:cNvGrpSpPr/>
                <p:nvPr/>
              </p:nvGrpSpPr>
              <p:grpSpPr>
                <a:xfrm>
                  <a:off x="1206251" y="3671370"/>
                  <a:ext cx="1078842" cy="2097920"/>
                  <a:chOff x="892016" y="3327545"/>
                  <a:chExt cx="1640846" cy="2942438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6007664A-9153-F849-B2C2-C7D1A81CD097}"/>
                      </a:ext>
                    </a:extLst>
                  </p:cNvPr>
                  <p:cNvGrpSpPr/>
                  <p:nvPr/>
                </p:nvGrpSpPr>
                <p:grpSpPr>
                  <a:xfrm>
                    <a:off x="892016" y="3327545"/>
                    <a:ext cx="1640846" cy="1013984"/>
                    <a:chOff x="892016" y="3327545"/>
                    <a:chExt cx="1640846" cy="1013984"/>
                  </a:xfrm>
                </p:grpSpPr>
                <p:pic>
                  <p:nvPicPr>
                    <p:cNvPr id="7" name="Picture 34" descr="Image result for python logo">
                      <a:extLst>
                        <a:ext uri="{FF2B5EF4-FFF2-40B4-BE49-F238E27FC236}">
                          <a16:creationId xmlns:a16="http://schemas.microsoft.com/office/drawing/2014/main" id="{86515180-F11D-2B40-A4E9-8BF1F5192A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75" t="5099" r="14391" b="8679"/>
                    <a:stretch/>
                  </p:blipFill>
                  <p:spPr bwMode="auto">
                    <a:xfrm>
                      <a:off x="892016" y="3327545"/>
                      <a:ext cx="815369" cy="10139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" name="Picture 8" descr="Image result for jupyter notebook logo">
                      <a:extLst>
                        <a:ext uri="{FF2B5EF4-FFF2-40B4-BE49-F238E27FC236}">
                          <a16:creationId xmlns:a16="http://schemas.microsoft.com/office/drawing/2014/main" id="{568D86EC-1E2A-8240-B3B6-7701BD654F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17493" y="3362481"/>
                      <a:ext cx="815369" cy="9441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2" name="Cross 11">
                    <a:extLst>
                      <a:ext uri="{FF2B5EF4-FFF2-40B4-BE49-F238E27FC236}">
                        <a16:creationId xmlns:a16="http://schemas.microsoft.com/office/drawing/2014/main" id="{A884C3BE-A9E6-F142-8581-7A94E1BC4253}"/>
                      </a:ext>
                    </a:extLst>
                  </p:cNvPr>
                  <p:cNvSpPr/>
                  <p:nvPr/>
                </p:nvSpPr>
                <p:spPr>
                  <a:xfrm>
                    <a:off x="1527777" y="4390163"/>
                    <a:ext cx="369325" cy="346444"/>
                  </a:xfrm>
                  <a:prstGeom prst="plus">
                    <a:avLst>
                      <a:gd name="adj" fmla="val 44452"/>
                    </a:avLst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" name="Picture 9" descr="A picture containing graphical user interface&#10;&#10;Description automatically generated">
                    <a:extLst>
                      <a:ext uri="{FF2B5EF4-FFF2-40B4-BE49-F238E27FC236}">
                        <a16:creationId xmlns:a16="http://schemas.microsoft.com/office/drawing/2014/main" id="{0578164A-6C0D-E541-B764-8A00EC1CD5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70068" y="4785241"/>
                    <a:ext cx="1484742" cy="148474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744356E-C1EE-614E-A134-5F00367EBBC6}"/>
                    </a:ext>
                  </a:extLst>
                </p:cNvPr>
                <p:cNvSpPr/>
                <p:nvPr/>
              </p:nvSpPr>
              <p:spPr>
                <a:xfrm>
                  <a:off x="508000" y="3315855"/>
                  <a:ext cx="2475345" cy="2531869"/>
                </a:xfrm>
                <a:prstGeom prst="ellipse">
                  <a:avLst/>
                </a:prstGeom>
                <a:noFill/>
                <a:ln w="57150">
                  <a:solidFill>
                    <a:srgbClr val="002060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61D38E3-77C1-5F41-8958-EBFC829AFC37}"/>
                  </a:ext>
                </a:extLst>
              </p:cNvPr>
              <p:cNvSpPr txBox="1"/>
              <p:nvPr/>
            </p:nvSpPr>
            <p:spPr>
              <a:xfrm>
                <a:off x="449131" y="320857"/>
                <a:ext cx="195181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ETL &amp; </a:t>
                </a:r>
              </a:p>
              <a:p>
                <a:pPr algn="ctr"/>
                <a:r>
                  <a:rPr lang="en-US" dirty="0"/>
                  <a:t>Machine Learning</a:t>
                </a:r>
              </a:p>
            </p:txBody>
          </p:sp>
        </p:grp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379F6DD1-571B-D14F-AF7E-3BCE563A0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130" y="99186"/>
              <a:ext cx="2004499" cy="3233327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CA5D66B-509C-9A43-B7A2-566CE5FAD7A9}"/>
              </a:ext>
            </a:extLst>
          </p:cNvPr>
          <p:cNvGrpSpPr>
            <a:grpSpLocks noChangeAspect="1"/>
          </p:cNvGrpSpPr>
          <p:nvPr/>
        </p:nvGrpSpPr>
        <p:grpSpPr>
          <a:xfrm>
            <a:off x="9053903" y="3396390"/>
            <a:ext cx="2910422" cy="1920240"/>
            <a:chOff x="8303495" y="2624629"/>
            <a:chExt cx="3437070" cy="226771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31668AC-7CEA-3645-937B-631251960CB2}"/>
                </a:ext>
              </a:extLst>
            </p:cNvPr>
            <p:cNvGrpSpPr/>
            <p:nvPr/>
          </p:nvGrpSpPr>
          <p:grpSpPr>
            <a:xfrm>
              <a:off x="8556131" y="2737954"/>
              <a:ext cx="2934088" cy="1995107"/>
              <a:chOff x="8643702" y="2464727"/>
              <a:chExt cx="2934088" cy="199510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32DC02E-331B-314A-9B00-1416F5B741D6}"/>
                  </a:ext>
                </a:extLst>
              </p:cNvPr>
              <p:cNvGrpSpPr/>
              <p:nvPr/>
            </p:nvGrpSpPr>
            <p:grpSpPr>
              <a:xfrm>
                <a:off x="8643702" y="3410590"/>
                <a:ext cx="2934088" cy="1049244"/>
                <a:chOff x="8608041" y="2521527"/>
                <a:chExt cx="3230152" cy="1082995"/>
              </a:xfrm>
            </p:grpSpPr>
            <p:pic>
              <p:nvPicPr>
                <p:cNvPr id="18" name="Picture 17" descr="A picture containing text, clock, gauge&#10;&#10;Description automatically generated">
                  <a:extLst>
                    <a:ext uri="{FF2B5EF4-FFF2-40B4-BE49-F238E27FC236}">
                      <a16:creationId xmlns:a16="http://schemas.microsoft.com/office/drawing/2014/main" id="{38563BD8-5D14-A04B-B0E4-5FCF3E513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83927" y="2657889"/>
                  <a:ext cx="3078380" cy="810271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B3D5D26E-6452-C248-B891-43CB3FC0AE38}"/>
                    </a:ext>
                  </a:extLst>
                </p:cNvPr>
                <p:cNvSpPr/>
                <p:nvPr/>
              </p:nvSpPr>
              <p:spPr>
                <a:xfrm>
                  <a:off x="8608041" y="2521527"/>
                  <a:ext cx="3230152" cy="1082995"/>
                </a:xfrm>
                <a:prstGeom prst="roundRect">
                  <a:avLst/>
                </a:prstGeom>
                <a:noFill/>
                <a:ln w="57150">
                  <a:solidFill>
                    <a:srgbClr val="00206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36D8BF0-384C-2C4C-8253-6BEA12A287B1}"/>
                  </a:ext>
                </a:extLst>
              </p:cNvPr>
              <p:cNvSpPr txBox="1"/>
              <p:nvPr/>
            </p:nvSpPr>
            <p:spPr>
              <a:xfrm>
                <a:off x="9124203" y="2464727"/>
                <a:ext cx="1897754" cy="763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Web </a:t>
                </a:r>
              </a:p>
              <a:p>
                <a:pPr algn="ctr"/>
                <a:r>
                  <a:rPr lang="en-US" dirty="0"/>
                  <a:t>Visualization</a:t>
                </a:r>
              </a:p>
            </p:txBody>
          </p:sp>
        </p:grp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3AB447AA-A0C2-6E46-8156-29C6FF223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3495" y="2624629"/>
              <a:ext cx="3437070" cy="2267712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387AC5-C04B-7845-A433-86B99A2F7817}"/>
              </a:ext>
            </a:extLst>
          </p:cNvPr>
          <p:cNvCxnSpPr>
            <a:cxnSpLocks noChangeAspect="1"/>
            <a:stCxn id="186" idx="6"/>
            <a:endCxn id="44" idx="2"/>
          </p:cNvCxnSpPr>
          <p:nvPr/>
        </p:nvCxnSpPr>
        <p:spPr>
          <a:xfrm flipV="1">
            <a:off x="5590485" y="1852884"/>
            <a:ext cx="867561" cy="1194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A04E1DCC-CEF6-9944-9526-2F2D526DECB8}"/>
              </a:ext>
            </a:extLst>
          </p:cNvPr>
          <p:cNvSpPr/>
          <p:nvPr/>
        </p:nvSpPr>
        <p:spPr>
          <a:xfrm>
            <a:off x="9281053" y="981465"/>
            <a:ext cx="1691363" cy="1641937"/>
          </a:xfrm>
          <a:prstGeom prst="ellipse">
            <a:avLst/>
          </a:prstGeom>
          <a:noFill/>
          <a:ln w="762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19AAA4F-2DC2-D943-AA30-7FB5534E3925}"/>
              </a:ext>
            </a:extLst>
          </p:cNvPr>
          <p:cNvGrpSpPr/>
          <p:nvPr/>
        </p:nvGrpSpPr>
        <p:grpSpPr>
          <a:xfrm>
            <a:off x="3693501" y="858450"/>
            <a:ext cx="1896984" cy="2012751"/>
            <a:chOff x="3250418" y="422883"/>
            <a:chExt cx="1896984" cy="2012751"/>
          </a:xfrm>
        </p:grpSpPr>
        <p:pic>
          <p:nvPicPr>
            <p:cNvPr id="13" name="Picture 16" descr="Image result for python flask logo">
              <a:extLst>
                <a:ext uri="{FF2B5EF4-FFF2-40B4-BE49-F238E27FC236}">
                  <a16:creationId xmlns:a16="http://schemas.microsoft.com/office/drawing/2014/main" id="{DB246833-DDDB-5F4D-A7AF-AD100F3BF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207" b="90541" l="9692" r="89868">
                          <a14:foregroundMark x1="62996" y1="35135" x2="62996" y2="44144"/>
                          <a14:foregroundMark x1="50220" y1="24775" x2="49339" y2="58108"/>
                          <a14:foregroundMark x1="47577" y1="80180" x2="54626" y2="75676"/>
                          <a14:foregroundMark x1="47577" y1="90541" x2="47577" y2="90541"/>
                          <a14:foregroundMark x1="48458" y1="90541" x2="48458" y2="90541"/>
                          <a14:foregroundMark x1="49339" y1="79730" x2="40969" y2="80631"/>
                          <a14:foregroundMark x1="38326" y1="79730" x2="39648" y2="59910"/>
                          <a14:foregroundMark x1="40969" y1="83784" x2="33921" y2="60811"/>
                          <a14:foregroundMark x1="33921" y1="60811" x2="39648" y2="35135"/>
                          <a14:foregroundMark x1="73128" y1="22973" x2="66520" y2="75225"/>
                          <a14:foregroundMark x1="68282" y1="79730" x2="60352" y2="85135"/>
                          <a14:foregroundMark x1="66079" y1="80631" x2="46256" y2="81081"/>
                          <a14:foregroundMark x1="47577" y1="82883" x2="32599" y2="63063"/>
                          <a14:foregroundMark x1="32599" y1="63063" x2="33040" y2="15315"/>
                          <a14:foregroundMark x1="33040" y1="15315" x2="55066" y2="13063"/>
                          <a14:foregroundMark x1="55066" y1="13063" x2="65198" y2="15315"/>
                          <a14:foregroundMark x1="69163" y1="18018" x2="48899" y2="8108"/>
                          <a14:foregroundMark x1="48899" y1="8108" x2="27313" y2="13514"/>
                          <a14:foregroundMark x1="27313" y1="13514" x2="23789" y2="28829"/>
                          <a14:foregroundMark x1="26872" y1="36486" x2="25110" y2="60811"/>
                          <a14:foregroundMark x1="28634" y1="69369" x2="40969" y2="82432"/>
                          <a14:foregroundMark x1="36564" y1="80180" x2="58590" y2="77477"/>
                          <a14:foregroundMark x1="58590" y1="77477" x2="73568" y2="61261"/>
                          <a14:foregroundMark x1="73568" y1="61261" x2="77533" y2="48198"/>
                          <a14:foregroundMark x1="70044" y1="14414" x2="76652" y2="41892"/>
                          <a14:foregroundMark x1="74890" y1="33784" x2="75771" y2="15315"/>
                          <a14:foregroundMark x1="75330" y1="14865" x2="73128" y2="9459"/>
                          <a14:foregroundMark x1="77093" y1="12162" x2="76211" y2="9459"/>
                          <a14:foregroundMark x1="73568" y1="10811" x2="60352" y2="9459"/>
                          <a14:foregroundMark x1="73568" y1="9009" x2="54626" y2="7658"/>
                          <a14:foregroundMark x1="63877" y1="7658" x2="33480" y2="7207"/>
                          <a14:foregroundMark x1="24670" y1="64865" x2="24229" y2="44144"/>
                          <a14:foregroundMark x1="23348" y1="27477" x2="28194" y2="10360"/>
                          <a14:foregroundMark x1="23789" y1="22973" x2="25551" y2="10360"/>
                          <a14:foregroundMark x1="33040" y1="9009" x2="23789" y2="18018"/>
                          <a14:foregroundMark x1="22907" y1="22523" x2="26432" y2="11261"/>
                          <a14:foregroundMark x1="23348" y1="14865" x2="23348" y2="14865"/>
                          <a14:foregroundMark x1="24229" y1="11261" x2="24229" y2="11261"/>
                          <a14:foregroundMark x1="25551" y1="10360" x2="25551" y2="10360"/>
                          <a14:foregroundMark x1="29075" y1="8559" x2="29075" y2="8559"/>
                          <a14:foregroundMark x1="30837" y1="7658" x2="30837" y2="7658"/>
                          <a14:foregroundMark x1="26872" y1="8108" x2="26872" y2="8108"/>
                          <a14:foregroundMark x1="25991" y1="9009" x2="25110" y2="9459"/>
                          <a14:foregroundMark x1="23789" y1="12162" x2="23789" y2="12162"/>
                          <a14:foregroundMark x1="22907" y1="11712" x2="22907" y2="11712"/>
                          <a14:foregroundMark x1="22907" y1="11261" x2="22907" y2="11261"/>
                          <a14:foregroundMark x1="22907" y1="9910" x2="22907" y2="9910"/>
                          <a14:foregroundMark x1="24229" y1="9459" x2="24229" y2="9459"/>
                          <a14:foregroundMark x1="27313" y1="7658" x2="27313" y2="7658"/>
                          <a14:foregroundMark x1="30837" y1="7658" x2="30837" y2="7658"/>
                          <a14:foregroundMark x1="32159" y1="6757" x2="32159" y2="6757"/>
                          <a14:foregroundMark x1="29075" y1="6757" x2="29075" y2="6757"/>
                          <a14:foregroundMark x1="43612" y1="6757" x2="43612" y2="6757"/>
                          <a14:foregroundMark x1="48018" y1="6757" x2="48018" y2="6757"/>
                          <a14:foregroundMark x1="58150" y1="7658" x2="58150" y2="7658"/>
                          <a14:foregroundMark x1="56828" y1="6757" x2="55066" y2="6757"/>
                          <a14:foregroundMark x1="59471" y1="6757" x2="59471" y2="6757"/>
                          <a14:foregroundMark x1="62996" y1="7658" x2="62996" y2="7658"/>
                          <a14:foregroundMark x1="62555" y1="7658" x2="62555" y2="7658"/>
                          <a14:foregroundMark x1="60352" y1="6757" x2="60352" y2="6757"/>
                          <a14:foregroundMark x1="64317" y1="7658" x2="64317" y2="7658"/>
                          <a14:foregroundMark x1="66960" y1="8108" x2="66960" y2="8108"/>
                          <a14:foregroundMark x1="69604" y1="8108" x2="69604" y2="8108"/>
                          <a14:foregroundMark x1="62996" y1="7207" x2="62996" y2="7207"/>
                          <a14:foregroundMark x1="65639" y1="7207" x2="65639" y2="7207"/>
                          <a14:foregroundMark x1="69604" y1="6757" x2="69604" y2="6757"/>
                          <a14:foregroundMark x1="72687" y1="7658" x2="72687" y2="7658"/>
                          <a14:foregroundMark x1="75330" y1="8108" x2="75330" y2="8108"/>
                          <a14:foregroundMark x1="71806" y1="7658" x2="71806" y2="7658"/>
                          <a14:foregroundMark x1="69163" y1="6757" x2="71366" y2="67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113" y="434885"/>
              <a:ext cx="1757353" cy="1718645"/>
            </a:xfrm>
            <a:prstGeom prst="rect">
              <a:avLst/>
            </a:prstGeom>
            <a:noFill/>
            <a:ln>
              <a:noFill/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0BFE879-E8BA-D646-A131-811643AC1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0418" y="422883"/>
              <a:ext cx="1896984" cy="2012751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E3432A8-7E7D-3B47-823A-45B6C1C77677}"/>
              </a:ext>
            </a:extLst>
          </p:cNvPr>
          <p:cNvGrpSpPr/>
          <p:nvPr/>
        </p:nvGrpSpPr>
        <p:grpSpPr>
          <a:xfrm>
            <a:off x="6458046" y="1126043"/>
            <a:ext cx="1448772" cy="1453682"/>
            <a:chOff x="6217903" y="830480"/>
            <a:chExt cx="1448772" cy="145368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80A6AF3-0ADB-6549-871B-9E64466898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17903" y="830480"/>
              <a:ext cx="1448772" cy="1453682"/>
              <a:chOff x="6149055" y="2038372"/>
              <a:chExt cx="1733585" cy="1684060"/>
            </a:xfrm>
          </p:grpSpPr>
          <p:pic>
            <p:nvPicPr>
              <p:cNvPr id="24" name="Picture 23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A8DC0657-6F03-6E4D-8A05-87C5608BAD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000" r="25466" b="44447"/>
              <a:stretch/>
            </p:blipFill>
            <p:spPr>
              <a:xfrm>
                <a:off x="6529770" y="2530325"/>
                <a:ext cx="935672" cy="1059313"/>
              </a:xfrm>
              <a:prstGeom prst="rect">
                <a:avLst/>
              </a:prstGeom>
              <a:ln w="57150">
                <a:noFill/>
              </a:ln>
            </p:spPr>
          </p:pic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EBAF04-8DB0-E14C-98E5-750C0489E65A}"/>
                  </a:ext>
                </a:extLst>
              </p:cNvPr>
              <p:cNvSpPr/>
              <p:nvPr/>
            </p:nvSpPr>
            <p:spPr>
              <a:xfrm>
                <a:off x="6149055" y="2038372"/>
                <a:ext cx="1733585" cy="168406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730BF3E-EAA9-B841-9182-F7C08BB8B252}"/>
                </a:ext>
              </a:extLst>
            </p:cNvPr>
            <p:cNvSpPr txBox="1"/>
            <p:nvPr/>
          </p:nvSpPr>
          <p:spPr>
            <a:xfrm>
              <a:off x="6449173" y="1000649"/>
              <a:ext cx="9862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JavaScript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071B45D-F435-B842-9E91-FAF60E65DCE7}"/>
              </a:ext>
            </a:extLst>
          </p:cNvPr>
          <p:cNvSpPr txBox="1"/>
          <p:nvPr/>
        </p:nvSpPr>
        <p:spPr>
          <a:xfrm>
            <a:off x="7148736" y="3661627"/>
            <a:ext cx="64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HTML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2C6027-6D06-3740-AF0E-3A0AF45E9B2A}"/>
              </a:ext>
            </a:extLst>
          </p:cNvPr>
          <p:cNvGrpSpPr/>
          <p:nvPr/>
        </p:nvGrpSpPr>
        <p:grpSpPr>
          <a:xfrm>
            <a:off x="9796096" y="1051594"/>
            <a:ext cx="713018" cy="1426517"/>
            <a:chOff x="9326198" y="1072315"/>
            <a:chExt cx="713018" cy="1426517"/>
          </a:xfrm>
        </p:grpSpPr>
        <p:pic>
          <p:nvPicPr>
            <p:cNvPr id="25" name="Picture 2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6269384F-CD47-9847-BB30-A8E943520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989" r="51476" b="45787"/>
            <a:stretch/>
          </p:blipFill>
          <p:spPr>
            <a:xfrm>
              <a:off x="9326198" y="1352030"/>
              <a:ext cx="616049" cy="64008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F4A5EE7-64C3-3545-B2A7-A9607CB9A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75269" y="2264686"/>
              <a:ext cx="663947" cy="234146"/>
            </a:xfrm>
            <a:prstGeom prst="rect">
              <a:avLst/>
            </a:prstGeom>
          </p:spPr>
        </p:pic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7F6A4F3C-DDF2-AC46-99C2-65FFAC30837A}"/>
                </a:ext>
              </a:extLst>
            </p:cNvPr>
            <p:cNvSpPr/>
            <p:nvPr/>
          </p:nvSpPr>
          <p:spPr>
            <a:xfrm>
              <a:off x="9619507" y="2017402"/>
              <a:ext cx="175472" cy="167860"/>
            </a:xfrm>
            <a:prstGeom prst="plus">
              <a:avLst>
                <a:gd name="adj" fmla="val 4445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155E71F-2D30-C643-B906-202AD8E54CC2}"/>
                </a:ext>
              </a:extLst>
            </p:cNvPr>
            <p:cNvSpPr txBox="1"/>
            <p:nvPr/>
          </p:nvSpPr>
          <p:spPr>
            <a:xfrm>
              <a:off x="9450096" y="1072315"/>
              <a:ext cx="48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CSS</a:t>
              </a:r>
            </a:p>
          </p:txBody>
        </p:sp>
      </p:grpSp>
      <p:sp>
        <p:nvSpPr>
          <p:cNvPr id="211" name="Title 1">
            <a:extLst>
              <a:ext uri="{FF2B5EF4-FFF2-40B4-BE49-F238E27FC236}">
                <a16:creationId xmlns:a16="http://schemas.microsoft.com/office/drawing/2014/main" id="{0D3A4E36-027C-A742-A414-81A1DE51253F}"/>
              </a:ext>
            </a:extLst>
          </p:cNvPr>
          <p:cNvSpPr txBox="1">
            <a:spLocks/>
          </p:cNvSpPr>
          <p:nvPr/>
        </p:nvSpPr>
        <p:spPr>
          <a:xfrm>
            <a:off x="380121" y="56542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CODE CRAFTING</a:t>
            </a:r>
          </a:p>
        </p:txBody>
      </p:sp>
    </p:spTree>
    <p:extLst>
      <p:ext uri="{BB962C8B-B14F-4D97-AF65-F5344CB8AC3E}">
        <p14:creationId xmlns:p14="http://schemas.microsoft.com/office/powerpoint/2010/main" val="409632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75E6C-3D31-A343-9949-5DAAD6F6D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C654B-B4C8-8E4D-B956-393A3E03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8966805" cy="2722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sp>
        <p:nvSpPr>
          <p:cNvPr id="11" name="Rectangle 10" descr="Fir tree">
            <a:extLst>
              <a:ext uri="{FF2B5EF4-FFF2-40B4-BE49-F238E27FC236}">
                <a16:creationId xmlns:a16="http://schemas.microsoft.com/office/drawing/2014/main" id="{6CB2F1EB-6A17-A143-8581-100257733888}"/>
              </a:ext>
            </a:extLst>
          </p:cNvPr>
          <p:cNvSpPr/>
          <p:nvPr/>
        </p:nvSpPr>
        <p:spPr>
          <a:xfrm>
            <a:off x="1461000" y="3489669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 12" descr="Deciduous tree">
            <a:extLst>
              <a:ext uri="{FF2B5EF4-FFF2-40B4-BE49-F238E27FC236}">
                <a16:creationId xmlns:a16="http://schemas.microsoft.com/office/drawing/2014/main" id="{C7D32FF7-4974-154E-A421-3511EF0CCC62}"/>
              </a:ext>
            </a:extLst>
          </p:cNvPr>
          <p:cNvSpPr/>
          <p:nvPr/>
        </p:nvSpPr>
        <p:spPr>
          <a:xfrm>
            <a:off x="3576000" y="3489669"/>
            <a:ext cx="810000" cy="81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Bar chart">
            <a:extLst>
              <a:ext uri="{FF2B5EF4-FFF2-40B4-BE49-F238E27FC236}">
                <a16:creationId xmlns:a16="http://schemas.microsoft.com/office/drawing/2014/main" id="{F1924B33-3641-784C-ACC2-501F80336878}"/>
              </a:ext>
            </a:extLst>
          </p:cNvPr>
          <p:cNvSpPr/>
          <p:nvPr/>
        </p:nvSpPr>
        <p:spPr>
          <a:xfrm>
            <a:off x="5714101" y="3492609"/>
            <a:ext cx="810000" cy="81000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tangle 16" descr="Statistics">
            <a:extLst>
              <a:ext uri="{FF2B5EF4-FFF2-40B4-BE49-F238E27FC236}">
                <a16:creationId xmlns:a16="http://schemas.microsoft.com/office/drawing/2014/main" id="{7B3ACD5D-5B06-1A4E-BCE3-8FCAAA2550B8}"/>
              </a:ext>
            </a:extLst>
          </p:cNvPr>
          <p:cNvSpPr/>
          <p:nvPr/>
        </p:nvSpPr>
        <p:spPr>
          <a:xfrm>
            <a:off x="7806000" y="3489669"/>
            <a:ext cx="810000" cy="810000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E991DD-78FC-1640-9A64-B5799DD7C51B}"/>
              </a:ext>
            </a:extLst>
          </p:cNvPr>
          <p:cNvSpPr/>
          <p:nvPr/>
        </p:nvSpPr>
        <p:spPr>
          <a:xfrm>
            <a:off x="9921000" y="3489669"/>
            <a:ext cx="810000" cy="810000"/>
          </a:xfrm>
          <a:prstGeom prst="rect">
            <a:avLst/>
          </a:prstGeom>
          <a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520490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236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Seaford Display</vt:lpstr>
      <vt:lpstr>System Font Regular</vt:lpstr>
      <vt:lpstr>Tenorite</vt:lpstr>
      <vt:lpstr>MadridVTI</vt:lpstr>
      <vt:lpstr>Chicago Arrest Predictor</vt:lpstr>
      <vt:lpstr>PROJECT  DESCRIPTION</vt:lpstr>
      <vt:lpstr>PowerPoint Presentation</vt:lpstr>
      <vt:lpstr>Models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Arrest Predictor</dc:title>
  <dc:creator>Karla Flores</dc:creator>
  <cp:lastModifiedBy>Karla Flores</cp:lastModifiedBy>
  <cp:revision>18</cp:revision>
  <dcterms:created xsi:type="dcterms:W3CDTF">2021-10-05T21:48:42Z</dcterms:created>
  <dcterms:modified xsi:type="dcterms:W3CDTF">2021-10-08T16:22:59Z</dcterms:modified>
</cp:coreProperties>
</file>