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9" r:id="rId3"/>
    <p:sldId id="260" r:id="rId4"/>
    <p:sldId id="264" r:id="rId5"/>
    <p:sldId id="266" r:id="rId6"/>
    <p:sldId id="268" r:id="rId7"/>
    <p:sldId id="262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FFF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4"/>
    <p:restoredTop sz="96327"/>
  </p:normalViewPr>
  <p:slideViewPr>
    <p:cSldViewPr snapToGrid="0" snapToObjects="1">
      <p:cViewPr varScale="1">
        <p:scale>
          <a:sx n="97" d="100"/>
          <a:sy n="97" d="100"/>
        </p:scale>
        <p:origin x="24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1F2500-EB0B-4AD1-8295-66643BB3C2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22F2B7-2E22-491B-8D0B-92125A5F9474}">
      <dgm:prSet/>
      <dgm:spPr/>
      <dgm:t>
        <a:bodyPr/>
        <a:lstStyle/>
        <a:p>
          <a:r>
            <a:rPr lang="en-US"/>
            <a:t>From 2001 to 2021</a:t>
          </a:r>
        </a:p>
      </dgm:t>
    </dgm:pt>
    <dgm:pt modelId="{B9261ED7-BC0D-4CFB-B86A-98432D29057F}" type="parTrans" cxnId="{CA93DCB1-6D5C-4171-B96D-43312493B63A}">
      <dgm:prSet/>
      <dgm:spPr/>
      <dgm:t>
        <a:bodyPr/>
        <a:lstStyle/>
        <a:p>
          <a:endParaRPr lang="en-US"/>
        </a:p>
      </dgm:t>
    </dgm:pt>
    <dgm:pt modelId="{D4ADAC9F-C811-4C8B-B362-D247C83EC270}" type="sibTrans" cxnId="{CA93DCB1-6D5C-4171-B96D-43312493B63A}">
      <dgm:prSet/>
      <dgm:spPr/>
      <dgm:t>
        <a:bodyPr/>
        <a:lstStyle/>
        <a:p>
          <a:endParaRPr lang="en-US"/>
        </a:p>
      </dgm:t>
    </dgm:pt>
    <dgm:pt modelId="{0076A318-E22C-4E34-8742-AC957BEED4FE}">
      <dgm:prSet/>
      <dgm:spPr/>
      <dgm:t>
        <a:bodyPr/>
        <a:lstStyle/>
        <a:p>
          <a:r>
            <a:rPr lang="en-US" dirty="0"/>
            <a:t>Total Amount of Crime: 6,691,918</a:t>
          </a:r>
        </a:p>
      </dgm:t>
    </dgm:pt>
    <dgm:pt modelId="{43114D97-14BB-4128-9827-5D271C7011C7}" type="parTrans" cxnId="{3275E575-E8F4-4C74-91A7-842D100BAF68}">
      <dgm:prSet/>
      <dgm:spPr/>
      <dgm:t>
        <a:bodyPr/>
        <a:lstStyle/>
        <a:p>
          <a:endParaRPr lang="en-US"/>
        </a:p>
      </dgm:t>
    </dgm:pt>
    <dgm:pt modelId="{7038D3FD-D7CB-45E2-B102-29DA72D3C3FD}" type="sibTrans" cxnId="{3275E575-E8F4-4C74-91A7-842D100BAF68}">
      <dgm:prSet/>
      <dgm:spPr/>
      <dgm:t>
        <a:bodyPr/>
        <a:lstStyle/>
        <a:p>
          <a:endParaRPr lang="en-US"/>
        </a:p>
      </dgm:t>
    </dgm:pt>
    <dgm:pt modelId="{DC5947FB-7D83-4E7A-8CD4-53054C30772B}">
      <dgm:prSet/>
      <dgm:spPr/>
      <dgm:t>
        <a:bodyPr/>
        <a:lstStyle/>
        <a:p>
          <a:r>
            <a:rPr lang="en-US" dirty="0"/>
            <a:t>Total Amount of Arrest: 1,783,949</a:t>
          </a:r>
        </a:p>
      </dgm:t>
    </dgm:pt>
    <dgm:pt modelId="{64F4CB5D-C156-46E6-AF27-658F4678E39F}" type="parTrans" cxnId="{08618687-338A-4B40-9689-06F198941D6A}">
      <dgm:prSet/>
      <dgm:spPr/>
      <dgm:t>
        <a:bodyPr/>
        <a:lstStyle/>
        <a:p>
          <a:endParaRPr lang="en-US"/>
        </a:p>
      </dgm:t>
    </dgm:pt>
    <dgm:pt modelId="{EFF0918E-332B-416F-8314-0B82C7F2D190}" type="sibTrans" cxnId="{08618687-338A-4B40-9689-06F198941D6A}">
      <dgm:prSet/>
      <dgm:spPr/>
      <dgm:t>
        <a:bodyPr/>
        <a:lstStyle/>
        <a:p>
          <a:endParaRPr lang="en-US"/>
        </a:p>
      </dgm:t>
    </dgm:pt>
    <dgm:pt modelId="{B90B5E9E-A589-6947-99FB-AA19EE1A061E}">
      <dgm:prSet/>
      <dgm:spPr/>
      <dgm:t>
        <a:bodyPr/>
        <a:lstStyle/>
        <a:p>
          <a:endParaRPr lang="en-US" dirty="0"/>
        </a:p>
      </dgm:t>
    </dgm:pt>
    <dgm:pt modelId="{5D486E33-B5CD-F548-8406-FC027D20712D}" type="parTrans" cxnId="{1FC03FF6-B925-924E-9874-3BE3CD313F8C}">
      <dgm:prSet/>
      <dgm:spPr/>
      <dgm:t>
        <a:bodyPr/>
        <a:lstStyle/>
        <a:p>
          <a:endParaRPr lang="en-US"/>
        </a:p>
      </dgm:t>
    </dgm:pt>
    <dgm:pt modelId="{EB6DDB05-6FD5-3647-8C4A-D68980BD20E8}" type="sibTrans" cxnId="{1FC03FF6-B925-924E-9874-3BE3CD313F8C}">
      <dgm:prSet/>
      <dgm:spPr/>
      <dgm:t>
        <a:bodyPr/>
        <a:lstStyle/>
        <a:p>
          <a:endParaRPr lang="en-US"/>
        </a:p>
      </dgm:t>
    </dgm:pt>
    <dgm:pt modelId="{CE50812B-5458-9D4F-822C-941DBD1D2B51}" type="pres">
      <dgm:prSet presAssocID="{701F2500-EB0B-4AD1-8295-66643BB3C2DD}" presName="linear" presStyleCnt="0">
        <dgm:presLayoutVars>
          <dgm:animLvl val="lvl"/>
          <dgm:resizeHandles val="exact"/>
        </dgm:presLayoutVars>
      </dgm:prSet>
      <dgm:spPr/>
    </dgm:pt>
    <dgm:pt modelId="{0A312B03-A69A-184A-AD79-22AF58AB6A1B}" type="pres">
      <dgm:prSet presAssocID="{C922F2B7-2E22-491B-8D0B-92125A5F9474}" presName="parentText" presStyleLbl="node1" presStyleIdx="0" presStyleCnt="1" custLinFactNeighborY="10544">
        <dgm:presLayoutVars>
          <dgm:chMax val="0"/>
          <dgm:bulletEnabled val="1"/>
        </dgm:presLayoutVars>
      </dgm:prSet>
      <dgm:spPr/>
    </dgm:pt>
    <dgm:pt modelId="{90CBCE4A-0B68-3349-B5D1-9786F8157A97}" type="pres">
      <dgm:prSet presAssocID="{C922F2B7-2E22-491B-8D0B-92125A5F947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32E080B-94EB-354F-9768-0E73588F7963}" type="presOf" srcId="{DC5947FB-7D83-4E7A-8CD4-53054C30772B}" destId="{90CBCE4A-0B68-3349-B5D1-9786F8157A97}" srcOrd="0" destOrd="2" presId="urn:microsoft.com/office/officeart/2005/8/layout/vList2"/>
    <dgm:cxn modelId="{54EB890F-507B-B842-8436-87C3B868E787}" type="presOf" srcId="{0076A318-E22C-4E34-8742-AC957BEED4FE}" destId="{90CBCE4A-0B68-3349-B5D1-9786F8157A97}" srcOrd="0" destOrd="1" presId="urn:microsoft.com/office/officeart/2005/8/layout/vList2"/>
    <dgm:cxn modelId="{3275E575-E8F4-4C74-91A7-842D100BAF68}" srcId="{C922F2B7-2E22-491B-8D0B-92125A5F9474}" destId="{0076A318-E22C-4E34-8742-AC957BEED4FE}" srcOrd="1" destOrd="0" parTransId="{43114D97-14BB-4128-9827-5D271C7011C7}" sibTransId="{7038D3FD-D7CB-45E2-B102-29DA72D3C3FD}"/>
    <dgm:cxn modelId="{08618687-338A-4B40-9689-06F198941D6A}" srcId="{C922F2B7-2E22-491B-8D0B-92125A5F9474}" destId="{DC5947FB-7D83-4E7A-8CD4-53054C30772B}" srcOrd="2" destOrd="0" parTransId="{64F4CB5D-C156-46E6-AF27-658F4678E39F}" sibTransId="{EFF0918E-332B-416F-8314-0B82C7F2D190}"/>
    <dgm:cxn modelId="{D43187A1-789E-3345-A6EB-7E07832B629E}" type="presOf" srcId="{701F2500-EB0B-4AD1-8295-66643BB3C2DD}" destId="{CE50812B-5458-9D4F-822C-941DBD1D2B51}" srcOrd="0" destOrd="0" presId="urn:microsoft.com/office/officeart/2005/8/layout/vList2"/>
    <dgm:cxn modelId="{CA93DCB1-6D5C-4171-B96D-43312493B63A}" srcId="{701F2500-EB0B-4AD1-8295-66643BB3C2DD}" destId="{C922F2B7-2E22-491B-8D0B-92125A5F9474}" srcOrd="0" destOrd="0" parTransId="{B9261ED7-BC0D-4CFB-B86A-98432D29057F}" sibTransId="{D4ADAC9F-C811-4C8B-B362-D247C83EC270}"/>
    <dgm:cxn modelId="{3552F7D9-C084-3945-A3B0-CE53916CD2E1}" type="presOf" srcId="{B90B5E9E-A589-6947-99FB-AA19EE1A061E}" destId="{90CBCE4A-0B68-3349-B5D1-9786F8157A97}" srcOrd="0" destOrd="0" presId="urn:microsoft.com/office/officeart/2005/8/layout/vList2"/>
    <dgm:cxn modelId="{1FC03FF6-B925-924E-9874-3BE3CD313F8C}" srcId="{C922F2B7-2E22-491B-8D0B-92125A5F9474}" destId="{B90B5E9E-A589-6947-99FB-AA19EE1A061E}" srcOrd="0" destOrd="0" parTransId="{5D486E33-B5CD-F548-8406-FC027D20712D}" sibTransId="{EB6DDB05-6FD5-3647-8C4A-D68980BD20E8}"/>
    <dgm:cxn modelId="{21443DF8-7C41-B648-93AB-9878B5097764}" type="presOf" srcId="{C922F2B7-2E22-491B-8D0B-92125A5F9474}" destId="{0A312B03-A69A-184A-AD79-22AF58AB6A1B}" srcOrd="0" destOrd="0" presId="urn:microsoft.com/office/officeart/2005/8/layout/vList2"/>
    <dgm:cxn modelId="{3D1A326E-66CE-C646-9DA1-DB233F863948}" type="presParOf" srcId="{CE50812B-5458-9D4F-822C-941DBD1D2B51}" destId="{0A312B03-A69A-184A-AD79-22AF58AB6A1B}" srcOrd="0" destOrd="0" presId="urn:microsoft.com/office/officeart/2005/8/layout/vList2"/>
    <dgm:cxn modelId="{79FE4961-E485-B243-9BC7-F843ACCBE56A}" type="presParOf" srcId="{CE50812B-5458-9D4F-822C-941DBD1D2B51}" destId="{90CBCE4A-0B68-3349-B5D1-9786F8157A9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912E4C-8B0F-E94C-AA87-5349C10A894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FF9E4EB0-E52B-7843-AF43-750832FA52A7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</a:rPr>
            <a:t>Random Forest Classifier</a:t>
          </a:r>
          <a:endParaRPr lang="en-US"/>
        </a:p>
      </dgm:t>
    </dgm:pt>
    <dgm:pt modelId="{F397BF86-08C4-5B48-8633-BAA913A641D5}" type="parTrans" cxnId="{2D527EDB-0522-C742-BF3A-0C076DF5A61D}">
      <dgm:prSet/>
      <dgm:spPr/>
      <dgm:t>
        <a:bodyPr/>
        <a:lstStyle/>
        <a:p>
          <a:endParaRPr lang="en-US"/>
        </a:p>
      </dgm:t>
    </dgm:pt>
    <dgm:pt modelId="{7EC95C46-F108-7A4B-BDDA-2F3A01E5FF10}" type="sibTrans" cxnId="{2D527EDB-0522-C742-BF3A-0C076DF5A61D}">
      <dgm:prSet/>
      <dgm:spPr/>
      <dgm:t>
        <a:bodyPr/>
        <a:lstStyle/>
        <a:p>
          <a:endParaRPr lang="en-US"/>
        </a:p>
      </dgm:t>
    </dgm:pt>
    <dgm:pt modelId="{FE10F7E4-9E78-1B48-9C06-8AB1C60B4BFD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</a:rPr>
            <a:t>Random Forest </a:t>
          </a:r>
          <a:r>
            <a:rPr lang="en-US" dirty="0" err="1">
              <a:latin typeface="arial" panose="020B0604020202020204" pitchFamily="34" charset="0"/>
            </a:rPr>
            <a:t>Classifier_Modified</a:t>
          </a:r>
          <a:endParaRPr lang="en-US" dirty="0"/>
        </a:p>
      </dgm:t>
    </dgm:pt>
    <dgm:pt modelId="{A007973F-D79D-A34B-B0AE-0A66E3EE72FA}" type="parTrans" cxnId="{4E1D9717-AF04-4746-9627-4AB2300070B7}">
      <dgm:prSet/>
      <dgm:spPr/>
      <dgm:t>
        <a:bodyPr/>
        <a:lstStyle/>
        <a:p>
          <a:endParaRPr lang="en-US"/>
        </a:p>
      </dgm:t>
    </dgm:pt>
    <dgm:pt modelId="{02268FCB-BEF1-AD42-BF1B-DAC00209154D}" type="sibTrans" cxnId="{4E1D9717-AF04-4746-9627-4AB2300070B7}">
      <dgm:prSet/>
      <dgm:spPr/>
      <dgm:t>
        <a:bodyPr/>
        <a:lstStyle/>
        <a:p>
          <a:endParaRPr lang="en-US"/>
        </a:p>
      </dgm:t>
    </dgm:pt>
    <dgm:pt modelId="{4F5AE08A-3468-5F4A-AFF1-980E96F2AC30}">
      <dgm:prSet phldrT="[Text]"/>
      <dgm:spPr/>
      <dgm:t>
        <a:bodyPr/>
        <a:lstStyle/>
        <a:p>
          <a:r>
            <a:rPr lang="en-US"/>
            <a:t>LOGISTIC REGRESSION</a:t>
          </a:r>
        </a:p>
      </dgm:t>
    </dgm:pt>
    <dgm:pt modelId="{A6AB4968-EB21-084B-B0FC-6A55DED80957}" type="parTrans" cxnId="{F373DA07-1351-C94A-99D6-142888730A9D}">
      <dgm:prSet/>
      <dgm:spPr/>
      <dgm:t>
        <a:bodyPr/>
        <a:lstStyle/>
        <a:p>
          <a:endParaRPr lang="en-US"/>
        </a:p>
      </dgm:t>
    </dgm:pt>
    <dgm:pt modelId="{DB7FD37A-2B73-4744-9EB7-78BBE4464246}" type="sibTrans" cxnId="{F373DA07-1351-C94A-99D6-142888730A9D}">
      <dgm:prSet/>
      <dgm:spPr/>
      <dgm:t>
        <a:bodyPr/>
        <a:lstStyle/>
        <a:p>
          <a:endParaRPr lang="en-US"/>
        </a:p>
      </dgm:t>
    </dgm:pt>
    <dgm:pt modelId="{D32894C7-9FB7-B44B-AB64-994711165674}">
      <dgm:prSet phldrT="[Text]"/>
      <dgm:spPr/>
      <dgm:t>
        <a:bodyPr/>
        <a:lstStyle/>
        <a:p>
          <a:r>
            <a:rPr lang="en-US"/>
            <a:t>LOGISTIC REGRESSION_Undersampleling</a:t>
          </a:r>
        </a:p>
      </dgm:t>
    </dgm:pt>
    <dgm:pt modelId="{047D4469-6F16-3848-8EF2-53765E438E02}" type="parTrans" cxnId="{64565C8A-9DDD-0344-B4EC-9DDA449437BB}">
      <dgm:prSet/>
      <dgm:spPr/>
      <dgm:t>
        <a:bodyPr/>
        <a:lstStyle/>
        <a:p>
          <a:endParaRPr lang="en-US"/>
        </a:p>
      </dgm:t>
    </dgm:pt>
    <dgm:pt modelId="{A78EBC42-042B-7D41-804F-8E9874B58210}" type="sibTrans" cxnId="{64565C8A-9DDD-0344-B4EC-9DDA449437BB}">
      <dgm:prSet/>
      <dgm:spPr/>
      <dgm:t>
        <a:bodyPr/>
        <a:lstStyle/>
        <a:p>
          <a:endParaRPr lang="en-US"/>
        </a:p>
      </dgm:t>
    </dgm:pt>
    <dgm:pt modelId="{C9DC3652-0115-4E40-BE58-1A0B9FB33CD0}" type="pres">
      <dgm:prSet presAssocID="{8E912E4C-8B0F-E94C-AA87-5349C10A8941}" presName="root" presStyleCnt="0">
        <dgm:presLayoutVars>
          <dgm:dir/>
          <dgm:resizeHandles val="exact"/>
        </dgm:presLayoutVars>
      </dgm:prSet>
      <dgm:spPr/>
    </dgm:pt>
    <dgm:pt modelId="{EC15765B-B6ED-4D8D-94EB-0DD660EBD08A}" type="pres">
      <dgm:prSet presAssocID="{FE10F7E4-9E78-1B48-9C06-8AB1C60B4BFD}" presName="compNode" presStyleCnt="0"/>
      <dgm:spPr/>
    </dgm:pt>
    <dgm:pt modelId="{0183E4AD-8F6C-4F50-85CE-443FCC41F15F}" type="pres">
      <dgm:prSet presAssocID="{FE10F7E4-9E78-1B48-9C06-8AB1C60B4B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353ED593-4ADD-4452-A2DB-7C6F40AA7439}" type="pres">
      <dgm:prSet presAssocID="{FE10F7E4-9E78-1B48-9C06-8AB1C60B4BFD}" presName="spaceRect" presStyleCnt="0"/>
      <dgm:spPr/>
    </dgm:pt>
    <dgm:pt modelId="{23DB569C-312B-4420-96A3-D604DB075BF6}" type="pres">
      <dgm:prSet presAssocID="{FE10F7E4-9E78-1B48-9C06-8AB1C60B4BFD}" presName="textRect" presStyleLbl="revTx" presStyleIdx="0" presStyleCnt="4">
        <dgm:presLayoutVars>
          <dgm:chMax val="1"/>
          <dgm:chPref val="1"/>
        </dgm:presLayoutVars>
      </dgm:prSet>
      <dgm:spPr/>
    </dgm:pt>
    <dgm:pt modelId="{77AA61CB-DDCD-4BC7-B61C-DE08FA51E818}" type="pres">
      <dgm:prSet presAssocID="{02268FCB-BEF1-AD42-BF1B-DAC00209154D}" presName="sibTrans" presStyleCnt="0"/>
      <dgm:spPr/>
    </dgm:pt>
    <dgm:pt modelId="{2BCDB9B0-323A-48DD-8169-E59C2C05FA36}" type="pres">
      <dgm:prSet presAssocID="{FF9E4EB0-E52B-7843-AF43-750832FA52A7}" presName="compNode" presStyleCnt="0"/>
      <dgm:spPr/>
    </dgm:pt>
    <dgm:pt modelId="{6A77F158-CF88-418E-80AF-87AF14353718}" type="pres">
      <dgm:prSet presAssocID="{FF9E4EB0-E52B-7843-AF43-750832FA52A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AD7DE067-4A25-43EE-B91F-C32CA290E222}" type="pres">
      <dgm:prSet presAssocID="{FF9E4EB0-E52B-7843-AF43-750832FA52A7}" presName="spaceRect" presStyleCnt="0"/>
      <dgm:spPr/>
    </dgm:pt>
    <dgm:pt modelId="{77FC8481-A8E3-4FAB-BC2E-A5A06AA7AF0F}" type="pres">
      <dgm:prSet presAssocID="{FF9E4EB0-E52B-7843-AF43-750832FA52A7}" presName="textRect" presStyleLbl="revTx" presStyleIdx="1" presStyleCnt="4">
        <dgm:presLayoutVars>
          <dgm:chMax val="1"/>
          <dgm:chPref val="1"/>
        </dgm:presLayoutVars>
      </dgm:prSet>
      <dgm:spPr/>
    </dgm:pt>
    <dgm:pt modelId="{EDA4847A-4D0C-4C0C-8222-B2BB193C16D1}" type="pres">
      <dgm:prSet presAssocID="{7EC95C46-F108-7A4B-BDDA-2F3A01E5FF10}" presName="sibTrans" presStyleCnt="0"/>
      <dgm:spPr/>
    </dgm:pt>
    <dgm:pt modelId="{4F8A3E7C-EEE7-43D1-B87E-248AEDF4CC9F}" type="pres">
      <dgm:prSet presAssocID="{4F5AE08A-3468-5F4A-AFF1-980E96F2AC30}" presName="compNode" presStyleCnt="0"/>
      <dgm:spPr/>
    </dgm:pt>
    <dgm:pt modelId="{14AD0B90-8024-4678-9F4C-8B69F0A1C9C8}" type="pres">
      <dgm:prSet presAssocID="{4F5AE08A-3468-5F4A-AFF1-980E96F2AC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A70A5EF-70C4-49D9-BC47-F518E406D069}" type="pres">
      <dgm:prSet presAssocID="{4F5AE08A-3468-5F4A-AFF1-980E96F2AC30}" presName="spaceRect" presStyleCnt="0"/>
      <dgm:spPr/>
    </dgm:pt>
    <dgm:pt modelId="{FD42C456-E415-4CAA-9B24-0FC6C89F1AE8}" type="pres">
      <dgm:prSet presAssocID="{4F5AE08A-3468-5F4A-AFF1-980E96F2AC30}" presName="textRect" presStyleLbl="revTx" presStyleIdx="2" presStyleCnt="4">
        <dgm:presLayoutVars>
          <dgm:chMax val="1"/>
          <dgm:chPref val="1"/>
        </dgm:presLayoutVars>
      </dgm:prSet>
      <dgm:spPr/>
    </dgm:pt>
    <dgm:pt modelId="{2F7AFD53-1562-4419-96A6-02AF7272694E}" type="pres">
      <dgm:prSet presAssocID="{DB7FD37A-2B73-4744-9EB7-78BBE4464246}" presName="sibTrans" presStyleCnt="0"/>
      <dgm:spPr/>
    </dgm:pt>
    <dgm:pt modelId="{E18A73F0-3052-4118-85DF-13E21E940520}" type="pres">
      <dgm:prSet presAssocID="{D32894C7-9FB7-B44B-AB64-994711165674}" presName="compNode" presStyleCnt="0"/>
      <dgm:spPr/>
    </dgm:pt>
    <dgm:pt modelId="{19612C32-F0B3-48E0-8D76-71C9C21E9C5E}" type="pres">
      <dgm:prSet presAssocID="{D32894C7-9FB7-B44B-AB64-994711165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372FE98-0CB3-412B-807A-6925B180B8E5}" type="pres">
      <dgm:prSet presAssocID="{D32894C7-9FB7-B44B-AB64-994711165674}" presName="spaceRect" presStyleCnt="0"/>
      <dgm:spPr/>
    </dgm:pt>
    <dgm:pt modelId="{2F85E289-3A22-4E24-BEDD-16C6A41ADA77}" type="pres">
      <dgm:prSet presAssocID="{D32894C7-9FB7-B44B-AB64-994711165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373DA07-1351-C94A-99D6-142888730A9D}" srcId="{8E912E4C-8B0F-E94C-AA87-5349C10A8941}" destId="{4F5AE08A-3468-5F4A-AFF1-980E96F2AC30}" srcOrd="2" destOrd="0" parTransId="{A6AB4968-EB21-084B-B0FC-6A55DED80957}" sibTransId="{DB7FD37A-2B73-4744-9EB7-78BBE4464246}"/>
    <dgm:cxn modelId="{4E1D9717-AF04-4746-9627-4AB2300070B7}" srcId="{8E912E4C-8B0F-E94C-AA87-5349C10A8941}" destId="{FE10F7E4-9E78-1B48-9C06-8AB1C60B4BFD}" srcOrd="0" destOrd="0" parTransId="{A007973F-D79D-A34B-B0AE-0A66E3EE72FA}" sibTransId="{02268FCB-BEF1-AD42-BF1B-DAC00209154D}"/>
    <dgm:cxn modelId="{7BBA903D-8412-8C40-8889-F3074C7ADEE7}" type="presOf" srcId="{FF9E4EB0-E52B-7843-AF43-750832FA52A7}" destId="{77FC8481-A8E3-4FAB-BC2E-A5A06AA7AF0F}" srcOrd="0" destOrd="0" presId="urn:microsoft.com/office/officeart/2018/2/layout/IconLabelList"/>
    <dgm:cxn modelId="{64565C8A-9DDD-0344-B4EC-9DDA449437BB}" srcId="{8E912E4C-8B0F-E94C-AA87-5349C10A8941}" destId="{D32894C7-9FB7-B44B-AB64-994711165674}" srcOrd="3" destOrd="0" parTransId="{047D4469-6F16-3848-8EF2-53765E438E02}" sibTransId="{A78EBC42-042B-7D41-804F-8E9874B58210}"/>
    <dgm:cxn modelId="{E4A367C6-6CBD-504E-A613-879982131F9D}" type="presOf" srcId="{D32894C7-9FB7-B44B-AB64-994711165674}" destId="{2F85E289-3A22-4E24-BEDD-16C6A41ADA77}" srcOrd="0" destOrd="0" presId="urn:microsoft.com/office/officeart/2018/2/layout/IconLabelList"/>
    <dgm:cxn modelId="{1E22CAD6-8828-2348-9E85-926507C2BBF3}" type="presOf" srcId="{4F5AE08A-3468-5F4A-AFF1-980E96F2AC30}" destId="{FD42C456-E415-4CAA-9B24-0FC6C89F1AE8}" srcOrd="0" destOrd="0" presId="urn:microsoft.com/office/officeart/2018/2/layout/IconLabelList"/>
    <dgm:cxn modelId="{2D527EDB-0522-C742-BF3A-0C076DF5A61D}" srcId="{8E912E4C-8B0F-E94C-AA87-5349C10A8941}" destId="{FF9E4EB0-E52B-7843-AF43-750832FA52A7}" srcOrd="1" destOrd="0" parTransId="{F397BF86-08C4-5B48-8633-BAA913A641D5}" sibTransId="{7EC95C46-F108-7A4B-BDDA-2F3A01E5FF10}"/>
    <dgm:cxn modelId="{438693DC-9C97-B147-9E9B-831F33A09DEC}" type="presOf" srcId="{8E912E4C-8B0F-E94C-AA87-5349C10A8941}" destId="{C9DC3652-0115-4E40-BE58-1A0B9FB33CD0}" srcOrd="0" destOrd="0" presId="urn:microsoft.com/office/officeart/2018/2/layout/IconLabelList"/>
    <dgm:cxn modelId="{6F6D04EB-4183-5B44-99E8-8F56665BB669}" type="presOf" srcId="{FE10F7E4-9E78-1B48-9C06-8AB1C60B4BFD}" destId="{23DB569C-312B-4420-96A3-D604DB075BF6}" srcOrd="0" destOrd="0" presId="urn:microsoft.com/office/officeart/2018/2/layout/IconLabelList"/>
    <dgm:cxn modelId="{79CA87E8-83AA-CD45-A086-B71689AA8292}" type="presParOf" srcId="{C9DC3652-0115-4E40-BE58-1A0B9FB33CD0}" destId="{EC15765B-B6ED-4D8D-94EB-0DD660EBD08A}" srcOrd="0" destOrd="0" presId="urn:microsoft.com/office/officeart/2018/2/layout/IconLabelList"/>
    <dgm:cxn modelId="{C174BA5D-F6FB-074A-A469-E74F598AB948}" type="presParOf" srcId="{EC15765B-B6ED-4D8D-94EB-0DD660EBD08A}" destId="{0183E4AD-8F6C-4F50-85CE-443FCC41F15F}" srcOrd="0" destOrd="0" presId="urn:microsoft.com/office/officeart/2018/2/layout/IconLabelList"/>
    <dgm:cxn modelId="{39C12D44-8542-5F46-A86F-03F29450946D}" type="presParOf" srcId="{EC15765B-B6ED-4D8D-94EB-0DD660EBD08A}" destId="{353ED593-4ADD-4452-A2DB-7C6F40AA7439}" srcOrd="1" destOrd="0" presId="urn:microsoft.com/office/officeart/2018/2/layout/IconLabelList"/>
    <dgm:cxn modelId="{D3993A00-0B62-EF45-BD3C-7DE86BC66DA6}" type="presParOf" srcId="{EC15765B-B6ED-4D8D-94EB-0DD660EBD08A}" destId="{23DB569C-312B-4420-96A3-D604DB075BF6}" srcOrd="2" destOrd="0" presId="urn:microsoft.com/office/officeart/2018/2/layout/IconLabelList"/>
    <dgm:cxn modelId="{2ECF877A-F3FF-1A4A-92E3-94E8AE704FD1}" type="presParOf" srcId="{C9DC3652-0115-4E40-BE58-1A0B9FB33CD0}" destId="{77AA61CB-DDCD-4BC7-B61C-DE08FA51E818}" srcOrd="1" destOrd="0" presId="urn:microsoft.com/office/officeart/2018/2/layout/IconLabelList"/>
    <dgm:cxn modelId="{21ADC750-4D7C-4E46-88A0-4CA7108B6FE5}" type="presParOf" srcId="{C9DC3652-0115-4E40-BE58-1A0B9FB33CD0}" destId="{2BCDB9B0-323A-48DD-8169-E59C2C05FA36}" srcOrd="2" destOrd="0" presId="urn:microsoft.com/office/officeart/2018/2/layout/IconLabelList"/>
    <dgm:cxn modelId="{19BE8C7B-4C93-AD49-ADD7-8E31F8C2F468}" type="presParOf" srcId="{2BCDB9B0-323A-48DD-8169-E59C2C05FA36}" destId="{6A77F158-CF88-418E-80AF-87AF14353718}" srcOrd="0" destOrd="0" presId="urn:microsoft.com/office/officeart/2018/2/layout/IconLabelList"/>
    <dgm:cxn modelId="{68ED70F7-9735-2B4B-9D71-20F5EF29128B}" type="presParOf" srcId="{2BCDB9B0-323A-48DD-8169-E59C2C05FA36}" destId="{AD7DE067-4A25-43EE-B91F-C32CA290E222}" srcOrd="1" destOrd="0" presId="urn:microsoft.com/office/officeart/2018/2/layout/IconLabelList"/>
    <dgm:cxn modelId="{F3BD500A-B431-2E46-B4CD-6C443173D0FB}" type="presParOf" srcId="{2BCDB9B0-323A-48DD-8169-E59C2C05FA36}" destId="{77FC8481-A8E3-4FAB-BC2E-A5A06AA7AF0F}" srcOrd="2" destOrd="0" presId="urn:microsoft.com/office/officeart/2018/2/layout/IconLabelList"/>
    <dgm:cxn modelId="{FE5AA737-AA97-9D40-84EA-E67FB6D03A73}" type="presParOf" srcId="{C9DC3652-0115-4E40-BE58-1A0B9FB33CD0}" destId="{EDA4847A-4D0C-4C0C-8222-B2BB193C16D1}" srcOrd="3" destOrd="0" presId="urn:microsoft.com/office/officeart/2018/2/layout/IconLabelList"/>
    <dgm:cxn modelId="{B07529FE-15C9-1D40-8BF9-78FC23833904}" type="presParOf" srcId="{C9DC3652-0115-4E40-BE58-1A0B9FB33CD0}" destId="{4F8A3E7C-EEE7-43D1-B87E-248AEDF4CC9F}" srcOrd="4" destOrd="0" presId="urn:microsoft.com/office/officeart/2018/2/layout/IconLabelList"/>
    <dgm:cxn modelId="{A1F53FAF-B1A2-4C46-8BF3-2EEA163745A7}" type="presParOf" srcId="{4F8A3E7C-EEE7-43D1-B87E-248AEDF4CC9F}" destId="{14AD0B90-8024-4678-9F4C-8B69F0A1C9C8}" srcOrd="0" destOrd="0" presId="urn:microsoft.com/office/officeart/2018/2/layout/IconLabelList"/>
    <dgm:cxn modelId="{4A2344E8-6F54-6C49-A21F-8CFC467984CD}" type="presParOf" srcId="{4F8A3E7C-EEE7-43D1-B87E-248AEDF4CC9F}" destId="{AA70A5EF-70C4-49D9-BC47-F518E406D069}" srcOrd="1" destOrd="0" presId="urn:microsoft.com/office/officeart/2018/2/layout/IconLabelList"/>
    <dgm:cxn modelId="{204055AA-9309-1E43-B719-9A934B9B281A}" type="presParOf" srcId="{4F8A3E7C-EEE7-43D1-B87E-248AEDF4CC9F}" destId="{FD42C456-E415-4CAA-9B24-0FC6C89F1AE8}" srcOrd="2" destOrd="0" presId="urn:microsoft.com/office/officeart/2018/2/layout/IconLabelList"/>
    <dgm:cxn modelId="{5A3CBABC-47DF-D348-AD90-71B2CF3B7323}" type="presParOf" srcId="{C9DC3652-0115-4E40-BE58-1A0B9FB33CD0}" destId="{2F7AFD53-1562-4419-96A6-02AF7272694E}" srcOrd="5" destOrd="0" presId="urn:microsoft.com/office/officeart/2018/2/layout/IconLabelList"/>
    <dgm:cxn modelId="{433B684A-50E1-E94E-B685-083EEEE68E3C}" type="presParOf" srcId="{C9DC3652-0115-4E40-BE58-1A0B9FB33CD0}" destId="{E18A73F0-3052-4118-85DF-13E21E940520}" srcOrd="6" destOrd="0" presId="urn:microsoft.com/office/officeart/2018/2/layout/IconLabelList"/>
    <dgm:cxn modelId="{B6BDB29E-0B32-7241-A938-8332AA82A7D1}" type="presParOf" srcId="{E18A73F0-3052-4118-85DF-13E21E940520}" destId="{19612C32-F0B3-48E0-8D76-71C9C21E9C5E}" srcOrd="0" destOrd="0" presId="urn:microsoft.com/office/officeart/2018/2/layout/IconLabelList"/>
    <dgm:cxn modelId="{19EBF1A8-07BA-6340-9641-35F590287FF1}" type="presParOf" srcId="{E18A73F0-3052-4118-85DF-13E21E940520}" destId="{F372FE98-0CB3-412B-807A-6925B180B8E5}" srcOrd="1" destOrd="0" presId="urn:microsoft.com/office/officeart/2018/2/layout/IconLabelList"/>
    <dgm:cxn modelId="{22FECC1F-7EC7-F047-ABED-2B2EF888A341}" type="presParOf" srcId="{E18A73F0-3052-4118-85DF-13E21E940520}" destId="{2F85E289-3A22-4E24-BEDD-16C6A41ADA7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912E4C-8B0F-E94C-AA87-5349C10A894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F9E4EB0-E52B-7843-AF43-750832FA52A7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</a:rPr>
            <a:t>Random Forest Classifier</a:t>
          </a:r>
          <a:endParaRPr lang="en-US" dirty="0"/>
        </a:p>
      </dgm:t>
    </dgm:pt>
    <dgm:pt modelId="{F397BF86-08C4-5B48-8633-BAA913A641D5}" type="parTrans" cxnId="{2D527EDB-0522-C742-BF3A-0C076DF5A61D}">
      <dgm:prSet/>
      <dgm:spPr/>
      <dgm:t>
        <a:bodyPr/>
        <a:lstStyle/>
        <a:p>
          <a:endParaRPr lang="en-US"/>
        </a:p>
      </dgm:t>
    </dgm:pt>
    <dgm:pt modelId="{7EC95C46-F108-7A4B-BDDA-2F3A01E5FF10}" type="sibTrans" cxnId="{2D527EDB-0522-C742-BF3A-0C076DF5A61D}">
      <dgm:prSet/>
      <dgm:spPr/>
      <dgm:t>
        <a:bodyPr/>
        <a:lstStyle/>
        <a:p>
          <a:endParaRPr lang="en-US"/>
        </a:p>
      </dgm:t>
    </dgm:pt>
    <dgm:pt modelId="{FE10F7E4-9E78-1B48-9C06-8AB1C60B4BFD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</a:rPr>
            <a:t>Random Forest </a:t>
          </a:r>
          <a:r>
            <a:rPr lang="en-US" dirty="0" err="1">
              <a:latin typeface="arial" panose="020B0604020202020204" pitchFamily="34" charset="0"/>
            </a:rPr>
            <a:t>Classifier_Modified</a:t>
          </a:r>
          <a:endParaRPr lang="en-US" dirty="0"/>
        </a:p>
      </dgm:t>
    </dgm:pt>
    <dgm:pt modelId="{A007973F-D79D-A34B-B0AE-0A66E3EE72FA}" type="parTrans" cxnId="{4E1D9717-AF04-4746-9627-4AB2300070B7}">
      <dgm:prSet/>
      <dgm:spPr/>
      <dgm:t>
        <a:bodyPr/>
        <a:lstStyle/>
        <a:p>
          <a:endParaRPr lang="en-US"/>
        </a:p>
      </dgm:t>
    </dgm:pt>
    <dgm:pt modelId="{02268FCB-BEF1-AD42-BF1B-DAC00209154D}" type="sibTrans" cxnId="{4E1D9717-AF04-4746-9627-4AB2300070B7}">
      <dgm:prSet/>
      <dgm:spPr/>
      <dgm:t>
        <a:bodyPr/>
        <a:lstStyle/>
        <a:p>
          <a:endParaRPr lang="en-US"/>
        </a:p>
      </dgm:t>
    </dgm:pt>
    <dgm:pt modelId="{4F5AE08A-3468-5F4A-AFF1-980E96F2AC30}">
      <dgm:prSet phldrT="[Text]"/>
      <dgm:spPr/>
      <dgm:t>
        <a:bodyPr/>
        <a:lstStyle/>
        <a:p>
          <a:r>
            <a:rPr lang="en-US"/>
            <a:t>LOGISTIC REGRESSION</a:t>
          </a:r>
        </a:p>
      </dgm:t>
    </dgm:pt>
    <dgm:pt modelId="{A6AB4968-EB21-084B-B0FC-6A55DED80957}" type="parTrans" cxnId="{F373DA07-1351-C94A-99D6-142888730A9D}">
      <dgm:prSet/>
      <dgm:spPr/>
      <dgm:t>
        <a:bodyPr/>
        <a:lstStyle/>
        <a:p>
          <a:endParaRPr lang="en-US"/>
        </a:p>
      </dgm:t>
    </dgm:pt>
    <dgm:pt modelId="{DB7FD37A-2B73-4744-9EB7-78BBE4464246}" type="sibTrans" cxnId="{F373DA07-1351-C94A-99D6-142888730A9D}">
      <dgm:prSet/>
      <dgm:spPr/>
      <dgm:t>
        <a:bodyPr/>
        <a:lstStyle/>
        <a:p>
          <a:endParaRPr lang="en-US"/>
        </a:p>
      </dgm:t>
    </dgm:pt>
    <dgm:pt modelId="{D32894C7-9FB7-B44B-AB64-994711165674}">
      <dgm:prSet phldrT="[Text]"/>
      <dgm:spPr/>
      <dgm:t>
        <a:bodyPr/>
        <a:lstStyle/>
        <a:p>
          <a:r>
            <a:rPr lang="en-US"/>
            <a:t>LOGISTIC REGRESSION_Undersampleling</a:t>
          </a:r>
        </a:p>
      </dgm:t>
    </dgm:pt>
    <dgm:pt modelId="{047D4469-6F16-3848-8EF2-53765E438E02}" type="parTrans" cxnId="{64565C8A-9DDD-0344-B4EC-9DDA449437BB}">
      <dgm:prSet/>
      <dgm:spPr/>
      <dgm:t>
        <a:bodyPr/>
        <a:lstStyle/>
        <a:p>
          <a:endParaRPr lang="en-US"/>
        </a:p>
      </dgm:t>
    </dgm:pt>
    <dgm:pt modelId="{A78EBC42-042B-7D41-804F-8E9874B58210}" type="sibTrans" cxnId="{64565C8A-9DDD-0344-B4EC-9DDA449437BB}">
      <dgm:prSet/>
      <dgm:spPr/>
      <dgm:t>
        <a:bodyPr/>
        <a:lstStyle/>
        <a:p>
          <a:endParaRPr lang="en-US"/>
        </a:p>
      </dgm:t>
    </dgm:pt>
    <dgm:pt modelId="{29CA1F50-CBAB-1D4D-A409-D66BE819780D}" type="pres">
      <dgm:prSet presAssocID="{8E912E4C-8B0F-E94C-AA87-5349C10A8941}" presName="outerComposite" presStyleCnt="0">
        <dgm:presLayoutVars>
          <dgm:chMax val="5"/>
          <dgm:dir/>
          <dgm:resizeHandles val="exact"/>
        </dgm:presLayoutVars>
      </dgm:prSet>
      <dgm:spPr/>
    </dgm:pt>
    <dgm:pt modelId="{9EEEF19E-7016-294F-B471-A30E913BE520}" type="pres">
      <dgm:prSet presAssocID="{8E912E4C-8B0F-E94C-AA87-5349C10A8941}" presName="dummyMaxCanvas" presStyleCnt="0">
        <dgm:presLayoutVars/>
      </dgm:prSet>
      <dgm:spPr/>
    </dgm:pt>
    <dgm:pt modelId="{CD5B4046-EB87-364C-8E90-92E84F92158A}" type="pres">
      <dgm:prSet presAssocID="{8E912E4C-8B0F-E94C-AA87-5349C10A8941}" presName="FourNodes_1" presStyleLbl="node1" presStyleIdx="0" presStyleCnt="4">
        <dgm:presLayoutVars>
          <dgm:bulletEnabled val="1"/>
        </dgm:presLayoutVars>
      </dgm:prSet>
      <dgm:spPr/>
    </dgm:pt>
    <dgm:pt modelId="{CDE0C1C2-01C7-A446-8863-505EFB423BDD}" type="pres">
      <dgm:prSet presAssocID="{8E912E4C-8B0F-E94C-AA87-5349C10A8941}" presName="FourNodes_2" presStyleLbl="node1" presStyleIdx="1" presStyleCnt="4">
        <dgm:presLayoutVars>
          <dgm:bulletEnabled val="1"/>
        </dgm:presLayoutVars>
      </dgm:prSet>
      <dgm:spPr/>
    </dgm:pt>
    <dgm:pt modelId="{3EE9DD74-D8F6-244C-9627-F390814A33F2}" type="pres">
      <dgm:prSet presAssocID="{8E912E4C-8B0F-E94C-AA87-5349C10A8941}" presName="FourNodes_3" presStyleLbl="node1" presStyleIdx="2" presStyleCnt="4">
        <dgm:presLayoutVars>
          <dgm:bulletEnabled val="1"/>
        </dgm:presLayoutVars>
      </dgm:prSet>
      <dgm:spPr/>
    </dgm:pt>
    <dgm:pt modelId="{EBF3CC4C-84C2-834E-BD92-2C374F3207A7}" type="pres">
      <dgm:prSet presAssocID="{8E912E4C-8B0F-E94C-AA87-5349C10A8941}" presName="FourNodes_4" presStyleLbl="node1" presStyleIdx="3" presStyleCnt="4">
        <dgm:presLayoutVars>
          <dgm:bulletEnabled val="1"/>
        </dgm:presLayoutVars>
      </dgm:prSet>
      <dgm:spPr/>
    </dgm:pt>
    <dgm:pt modelId="{1921A723-53EA-5E49-857D-31E42DC22C83}" type="pres">
      <dgm:prSet presAssocID="{8E912E4C-8B0F-E94C-AA87-5349C10A8941}" presName="FourConn_1-2" presStyleLbl="fgAccFollowNode1" presStyleIdx="0" presStyleCnt="3">
        <dgm:presLayoutVars>
          <dgm:bulletEnabled val="1"/>
        </dgm:presLayoutVars>
      </dgm:prSet>
      <dgm:spPr/>
    </dgm:pt>
    <dgm:pt modelId="{60571A8C-BC25-6343-BB1B-B9A52E94498C}" type="pres">
      <dgm:prSet presAssocID="{8E912E4C-8B0F-E94C-AA87-5349C10A8941}" presName="FourConn_2-3" presStyleLbl="fgAccFollowNode1" presStyleIdx="1" presStyleCnt="3">
        <dgm:presLayoutVars>
          <dgm:bulletEnabled val="1"/>
        </dgm:presLayoutVars>
      </dgm:prSet>
      <dgm:spPr/>
    </dgm:pt>
    <dgm:pt modelId="{1C1469C4-C36A-C542-80B4-5F1A3DF33BD5}" type="pres">
      <dgm:prSet presAssocID="{8E912E4C-8B0F-E94C-AA87-5349C10A8941}" presName="FourConn_3-4" presStyleLbl="fgAccFollowNode1" presStyleIdx="2" presStyleCnt="3">
        <dgm:presLayoutVars>
          <dgm:bulletEnabled val="1"/>
        </dgm:presLayoutVars>
      </dgm:prSet>
      <dgm:spPr/>
    </dgm:pt>
    <dgm:pt modelId="{B35090F6-26B5-AC49-9E99-7939577BC8E4}" type="pres">
      <dgm:prSet presAssocID="{8E912E4C-8B0F-E94C-AA87-5349C10A8941}" presName="FourNodes_1_text" presStyleLbl="node1" presStyleIdx="3" presStyleCnt="4">
        <dgm:presLayoutVars>
          <dgm:bulletEnabled val="1"/>
        </dgm:presLayoutVars>
      </dgm:prSet>
      <dgm:spPr/>
    </dgm:pt>
    <dgm:pt modelId="{1C04BAC5-6557-824E-AB59-8E9900D2F3D2}" type="pres">
      <dgm:prSet presAssocID="{8E912E4C-8B0F-E94C-AA87-5349C10A8941}" presName="FourNodes_2_text" presStyleLbl="node1" presStyleIdx="3" presStyleCnt="4">
        <dgm:presLayoutVars>
          <dgm:bulletEnabled val="1"/>
        </dgm:presLayoutVars>
      </dgm:prSet>
      <dgm:spPr/>
    </dgm:pt>
    <dgm:pt modelId="{6360E3D5-9C9D-2943-BC46-2B73B4D48DD7}" type="pres">
      <dgm:prSet presAssocID="{8E912E4C-8B0F-E94C-AA87-5349C10A8941}" presName="FourNodes_3_text" presStyleLbl="node1" presStyleIdx="3" presStyleCnt="4">
        <dgm:presLayoutVars>
          <dgm:bulletEnabled val="1"/>
        </dgm:presLayoutVars>
      </dgm:prSet>
      <dgm:spPr/>
    </dgm:pt>
    <dgm:pt modelId="{ABD106B1-2D50-5247-ABFE-A06120263175}" type="pres">
      <dgm:prSet presAssocID="{8E912E4C-8B0F-E94C-AA87-5349C10A894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4A45D04-B267-3C42-9139-D362FF246EA8}" type="presOf" srcId="{FF9E4EB0-E52B-7843-AF43-750832FA52A7}" destId="{CD5B4046-EB87-364C-8E90-92E84F92158A}" srcOrd="0" destOrd="0" presId="urn:microsoft.com/office/officeart/2005/8/layout/vProcess5"/>
    <dgm:cxn modelId="{F373DA07-1351-C94A-99D6-142888730A9D}" srcId="{8E912E4C-8B0F-E94C-AA87-5349C10A8941}" destId="{4F5AE08A-3468-5F4A-AFF1-980E96F2AC30}" srcOrd="2" destOrd="0" parTransId="{A6AB4968-EB21-084B-B0FC-6A55DED80957}" sibTransId="{DB7FD37A-2B73-4744-9EB7-78BBE4464246}"/>
    <dgm:cxn modelId="{597EF10C-B10E-7543-BA33-0DA59408F630}" type="presOf" srcId="{7EC95C46-F108-7A4B-BDDA-2F3A01E5FF10}" destId="{1921A723-53EA-5E49-857D-31E42DC22C83}" srcOrd="0" destOrd="0" presId="urn:microsoft.com/office/officeart/2005/8/layout/vProcess5"/>
    <dgm:cxn modelId="{36E46914-86D7-9D47-87E1-649628A697FA}" type="presOf" srcId="{8E912E4C-8B0F-E94C-AA87-5349C10A8941}" destId="{29CA1F50-CBAB-1D4D-A409-D66BE819780D}" srcOrd="0" destOrd="0" presId="urn:microsoft.com/office/officeart/2005/8/layout/vProcess5"/>
    <dgm:cxn modelId="{4E1D9717-AF04-4746-9627-4AB2300070B7}" srcId="{8E912E4C-8B0F-E94C-AA87-5349C10A8941}" destId="{FE10F7E4-9E78-1B48-9C06-8AB1C60B4BFD}" srcOrd="1" destOrd="0" parTransId="{A007973F-D79D-A34B-B0AE-0A66E3EE72FA}" sibTransId="{02268FCB-BEF1-AD42-BF1B-DAC00209154D}"/>
    <dgm:cxn modelId="{2FA28634-1AE7-7E40-8AB5-B5291BD5997B}" type="presOf" srcId="{FE10F7E4-9E78-1B48-9C06-8AB1C60B4BFD}" destId="{1C04BAC5-6557-824E-AB59-8E9900D2F3D2}" srcOrd="1" destOrd="0" presId="urn:microsoft.com/office/officeart/2005/8/layout/vProcess5"/>
    <dgm:cxn modelId="{C78D3B6C-EC4D-C342-A8EE-EF1EC181EE09}" type="presOf" srcId="{FE10F7E4-9E78-1B48-9C06-8AB1C60B4BFD}" destId="{CDE0C1C2-01C7-A446-8863-505EFB423BDD}" srcOrd="0" destOrd="0" presId="urn:microsoft.com/office/officeart/2005/8/layout/vProcess5"/>
    <dgm:cxn modelId="{E7BBAC7F-1A10-804F-A0E6-8446874A7315}" type="presOf" srcId="{02268FCB-BEF1-AD42-BF1B-DAC00209154D}" destId="{60571A8C-BC25-6343-BB1B-B9A52E94498C}" srcOrd="0" destOrd="0" presId="urn:microsoft.com/office/officeart/2005/8/layout/vProcess5"/>
    <dgm:cxn modelId="{64565C8A-9DDD-0344-B4EC-9DDA449437BB}" srcId="{8E912E4C-8B0F-E94C-AA87-5349C10A8941}" destId="{D32894C7-9FB7-B44B-AB64-994711165674}" srcOrd="3" destOrd="0" parTransId="{047D4469-6F16-3848-8EF2-53765E438E02}" sibTransId="{A78EBC42-042B-7D41-804F-8E9874B58210}"/>
    <dgm:cxn modelId="{8AF3899D-30F7-C848-918B-AF463DF0DDE9}" type="presOf" srcId="{DB7FD37A-2B73-4744-9EB7-78BBE4464246}" destId="{1C1469C4-C36A-C542-80B4-5F1A3DF33BD5}" srcOrd="0" destOrd="0" presId="urn:microsoft.com/office/officeart/2005/8/layout/vProcess5"/>
    <dgm:cxn modelId="{B6D7B5A5-99F8-9843-9C41-184243645611}" type="presOf" srcId="{FF9E4EB0-E52B-7843-AF43-750832FA52A7}" destId="{B35090F6-26B5-AC49-9E99-7939577BC8E4}" srcOrd="1" destOrd="0" presId="urn:microsoft.com/office/officeart/2005/8/layout/vProcess5"/>
    <dgm:cxn modelId="{2D527EDB-0522-C742-BF3A-0C076DF5A61D}" srcId="{8E912E4C-8B0F-E94C-AA87-5349C10A8941}" destId="{FF9E4EB0-E52B-7843-AF43-750832FA52A7}" srcOrd="0" destOrd="0" parTransId="{F397BF86-08C4-5B48-8633-BAA913A641D5}" sibTransId="{7EC95C46-F108-7A4B-BDDA-2F3A01E5FF10}"/>
    <dgm:cxn modelId="{04DF74E3-A889-0742-BFCF-F0D32D91C8F3}" type="presOf" srcId="{4F5AE08A-3468-5F4A-AFF1-980E96F2AC30}" destId="{3EE9DD74-D8F6-244C-9627-F390814A33F2}" srcOrd="0" destOrd="0" presId="urn:microsoft.com/office/officeart/2005/8/layout/vProcess5"/>
    <dgm:cxn modelId="{C54952E6-6EDB-524E-A790-BCC1531BACF0}" type="presOf" srcId="{D32894C7-9FB7-B44B-AB64-994711165674}" destId="{ABD106B1-2D50-5247-ABFE-A06120263175}" srcOrd="1" destOrd="0" presId="urn:microsoft.com/office/officeart/2005/8/layout/vProcess5"/>
    <dgm:cxn modelId="{3485CEF5-6ED4-C54D-AC43-7A0FF852173D}" type="presOf" srcId="{4F5AE08A-3468-5F4A-AFF1-980E96F2AC30}" destId="{6360E3D5-9C9D-2943-BC46-2B73B4D48DD7}" srcOrd="1" destOrd="0" presId="urn:microsoft.com/office/officeart/2005/8/layout/vProcess5"/>
    <dgm:cxn modelId="{42F52CFA-B534-7947-9D73-A657F79F2E71}" type="presOf" srcId="{D32894C7-9FB7-B44B-AB64-994711165674}" destId="{EBF3CC4C-84C2-834E-BD92-2C374F3207A7}" srcOrd="0" destOrd="0" presId="urn:microsoft.com/office/officeart/2005/8/layout/vProcess5"/>
    <dgm:cxn modelId="{7AA77AA5-1B01-4C40-9D8E-0D0CD5C9C742}" type="presParOf" srcId="{29CA1F50-CBAB-1D4D-A409-D66BE819780D}" destId="{9EEEF19E-7016-294F-B471-A30E913BE520}" srcOrd="0" destOrd="0" presId="urn:microsoft.com/office/officeart/2005/8/layout/vProcess5"/>
    <dgm:cxn modelId="{0C431703-A07D-0D45-B3A4-2353973A7467}" type="presParOf" srcId="{29CA1F50-CBAB-1D4D-A409-D66BE819780D}" destId="{CD5B4046-EB87-364C-8E90-92E84F92158A}" srcOrd="1" destOrd="0" presId="urn:microsoft.com/office/officeart/2005/8/layout/vProcess5"/>
    <dgm:cxn modelId="{431212F7-C521-A04C-94C5-D40BA469D148}" type="presParOf" srcId="{29CA1F50-CBAB-1D4D-A409-D66BE819780D}" destId="{CDE0C1C2-01C7-A446-8863-505EFB423BDD}" srcOrd="2" destOrd="0" presId="urn:microsoft.com/office/officeart/2005/8/layout/vProcess5"/>
    <dgm:cxn modelId="{F655D20E-412F-BF49-875B-BE41E52D088D}" type="presParOf" srcId="{29CA1F50-CBAB-1D4D-A409-D66BE819780D}" destId="{3EE9DD74-D8F6-244C-9627-F390814A33F2}" srcOrd="3" destOrd="0" presId="urn:microsoft.com/office/officeart/2005/8/layout/vProcess5"/>
    <dgm:cxn modelId="{29A32287-0194-EE4D-BA97-4DC69BC9A8E8}" type="presParOf" srcId="{29CA1F50-CBAB-1D4D-A409-D66BE819780D}" destId="{EBF3CC4C-84C2-834E-BD92-2C374F3207A7}" srcOrd="4" destOrd="0" presId="urn:microsoft.com/office/officeart/2005/8/layout/vProcess5"/>
    <dgm:cxn modelId="{7DD1BA52-3EEB-3349-AD29-DB294F7FB135}" type="presParOf" srcId="{29CA1F50-CBAB-1D4D-A409-D66BE819780D}" destId="{1921A723-53EA-5E49-857D-31E42DC22C83}" srcOrd="5" destOrd="0" presId="urn:microsoft.com/office/officeart/2005/8/layout/vProcess5"/>
    <dgm:cxn modelId="{2DECD6CE-FA22-3948-AE8F-0E9D66AAEBB9}" type="presParOf" srcId="{29CA1F50-CBAB-1D4D-A409-D66BE819780D}" destId="{60571A8C-BC25-6343-BB1B-B9A52E94498C}" srcOrd="6" destOrd="0" presId="urn:microsoft.com/office/officeart/2005/8/layout/vProcess5"/>
    <dgm:cxn modelId="{D0FECE6A-0D76-824F-88A1-5E217B13385E}" type="presParOf" srcId="{29CA1F50-CBAB-1D4D-A409-D66BE819780D}" destId="{1C1469C4-C36A-C542-80B4-5F1A3DF33BD5}" srcOrd="7" destOrd="0" presId="urn:microsoft.com/office/officeart/2005/8/layout/vProcess5"/>
    <dgm:cxn modelId="{5C9FBD3E-04B1-A247-91F4-9D4185460E2E}" type="presParOf" srcId="{29CA1F50-CBAB-1D4D-A409-D66BE819780D}" destId="{B35090F6-26B5-AC49-9E99-7939577BC8E4}" srcOrd="8" destOrd="0" presId="urn:microsoft.com/office/officeart/2005/8/layout/vProcess5"/>
    <dgm:cxn modelId="{275EBA1F-17DF-9640-A761-EF6E8F20BC0F}" type="presParOf" srcId="{29CA1F50-CBAB-1D4D-A409-D66BE819780D}" destId="{1C04BAC5-6557-824E-AB59-8E9900D2F3D2}" srcOrd="9" destOrd="0" presId="urn:microsoft.com/office/officeart/2005/8/layout/vProcess5"/>
    <dgm:cxn modelId="{BC06771A-2076-8B44-AA73-4995778FF78F}" type="presParOf" srcId="{29CA1F50-CBAB-1D4D-A409-D66BE819780D}" destId="{6360E3D5-9C9D-2943-BC46-2B73B4D48DD7}" srcOrd="10" destOrd="0" presId="urn:microsoft.com/office/officeart/2005/8/layout/vProcess5"/>
    <dgm:cxn modelId="{AF646E3A-1E31-014F-9C2D-D36D9A9CF847}" type="presParOf" srcId="{29CA1F50-CBAB-1D4D-A409-D66BE819780D}" destId="{ABD106B1-2D50-5247-ABFE-A0612026317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912E4C-8B0F-E94C-AA87-5349C10A89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F9E4EB0-E52B-7843-AF43-750832FA52A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</a:rPr>
            <a:t>Random Forest Classifier</a:t>
          </a:r>
          <a:endParaRPr lang="en-US" dirty="0"/>
        </a:p>
      </dgm:t>
    </dgm:pt>
    <dgm:pt modelId="{F397BF86-08C4-5B48-8633-BAA913A641D5}" type="parTrans" cxnId="{2D527EDB-0522-C742-BF3A-0C076DF5A61D}">
      <dgm:prSet/>
      <dgm:spPr/>
      <dgm:t>
        <a:bodyPr/>
        <a:lstStyle/>
        <a:p>
          <a:endParaRPr lang="en-US"/>
        </a:p>
      </dgm:t>
    </dgm:pt>
    <dgm:pt modelId="{7EC95C46-F108-7A4B-BDDA-2F3A01E5FF10}" type="sibTrans" cxnId="{2D527EDB-0522-C742-BF3A-0C076DF5A61D}">
      <dgm:prSet/>
      <dgm:spPr/>
      <dgm:t>
        <a:bodyPr/>
        <a:lstStyle/>
        <a:p>
          <a:endParaRPr lang="en-US"/>
        </a:p>
      </dgm:t>
    </dgm:pt>
    <dgm:pt modelId="{FE10F7E4-9E78-1B48-9C06-8AB1C60B4BF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</a:rPr>
            <a:t>Random Forest </a:t>
          </a:r>
          <a:r>
            <a:rPr lang="en-US" dirty="0" err="1">
              <a:latin typeface="arial" panose="020B0604020202020204" pitchFamily="34" charset="0"/>
            </a:rPr>
            <a:t>Classifier_Modified</a:t>
          </a:r>
          <a:endParaRPr lang="en-US" dirty="0"/>
        </a:p>
      </dgm:t>
    </dgm:pt>
    <dgm:pt modelId="{A007973F-D79D-A34B-B0AE-0A66E3EE72FA}" type="parTrans" cxnId="{4E1D9717-AF04-4746-9627-4AB2300070B7}">
      <dgm:prSet/>
      <dgm:spPr/>
      <dgm:t>
        <a:bodyPr/>
        <a:lstStyle/>
        <a:p>
          <a:endParaRPr lang="en-US"/>
        </a:p>
      </dgm:t>
    </dgm:pt>
    <dgm:pt modelId="{02268FCB-BEF1-AD42-BF1B-DAC00209154D}" type="sibTrans" cxnId="{4E1D9717-AF04-4746-9627-4AB2300070B7}">
      <dgm:prSet/>
      <dgm:spPr/>
      <dgm:t>
        <a:bodyPr/>
        <a:lstStyle/>
        <a:p>
          <a:endParaRPr lang="en-US"/>
        </a:p>
      </dgm:t>
    </dgm:pt>
    <dgm:pt modelId="{4F5AE08A-3468-5F4A-AFF1-980E96F2AC3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 REGRESSION</a:t>
          </a:r>
        </a:p>
      </dgm:t>
    </dgm:pt>
    <dgm:pt modelId="{A6AB4968-EB21-084B-B0FC-6A55DED80957}" type="parTrans" cxnId="{F373DA07-1351-C94A-99D6-142888730A9D}">
      <dgm:prSet/>
      <dgm:spPr/>
      <dgm:t>
        <a:bodyPr/>
        <a:lstStyle/>
        <a:p>
          <a:endParaRPr lang="en-US"/>
        </a:p>
      </dgm:t>
    </dgm:pt>
    <dgm:pt modelId="{DB7FD37A-2B73-4744-9EB7-78BBE4464246}" type="sibTrans" cxnId="{F373DA07-1351-C94A-99D6-142888730A9D}">
      <dgm:prSet/>
      <dgm:spPr/>
      <dgm:t>
        <a:bodyPr/>
        <a:lstStyle/>
        <a:p>
          <a:endParaRPr lang="en-US"/>
        </a:p>
      </dgm:t>
    </dgm:pt>
    <dgm:pt modelId="{D32894C7-9FB7-B44B-AB64-99471116567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 REGRESSION_Undersampleling</a:t>
          </a:r>
        </a:p>
      </dgm:t>
    </dgm:pt>
    <dgm:pt modelId="{047D4469-6F16-3848-8EF2-53765E438E02}" type="parTrans" cxnId="{64565C8A-9DDD-0344-B4EC-9DDA449437BB}">
      <dgm:prSet/>
      <dgm:spPr/>
      <dgm:t>
        <a:bodyPr/>
        <a:lstStyle/>
        <a:p>
          <a:endParaRPr lang="en-US"/>
        </a:p>
      </dgm:t>
    </dgm:pt>
    <dgm:pt modelId="{A78EBC42-042B-7D41-804F-8E9874B58210}" type="sibTrans" cxnId="{64565C8A-9DDD-0344-B4EC-9DDA449437BB}">
      <dgm:prSet/>
      <dgm:spPr/>
      <dgm:t>
        <a:bodyPr/>
        <a:lstStyle/>
        <a:p>
          <a:endParaRPr lang="en-US"/>
        </a:p>
      </dgm:t>
    </dgm:pt>
    <dgm:pt modelId="{09D70388-E430-4680-B719-E4D1C7F611A6}" type="pres">
      <dgm:prSet presAssocID="{8E912E4C-8B0F-E94C-AA87-5349C10A8941}" presName="root" presStyleCnt="0">
        <dgm:presLayoutVars>
          <dgm:dir/>
          <dgm:resizeHandles val="exact"/>
        </dgm:presLayoutVars>
      </dgm:prSet>
      <dgm:spPr/>
    </dgm:pt>
    <dgm:pt modelId="{23AF7C18-973C-457B-9F77-95CBAFB73556}" type="pres">
      <dgm:prSet presAssocID="{FF9E4EB0-E52B-7843-AF43-750832FA52A7}" presName="compNode" presStyleCnt="0"/>
      <dgm:spPr/>
    </dgm:pt>
    <dgm:pt modelId="{0072E213-79C0-4889-9AC3-CD274B6E28E5}" type="pres">
      <dgm:prSet presAssocID="{FF9E4EB0-E52B-7843-AF43-750832FA52A7}" presName="bgRect" presStyleLbl="bgShp" presStyleIdx="0" presStyleCnt="4"/>
      <dgm:spPr/>
    </dgm:pt>
    <dgm:pt modelId="{33A10AAC-AF61-4E45-900D-D3EDCF2E30C9}" type="pres">
      <dgm:prSet presAssocID="{FF9E4EB0-E52B-7843-AF43-750832FA52A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E896839E-1920-4F50-96DB-31722677611A}" type="pres">
      <dgm:prSet presAssocID="{FF9E4EB0-E52B-7843-AF43-750832FA52A7}" presName="spaceRect" presStyleCnt="0"/>
      <dgm:spPr/>
    </dgm:pt>
    <dgm:pt modelId="{61E4EB99-351D-4587-A2C2-55CF059C9160}" type="pres">
      <dgm:prSet presAssocID="{FF9E4EB0-E52B-7843-AF43-750832FA52A7}" presName="parTx" presStyleLbl="revTx" presStyleIdx="0" presStyleCnt="4">
        <dgm:presLayoutVars>
          <dgm:chMax val="0"/>
          <dgm:chPref val="0"/>
        </dgm:presLayoutVars>
      </dgm:prSet>
      <dgm:spPr/>
    </dgm:pt>
    <dgm:pt modelId="{DF77AA66-A513-43FE-B568-583BA74F5997}" type="pres">
      <dgm:prSet presAssocID="{7EC95C46-F108-7A4B-BDDA-2F3A01E5FF10}" presName="sibTrans" presStyleCnt="0"/>
      <dgm:spPr/>
    </dgm:pt>
    <dgm:pt modelId="{18B38DF9-1538-4053-AE5A-816DE5469B99}" type="pres">
      <dgm:prSet presAssocID="{FE10F7E4-9E78-1B48-9C06-8AB1C60B4BFD}" presName="compNode" presStyleCnt="0"/>
      <dgm:spPr/>
    </dgm:pt>
    <dgm:pt modelId="{DDF7C485-DC95-467D-9589-034F144ADF7B}" type="pres">
      <dgm:prSet presAssocID="{FE10F7E4-9E78-1B48-9C06-8AB1C60B4BFD}" presName="bgRect" presStyleLbl="bgShp" presStyleIdx="1" presStyleCnt="4"/>
      <dgm:spPr/>
    </dgm:pt>
    <dgm:pt modelId="{C47939B3-C99E-4718-B306-C3FD76F95512}" type="pres">
      <dgm:prSet presAssocID="{FE10F7E4-9E78-1B48-9C06-8AB1C60B4BF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413DD5BF-0F60-42B1-8544-C5D7EFEB07FE}" type="pres">
      <dgm:prSet presAssocID="{FE10F7E4-9E78-1B48-9C06-8AB1C60B4BFD}" presName="spaceRect" presStyleCnt="0"/>
      <dgm:spPr/>
    </dgm:pt>
    <dgm:pt modelId="{D3A9F6D6-91E8-4B97-932E-56F2FA737D98}" type="pres">
      <dgm:prSet presAssocID="{FE10F7E4-9E78-1B48-9C06-8AB1C60B4BFD}" presName="parTx" presStyleLbl="revTx" presStyleIdx="1" presStyleCnt="4">
        <dgm:presLayoutVars>
          <dgm:chMax val="0"/>
          <dgm:chPref val="0"/>
        </dgm:presLayoutVars>
      </dgm:prSet>
      <dgm:spPr/>
    </dgm:pt>
    <dgm:pt modelId="{76828E89-6B52-4F75-A4A7-3FD5D470319B}" type="pres">
      <dgm:prSet presAssocID="{02268FCB-BEF1-AD42-BF1B-DAC00209154D}" presName="sibTrans" presStyleCnt="0"/>
      <dgm:spPr/>
    </dgm:pt>
    <dgm:pt modelId="{1EA73942-7BDD-4559-A57F-4EF0D1945701}" type="pres">
      <dgm:prSet presAssocID="{4F5AE08A-3468-5F4A-AFF1-980E96F2AC30}" presName="compNode" presStyleCnt="0"/>
      <dgm:spPr/>
    </dgm:pt>
    <dgm:pt modelId="{C8BD638B-DE1A-4335-A8FB-AA4C01E6C98E}" type="pres">
      <dgm:prSet presAssocID="{4F5AE08A-3468-5F4A-AFF1-980E96F2AC30}" presName="bgRect" presStyleLbl="bgShp" presStyleIdx="2" presStyleCnt="4"/>
      <dgm:spPr/>
    </dgm:pt>
    <dgm:pt modelId="{FC3C6FB5-60E6-49BB-A258-38933D670B68}" type="pres">
      <dgm:prSet presAssocID="{4F5AE08A-3468-5F4A-AFF1-980E96F2AC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63309D4-A49C-4913-A701-6D7E95757300}" type="pres">
      <dgm:prSet presAssocID="{4F5AE08A-3468-5F4A-AFF1-980E96F2AC30}" presName="spaceRect" presStyleCnt="0"/>
      <dgm:spPr/>
    </dgm:pt>
    <dgm:pt modelId="{14437E9B-4A74-48AD-AD0C-42A4422CC420}" type="pres">
      <dgm:prSet presAssocID="{4F5AE08A-3468-5F4A-AFF1-980E96F2AC30}" presName="parTx" presStyleLbl="revTx" presStyleIdx="2" presStyleCnt="4">
        <dgm:presLayoutVars>
          <dgm:chMax val="0"/>
          <dgm:chPref val="0"/>
        </dgm:presLayoutVars>
      </dgm:prSet>
      <dgm:spPr/>
    </dgm:pt>
    <dgm:pt modelId="{25C84359-A7CB-4235-860D-785ACF22E19F}" type="pres">
      <dgm:prSet presAssocID="{DB7FD37A-2B73-4744-9EB7-78BBE4464246}" presName="sibTrans" presStyleCnt="0"/>
      <dgm:spPr/>
    </dgm:pt>
    <dgm:pt modelId="{9A1088FD-64B4-46C6-8848-378CF51BAE42}" type="pres">
      <dgm:prSet presAssocID="{D32894C7-9FB7-B44B-AB64-994711165674}" presName="compNode" presStyleCnt="0"/>
      <dgm:spPr/>
    </dgm:pt>
    <dgm:pt modelId="{4F8BB849-9EF2-4765-AF7B-F7F743606B57}" type="pres">
      <dgm:prSet presAssocID="{D32894C7-9FB7-B44B-AB64-994711165674}" presName="bgRect" presStyleLbl="bgShp" presStyleIdx="3" presStyleCnt="4"/>
      <dgm:spPr/>
    </dgm:pt>
    <dgm:pt modelId="{BC0A4956-605C-4608-ADC6-6C453AA05B54}" type="pres">
      <dgm:prSet presAssocID="{D32894C7-9FB7-B44B-AB64-994711165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B344FB2-6DDA-4940-BCC6-464DB12E1B9C}" type="pres">
      <dgm:prSet presAssocID="{D32894C7-9FB7-B44B-AB64-994711165674}" presName="spaceRect" presStyleCnt="0"/>
      <dgm:spPr/>
    </dgm:pt>
    <dgm:pt modelId="{617926D3-0318-4043-A2FE-6C01E1C17413}" type="pres">
      <dgm:prSet presAssocID="{D32894C7-9FB7-B44B-AB64-99471116567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373DA07-1351-C94A-99D6-142888730A9D}" srcId="{8E912E4C-8B0F-E94C-AA87-5349C10A8941}" destId="{4F5AE08A-3468-5F4A-AFF1-980E96F2AC30}" srcOrd="2" destOrd="0" parTransId="{A6AB4968-EB21-084B-B0FC-6A55DED80957}" sibTransId="{DB7FD37A-2B73-4744-9EB7-78BBE4464246}"/>
    <dgm:cxn modelId="{4E1D9717-AF04-4746-9627-4AB2300070B7}" srcId="{8E912E4C-8B0F-E94C-AA87-5349C10A8941}" destId="{FE10F7E4-9E78-1B48-9C06-8AB1C60B4BFD}" srcOrd="1" destOrd="0" parTransId="{A007973F-D79D-A34B-B0AE-0A66E3EE72FA}" sibTransId="{02268FCB-BEF1-AD42-BF1B-DAC00209154D}"/>
    <dgm:cxn modelId="{436A3F32-67E2-7B4F-8063-30CE333CCBD7}" type="presOf" srcId="{FF9E4EB0-E52B-7843-AF43-750832FA52A7}" destId="{61E4EB99-351D-4587-A2C2-55CF059C9160}" srcOrd="0" destOrd="0" presId="urn:microsoft.com/office/officeart/2018/2/layout/IconVerticalSolidList"/>
    <dgm:cxn modelId="{20D76F55-A722-C44B-AF56-9D59151838A3}" type="presOf" srcId="{D32894C7-9FB7-B44B-AB64-994711165674}" destId="{617926D3-0318-4043-A2FE-6C01E1C17413}" srcOrd="0" destOrd="0" presId="urn:microsoft.com/office/officeart/2018/2/layout/IconVerticalSolidList"/>
    <dgm:cxn modelId="{64565C8A-9DDD-0344-B4EC-9DDA449437BB}" srcId="{8E912E4C-8B0F-E94C-AA87-5349C10A8941}" destId="{D32894C7-9FB7-B44B-AB64-994711165674}" srcOrd="3" destOrd="0" parTransId="{047D4469-6F16-3848-8EF2-53765E438E02}" sibTransId="{A78EBC42-042B-7D41-804F-8E9874B58210}"/>
    <dgm:cxn modelId="{F835F390-E8EF-6D4B-828A-627A6B1EE2B9}" type="presOf" srcId="{FE10F7E4-9E78-1B48-9C06-8AB1C60B4BFD}" destId="{D3A9F6D6-91E8-4B97-932E-56F2FA737D98}" srcOrd="0" destOrd="0" presId="urn:microsoft.com/office/officeart/2018/2/layout/IconVerticalSolidList"/>
    <dgm:cxn modelId="{BE8AB8C8-E026-ED45-BF67-3281290A52BC}" type="presOf" srcId="{4F5AE08A-3468-5F4A-AFF1-980E96F2AC30}" destId="{14437E9B-4A74-48AD-AD0C-42A4422CC420}" srcOrd="0" destOrd="0" presId="urn:microsoft.com/office/officeart/2018/2/layout/IconVerticalSolidList"/>
    <dgm:cxn modelId="{2D527EDB-0522-C742-BF3A-0C076DF5A61D}" srcId="{8E912E4C-8B0F-E94C-AA87-5349C10A8941}" destId="{FF9E4EB0-E52B-7843-AF43-750832FA52A7}" srcOrd="0" destOrd="0" parTransId="{F397BF86-08C4-5B48-8633-BAA913A641D5}" sibTransId="{7EC95C46-F108-7A4B-BDDA-2F3A01E5FF10}"/>
    <dgm:cxn modelId="{E81909F5-E5CF-4548-863C-FBB05E2E1ACD}" type="presOf" srcId="{8E912E4C-8B0F-E94C-AA87-5349C10A8941}" destId="{09D70388-E430-4680-B719-E4D1C7F611A6}" srcOrd="0" destOrd="0" presId="urn:microsoft.com/office/officeart/2018/2/layout/IconVerticalSolidList"/>
    <dgm:cxn modelId="{78F0DBFC-D188-BF47-858F-B64E99A69795}" type="presParOf" srcId="{09D70388-E430-4680-B719-E4D1C7F611A6}" destId="{23AF7C18-973C-457B-9F77-95CBAFB73556}" srcOrd="0" destOrd="0" presId="urn:microsoft.com/office/officeart/2018/2/layout/IconVerticalSolidList"/>
    <dgm:cxn modelId="{396C0FBB-D033-9B49-BA5B-0319F09DDC0F}" type="presParOf" srcId="{23AF7C18-973C-457B-9F77-95CBAFB73556}" destId="{0072E213-79C0-4889-9AC3-CD274B6E28E5}" srcOrd="0" destOrd="0" presId="urn:microsoft.com/office/officeart/2018/2/layout/IconVerticalSolidList"/>
    <dgm:cxn modelId="{68532341-D2C1-484E-9BB7-506EA0BD9833}" type="presParOf" srcId="{23AF7C18-973C-457B-9F77-95CBAFB73556}" destId="{33A10AAC-AF61-4E45-900D-D3EDCF2E30C9}" srcOrd="1" destOrd="0" presId="urn:microsoft.com/office/officeart/2018/2/layout/IconVerticalSolidList"/>
    <dgm:cxn modelId="{0796E4B1-39D3-9E49-8BFD-186D335BE9AA}" type="presParOf" srcId="{23AF7C18-973C-457B-9F77-95CBAFB73556}" destId="{E896839E-1920-4F50-96DB-31722677611A}" srcOrd="2" destOrd="0" presId="urn:microsoft.com/office/officeart/2018/2/layout/IconVerticalSolidList"/>
    <dgm:cxn modelId="{8F20FB84-324A-B14B-89EC-CE50B40648C6}" type="presParOf" srcId="{23AF7C18-973C-457B-9F77-95CBAFB73556}" destId="{61E4EB99-351D-4587-A2C2-55CF059C9160}" srcOrd="3" destOrd="0" presId="urn:microsoft.com/office/officeart/2018/2/layout/IconVerticalSolidList"/>
    <dgm:cxn modelId="{FDB88C6F-DEB9-BF45-A3C8-F1B26617213A}" type="presParOf" srcId="{09D70388-E430-4680-B719-E4D1C7F611A6}" destId="{DF77AA66-A513-43FE-B568-583BA74F5997}" srcOrd="1" destOrd="0" presId="urn:microsoft.com/office/officeart/2018/2/layout/IconVerticalSolidList"/>
    <dgm:cxn modelId="{1A94BAD4-4177-D84B-ADCE-BE9CC592F843}" type="presParOf" srcId="{09D70388-E430-4680-B719-E4D1C7F611A6}" destId="{18B38DF9-1538-4053-AE5A-816DE5469B99}" srcOrd="2" destOrd="0" presId="urn:microsoft.com/office/officeart/2018/2/layout/IconVerticalSolidList"/>
    <dgm:cxn modelId="{A64B9977-532D-7D4A-8197-42AC31507378}" type="presParOf" srcId="{18B38DF9-1538-4053-AE5A-816DE5469B99}" destId="{DDF7C485-DC95-467D-9589-034F144ADF7B}" srcOrd="0" destOrd="0" presId="urn:microsoft.com/office/officeart/2018/2/layout/IconVerticalSolidList"/>
    <dgm:cxn modelId="{B804CD38-3BBA-4A4C-9339-0598FF9D952D}" type="presParOf" srcId="{18B38DF9-1538-4053-AE5A-816DE5469B99}" destId="{C47939B3-C99E-4718-B306-C3FD76F95512}" srcOrd="1" destOrd="0" presId="urn:microsoft.com/office/officeart/2018/2/layout/IconVerticalSolidList"/>
    <dgm:cxn modelId="{63AD9343-C110-C24F-AC37-ABF04E3CEFEB}" type="presParOf" srcId="{18B38DF9-1538-4053-AE5A-816DE5469B99}" destId="{413DD5BF-0F60-42B1-8544-C5D7EFEB07FE}" srcOrd="2" destOrd="0" presId="urn:microsoft.com/office/officeart/2018/2/layout/IconVerticalSolidList"/>
    <dgm:cxn modelId="{2001D157-F5EA-5145-99A7-FA4578FA6CCC}" type="presParOf" srcId="{18B38DF9-1538-4053-AE5A-816DE5469B99}" destId="{D3A9F6D6-91E8-4B97-932E-56F2FA737D98}" srcOrd="3" destOrd="0" presId="urn:microsoft.com/office/officeart/2018/2/layout/IconVerticalSolidList"/>
    <dgm:cxn modelId="{15590DBC-98C7-BF47-AB3A-DFCCB3CEF05A}" type="presParOf" srcId="{09D70388-E430-4680-B719-E4D1C7F611A6}" destId="{76828E89-6B52-4F75-A4A7-3FD5D470319B}" srcOrd="3" destOrd="0" presId="urn:microsoft.com/office/officeart/2018/2/layout/IconVerticalSolidList"/>
    <dgm:cxn modelId="{F4E09FEB-4175-AE4D-B38D-DC0660D921F5}" type="presParOf" srcId="{09D70388-E430-4680-B719-E4D1C7F611A6}" destId="{1EA73942-7BDD-4559-A57F-4EF0D1945701}" srcOrd="4" destOrd="0" presId="urn:microsoft.com/office/officeart/2018/2/layout/IconVerticalSolidList"/>
    <dgm:cxn modelId="{87A28A60-36DA-0F40-ACE2-FF7F88764124}" type="presParOf" srcId="{1EA73942-7BDD-4559-A57F-4EF0D1945701}" destId="{C8BD638B-DE1A-4335-A8FB-AA4C01E6C98E}" srcOrd="0" destOrd="0" presId="urn:microsoft.com/office/officeart/2018/2/layout/IconVerticalSolidList"/>
    <dgm:cxn modelId="{E9E0D27F-85C8-4D44-BC55-9A4D6BA4C37A}" type="presParOf" srcId="{1EA73942-7BDD-4559-A57F-4EF0D1945701}" destId="{FC3C6FB5-60E6-49BB-A258-38933D670B68}" srcOrd="1" destOrd="0" presId="urn:microsoft.com/office/officeart/2018/2/layout/IconVerticalSolidList"/>
    <dgm:cxn modelId="{8AE15D00-1C90-9447-BF56-32ECFD25E3EC}" type="presParOf" srcId="{1EA73942-7BDD-4559-A57F-4EF0D1945701}" destId="{C63309D4-A49C-4913-A701-6D7E95757300}" srcOrd="2" destOrd="0" presId="urn:microsoft.com/office/officeart/2018/2/layout/IconVerticalSolidList"/>
    <dgm:cxn modelId="{96FB3CFF-8936-AA4D-B380-A6E64FE5A451}" type="presParOf" srcId="{1EA73942-7BDD-4559-A57F-4EF0D1945701}" destId="{14437E9B-4A74-48AD-AD0C-42A4422CC420}" srcOrd="3" destOrd="0" presId="urn:microsoft.com/office/officeart/2018/2/layout/IconVerticalSolidList"/>
    <dgm:cxn modelId="{12DA48C7-0A8F-A546-BF5D-9C81F826E93F}" type="presParOf" srcId="{09D70388-E430-4680-B719-E4D1C7F611A6}" destId="{25C84359-A7CB-4235-860D-785ACF22E19F}" srcOrd="5" destOrd="0" presId="urn:microsoft.com/office/officeart/2018/2/layout/IconVerticalSolidList"/>
    <dgm:cxn modelId="{2057F6A1-9ABD-A544-8B8C-5D40A899EC61}" type="presParOf" srcId="{09D70388-E430-4680-B719-E4D1C7F611A6}" destId="{9A1088FD-64B4-46C6-8848-378CF51BAE42}" srcOrd="6" destOrd="0" presId="urn:microsoft.com/office/officeart/2018/2/layout/IconVerticalSolidList"/>
    <dgm:cxn modelId="{1A127BD4-94EB-4D43-A426-5208D36B7594}" type="presParOf" srcId="{9A1088FD-64B4-46C6-8848-378CF51BAE42}" destId="{4F8BB849-9EF2-4765-AF7B-F7F743606B57}" srcOrd="0" destOrd="0" presId="urn:microsoft.com/office/officeart/2018/2/layout/IconVerticalSolidList"/>
    <dgm:cxn modelId="{83FA15AE-C82E-834C-92F5-B6A7E73CDC64}" type="presParOf" srcId="{9A1088FD-64B4-46C6-8848-378CF51BAE42}" destId="{BC0A4956-605C-4608-ADC6-6C453AA05B54}" srcOrd="1" destOrd="0" presId="urn:microsoft.com/office/officeart/2018/2/layout/IconVerticalSolidList"/>
    <dgm:cxn modelId="{9BAE17FD-0D76-5F49-94B8-ACA87D04CA16}" type="presParOf" srcId="{9A1088FD-64B4-46C6-8848-378CF51BAE42}" destId="{6B344FB2-6DDA-4940-BCC6-464DB12E1B9C}" srcOrd="2" destOrd="0" presId="urn:microsoft.com/office/officeart/2018/2/layout/IconVerticalSolidList"/>
    <dgm:cxn modelId="{EDB4A41F-39F6-ED49-AB0E-5926FD4A66C7}" type="presParOf" srcId="{9A1088FD-64B4-46C6-8848-378CF51BAE42}" destId="{617926D3-0318-4043-A2FE-6C01E1C174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0C1AF6-CDF3-4A51-91F5-321CA456CB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CBFCF5-96C5-4620-BCA0-49CEECB1A82B}">
      <dgm:prSet/>
      <dgm:spPr/>
      <dgm:t>
        <a:bodyPr/>
        <a:lstStyle/>
        <a:p>
          <a:r>
            <a:rPr lang="en-US" b="0" i="0" dirty="0"/>
            <a:t>Training </a:t>
          </a:r>
          <a:r>
            <a:rPr lang="en-US" dirty="0"/>
            <a:t>Score</a:t>
          </a:r>
          <a:r>
            <a:rPr lang="en-US" b="0" i="0" dirty="0"/>
            <a:t>: 86.55%.</a:t>
          </a:r>
          <a:endParaRPr lang="en-US" dirty="0"/>
        </a:p>
      </dgm:t>
    </dgm:pt>
    <dgm:pt modelId="{EDADFB18-2C97-403B-B029-64094890A8D1}" type="parTrans" cxnId="{613B9882-29C0-4917-AEA5-A35C022B92D7}">
      <dgm:prSet/>
      <dgm:spPr/>
      <dgm:t>
        <a:bodyPr/>
        <a:lstStyle/>
        <a:p>
          <a:endParaRPr lang="en-US"/>
        </a:p>
      </dgm:t>
    </dgm:pt>
    <dgm:pt modelId="{0403D173-9F26-4487-A388-A0E3CF575D42}" type="sibTrans" cxnId="{613B9882-29C0-4917-AEA5-A35C022B92D7}">
      <dgm:prSet/>
      <dgm:spPr/>
      <dgm:t>
        <a:bodyPr/>
        <a:lstStyle/>
        <a:p>
          <a:endParaRPr lang="en-US"/>
        </a:p>
      </dgm:t>
    </dgm:pt>
    <dgm:pt modelId="{2B59FE56-20D9-4D86-B5A8-5373BAC065D0}">
      <dgm:prSet/>
      <dgm:spPr/>
      <dgm:t>
        <a:bodyPr/>
        <a:lstStyle/>
        <a:p>
          <a:r>
            <a:rPr lang="en-US" b="0" i="0"/>
            <a:t>Testing Score: 86.57%</a:t>
          </a:r>
          <a:endParaRPr lang="en-US"/>
        </a:p>
      </dgm:t>
    </dgm:pt>
    <dgm:pt modelId="{CA280221-63C4-490C-986B-BFEAFFCAFE7A}" type="parTrans" cxnId="{074F27A8-76E2-41EB-B013-7671BF8C0E4F}">
      <dgm:prSet/>
      <dgm:spPr/>
      <dgm:t>
        <a:bodyPr/>
        <a:lstStyle/>
        <a:p>
          <a:endParaRPr lang="en-US"/>
        </a:p>
      </dgm:t>
    </dgm:pt>
    <dgm:pt modelId="{A6F6D59A-27D1-4391-9255-3442911A7628}" type="sibTrans" cxnId="{074F27A8-76E2-41EB-B013-7671BF8C0E4F}">
      <dgm:prSet/>
      <dgm:spPr/>
      <dgm:t>
        <a:bodyPr/>
        <a:lstStyle/>
        <a:p>
          <a:endParaRPr lang="en-US"/>
        </a:p>
      </dgm:t>
    </dgm:pt>
    <dgm:pt modelId="{E9EB1CE9-8A99-4E9C-A75B-8E74B342CD34}">
      <dgm:prSet/>
      <dgm:spPr/>
      <dgm:t>
        <a:bodyPr/>
        <a:lstStyle/>
        <a:p>
          <a:r>
            <a:rPr lang="en-US" b="0" i="0"/>
            <a:t>F1-score: 85.00%</a:t>
          </a:r>
          <a:endParaRPr lang="en-US"/>
        </a:p>
      </dgm:t>
    </dgm:pt>
    <dgm:pt modelId="{1769543B-BED5-458E-9273-3C82C59D9D10}" type="parTrans" cxnId="{4598FBBE-50F0-4886-BD24-2DC96605A2CF}">
      <dgm:prSet/>
      <dgm:spPr/>
      <dgm:t>
        <a:bodyPr/>
        <a:lstStyle/>
        <a:p>
          <a:endParaRPr lang="en-US"/>
        </a:p>
      </dgm:t>
    </dgm:pt>
    <dgm:pt modelId="{9A4DF550-16E6-4FA6-ABB7-83862B26FD82}" type="sibTrans" cxnId="{4598FBBE-50F0-4886-BD24-2DC96605A2CF}">
      <dgm:prSet/>
      <dgm:spPr/>
      <dgm:t>
        <a:bodyPr/>
        <a:lstStyle/>
        <a:p>
          <a:endParaRPr lang="en-US"/>
        </a:p>
      </dgm:t>
    </dgm:pt>
    <dgm:pt modelId="{EEFFF9FA-4283-F345-BC1F-7E7957723127}" type="pres">
      <dgm:prSet presAssocID="{4D0C1AF6-CDF3-4A51-91F5-321CA456CBFB}" presName="linear" presStyleCnt="0">
        <dgm:presLayoutVars>
          <dgm:animLvl val="lvl"/>
          <dgm:resizeHandles val="exact"/>
        </dgm:presLayoutVars>
      </dgm:prSet>
      <dgm:spPr/>
    </dgm:pt>
    <dgm:pt modelId="{7D2884FF-ABA0-F847-827F-E65A0B015783}" type="pres">
      <dgm:prSet presAssocID="{E2CBFCF5-96C5-4620-BCA0-49CEECB1A82B}" presName="parentText" presStyleLbl="node1" presStyleIdx="0" presStyleCnt="3" custScaleY="40723" custLinFactNeighborX="1043" custLinFactNeighborY="47042">
        <dgm:presLayoutVars>
          <dgm:chMax val="0"/>
          <dgm:bulletEnabled val="1"/>
        </dgm:presLayoutVars>
      </dgm:prSet>
      <dgm:spPr/>
    </dgm:pt>
    <dgm:pt modelId="{2391B9C9-0C5A-CE46-871B-BD825AD1F5D4}" type="pres">
      <dgm:prSet presAssocID="{0403D173-9F26-4487-A388-A0E3CF575D42}" presName="spacer" presStyleCnt="0"/>
      <dgm:spPr/>
    </dgm:pt>
    <dgm:pt modelId="{9B66062A-77B5-5E48-A92A-B8F2BCD07C48}" type="pres">
      <dgm:prSet presAssocID="{2B59FE56-20D9-4D86-B5A8-5373BAC065D0}" presName="parentText" presStyleLbl="node1" presStyleIdx="1" presStyleCnt="3" custScaleY="46257">
        <dgm:presLayoutVars>
          <dgm:chMax val="0"/>
          <dgm:bulletEnabled val="1"/>
        </dgm:presLayoutVars>
      </dgm:prSet>
      <dgm:spPr/>
    </dgm:pt>
    <dgm:pt modelId="{14E5F78D-94E1-0B4D-9572-AD87FC4173F7}" type="pres">
      <dgm:prSet presAssocID="{A6F6D59A-27D1-4391-9255-3442911A7628}" presName="spacer" presStyleCnt="0"/>
      <dgm:spPr/>
    </dgm:pt>
    <dgm:pt modelId="{D9DDCE2A-46A5-FF42-884B-42C24DE18FEF}" type="pres">
      <dgm:prSet presAssocID="{E9EB1CE9-8A99-4E9C-A75B-8E74B342CD34}" presName="parentText" presStyleLbl="node1" presStyleIdx="2" presStyleCnt="3" custScaleY="44343">
        <dgm:presLayoutVars>
          <dgm:chMax val="0"/>
          <dgm:bulletEnabled val="1"/>
        </dgm:presLayoutVars>
      </dgm:prSet>
      <dgm:spPr/>
    </dgm:pt>
  </dgm:ptLst>
  <dgm:cxnLst>
    <dgm:cxn modelId="{EAEA2401-930A-0140-9ADA-8516F63E56CF}" type="presOf" srcId="{4D0C1AF6-CDF3-4A51-91F5-321CA456CBFB}" destId="{EEFFF9FA-4283-F345-BC1F-7E7957723127}" srcOrd="0" destOrd="0" presId="urn:microsoft.com/office/officeart/2005/8/layout/vList2"/>
    <dgm:cxn modelId="{79E67111-2922-3445-9E7B-EB5522209D3A}" type="presOf" srcId="{E9EB1CE9-8A99-4E9C-A75B-8E74B342CD34}" destId="{D9DDCE2A-46A5-FF42-884B-42C24DE18FEF}" srcOrd="0" destOrd="0" presId="urn:microsoft.com/office/officeart/2005/8/layout/vList2"/>
    <dgm:cxn modelId="{5D25291C-F6F8-8748-A0E3-2080E8DC4028}" type="presOf" srcId="{2B59FE56-20D9-4D86-B5A8-5373BAC065D0}" destId="{9B66062A-77B5-5E48-A92A-B8F2BCD07C48}" srcOrd="0" destOrd="0" presId="urn:microsoft.com/office/officeart/2005/8/layout/vList2"/>
    <dgm:cxn modelId="{613B9882-29C0-4917-AEA5-A35C022B92D7}" srcId="{4D0C1AF6-CDF3-4A51-91F5-321CA456CBFB}" destId="{E2CBFCF5-96C5-4620-BCA0-49CEECB1A82B}" srcOrd="0" destOrd="0" parTransId="{EDADFB18-2C97-403B-B029-64094890A8D1}" sibTransId="{0403D173-9F26-4487-A388-A0E3CF575D42}"/>
    <dgm:cxn modelId="{074F27A8-76E2-41EB-B013-7671BF8C0E4F}" srcId="{4D0C1AF6-CDF3-4A51-91F5-321CA456CBFB}" destId="{2B59FE56-20D9-4D86-B5A8-5373BAC065D0}" srcOrd="1" destOrd="0" parTransId="{CA280221-63C4-490C-986B-BFEAFFCAFE7A}" sibTransId="{A6F6D59A-27D1-4391-9255-3442911A7628}"/>
    <dgm:cxn modelId="{4598FBBE-50F0-4886-BD24-2DC96605A2CF}" srcId="{4D0C1AF6-CDF3-4A51-91F5-321CA456CBFB}" destId="{E9EB1CE9-8A99-4E9C-A75B-8E74B342CD34}" srcOrd="2" destOrd="0" parTransId="{1769543B-BED5-458E-9273-3C82C59D9D10}" sibTransId="{9A4DF550-16E6-4FA6-ABB7-83862B26FD82}"/>
    <dgm:cxn modelId="{11EB14FB-E7C9-B44B-866C-B9295518A9EC}" type="presOf" srcId="{E2CBFCF5-96C5-4620-BCA0-49CEECB1A82B}" destId="{7D2884FF-ABA0-F847-827F-E65A0B015783}" srcOrd="0" destOrd="0" presId="urn:microsoft.com/office/officeart/2005/8/layout/vList2"/>
    <dgm:cxn modelId="{AB8F8194-4783-4848-9650-817CBC67DEE9}" type="presParOf" srcId="{EEFFF9FA-4283-F345-BC1F-7E7957723127}" destId="{7D2884FF-ABA0-F847-827F-E65A0B015783}" srcOrd="0" destOrd="0" presId="urn:microsoft.com/office/officeart/2005/8/layout/vList2"/>
    <dgm:cxn modelId="{606F70ED-BE27-D64F-9E08-6F34BAC0E4C8}" type="presParOf" srcId="{EEFFF9FA-4283-F345-BC1F-7E7957723127}" destId="{2391B9C9-0C5A-CE46-871B-BD825AD1F5D4}" srcOrd="1" destOrd="0" presId="urn:microsoft.com/office/officeart/2005/8/layout/vList2"/>
    <dgm:cxn modelId="{064DB6C0-C012-3B4A-BAD5-0F61D6605C16}" type="presParOf" srcId="{EEFFF9FA-4283-F345-BC1F-7E7957723127}" destId="{9B66062A-77B5-5E48-A92A-B8F2BCD07C48}" srcOrd="2" destOrd="0" presId="urn:microsoft.com/office/officeart/2005/8/layout/vList2"/>
    <dgm:cxn modelId="{8F4AEC95-1658-7747-972F-798D2B88F3FF}" type="presParOf" srcId="{EEFFF9FA-4283-F345-BC1F-7E7957723127}" destId="{14E5F78D-94E1-0B4D-9572-AD87FC4173F7}" srcOrd="3" destOrd="0" presId="urn:microsoft.com/office/officeart/2005/8/layout/vList2"/>
    <dgm:cxn modelId="{9947B5C6-5C32-D242-9371-874C5078E999}" type="presParOf" srcId="{EEFFF9FA-4283-F345-BC1F-7E7957723127}" destId="{D9DDCE2A-46A5-FF42-884B-42C24DE18FE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12B03-A69A-184A-AD79-22AF58AB6A1B}">
      <dsp:nvSpPr>
        <dsp:cNvPr id="0" name=""/>
        <dsp:cNvSpPr/>
      </dsp:nvSpPr>
      <dsp:spPr>
        <a:xfrm>
          <a:off x="0" y="246276"/>
          <a:ext cx="8267296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From 2001 to 2021</a:t>
          </a:r>
        </a:p>
      </dsp:txBody>
      <dsp:txXfrm>
        <a:off x="57372" y="303648"/>
        <a:ext cx="8152552" cy="1060520"/>
      </dsp:txXfrm>
    </dsp:sp>
    <dsp:sp modelId="{90CBCE4A-0B68-3349-B5D1-9786F8157A97}">
      <dsp:nvSpPr>
        <dsp:cNvPr id="0" name=""/>
        <dsp:cNvSpPr/>
      </dsp:nvSpPr>
      <dsp:spPr>
        <a:xfrm>
          <a:off x="0" y="1218340"/>
          <a:ext cx="8267296" cy="192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7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kern="1200" dirty="0"/>
            <a:t>Total Amount of Crime: 6,691,918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kern="1200" dirty="0"/>
            <a:t>Total Amount of Arrest: 1,783,949</a:t>
          </a:r>
        </a:p>
      </dsp:txBody>
      <dsp:txXfrm>
        <a:off x="0" y="1218340"/>
        <a:ext cx="8267296" cy="1927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3E4AD-8F6C-4F50-85CE-443FCC41F15F}">
      <dsp:nvSpPr>
        <dsp:cNvPr id="0" name=""/>
        <dsp:cNvSpPr/>
      </dsp:nvSpPr>
      <dsp:spPr>
        <a:xfrm>
          <a:off x="649360" y="547364"/>
          <a:ext cx="1058995" cy="1058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B569C-312B-4420-96A3-D604DB075BF6}">
      <dsp:nvSpPr>
        <dsp:cNvPr id="0" name=""/>
        <dsp:cNvSpPr/>
      </dsp:nvSpPr>
      <dsp:spPr>
        <a:xfrm>
          <a:off x="2196" y="1920335"/>
          <a:ext cx="23533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</a:rPr>
            <a:t>Random Forest </a:t>
          </a:r>
          <a:r>
            <a:rPr lang="en-US" sz="1300" kern="1200" dirty="0" err="1">
              <a:latin typeface="arial" panose="020B0604020202020204" pitchFamily="34" charset="0"/>
            </a:rPr>
            <a:t>Classifier_Modified</a:t>
          </a:r>
          <a:endParaRPr lang="en-US" sz="1300" kern="1200" dirty="0"/>
        </a:p>
      </dsp:txBody>
      <dsp:txXfrm>
        <a:off x="2196" y="1920335"/>
        <a:ext cx="2353324" cy="720000"/>
      </dsp:txXfrm>
    </dsp:sp>
    <dsp:sp modelId="{6A77F158-CF88-418E-80AF-87AF14353718}">
      <dsp:nvSpPr>
        <dsp:cNvPr id="0" name=""/>
        <dsp:cNvSpPr/>
      </dsp:nvSpPr>
      <dsp:spPr>
        <a:xfrm>
          <a:off x="3414516" y="547364"/>
          <a:ext cx="1058995" cy="1058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C8481-A8E3-4FAB-BC2E-A5A06AA7AF0F}">
      <dsp:nvSpPr>
        <dsp:cNvPr id="0" name=""/>
        <dsp:cNvSpPr/>
      </dsp:nvSpPr>
      <dsp:spPr>
        <a:xfrm>
          <a:off x="2767352" y="1920335"/>
          <a:ext cx="23533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arial" panose="020B0604020202020204" pitchFamily="34" charset="0"/>
            </a:rPr>
            <a:t>Random Forest Classifier</a:t>
          </a:r>
          <a:endParaRPr lang="en-US" sz="1300" kern="1200"/>
        </a:p>
      </dsp:txBody>
      <dsp:txXfrm>
        <a:off x="2767352" y="1920335"/>
        <a:ext cx="2353324" cy="720000"/>
      </dsp:txXfrm>
    </dsp:sp>
    <dsp:sp modelId="{14AD0B90-8024-4678-9F4C-8B69F0A1C9C8}">
      <dsp:nvSpPr>
        <dsp:cNvPr id="0" name=""/>
        <dsp:cNvSpPr/>
      </dsp:nvSpPr>
      <dsp:spPr>
        <a:xfrm>
          <a:off x="6179671" y="547364"/>
          <a:ext cx="1058995" cy="1058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2C456-E415-4CAA-9B24-0FC6C89F1AE8}">
      <dsp:nvSpPr>
        <dsp:cNvPr id="0" name=""/>
        <dsp:cNvSpPr/>
      </dsp:nvSpPr>
      <dsp:spPr>
        <a:xfrm>
          <a:off x="5532507" y="1920335"/>
          <a:ext cx="23533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LOGISTIC REGRESSION</a:t>
          </a:r>
        </a:p>
      </dsp:txBody>
      <dsp:txXfrm>
        <a:off x="5532507" y="1920335"/>
        <a:ext cx="2353324" cy="720000"/>
      </dsp:txXfrm>
    </dsp:sp>
    <dsp:sp modelId="{19612C32-F0B3-48E0-8D76-71C9C21E9C5E}">
      <dsp:nvSpPr>
        <dsp:cNvPr id="0" name=""/>
        <dsp:cNvSpPr/>
      </dsp:nvSpPr>
      <dsp:spPr>
        <a:xfrm>
          <a:off x="8944827" y="547364"/>
          <a:ext cx="1058995" cy="10589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5E289-3A22-4E24-BEDD-16C6A41ADA77}">
      <dsp:nvSpPr>
        <dsp:cNvPr id="0" name=""/>
        <dsp:cNvSpPr/>
      </dsp:nvSpPr>
      <dsp:spPr>
        <a:xfrm>
          <a:off x="8297663" y="1920335"/>
          <a:ext cx="23533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LOGISTIC REGRESSION_Undersampleling</a:t>
          </a:r>
        </a:p>
      </dsp:txBody>
      <dsp:txXfrm>
        <a:off x="8297663" y="1920335"/>
        <a:ext cx="2353324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B4046-EB87-364C-8E90-92E84F92158A}">
      <dsp:nvSpPr>
        <dsp:cNvPr id="0" name=""/>
        <dsp:cNvSpPr/>
      </dsp:nvSpPr>
      <dsp:spPr>
        <a:xfrm>
          <a:off x="0" y="0"/>
          <a:ext cx="8522547" cy="701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rial" panose="020B0604020202020204" pitchFamily="34" charset="0"/>
            </a:rPr>
            <a:t>Random Forest Classifier</a:t>
          </a:r>
          <a:endParaRPr lang="en-US" sz="3000" kern="1200" dirty="0"/>
        </a:p>
      </dsp:txBody>
      <dsp:txXfrm>
        <a:off x="20540" y="20540"/>
        <a:ext cx="7706537" cy="660214"/>
      </dsp:txXfrm>
    </dsp:sp>
    <dsp:sp modelId="{CDE0C1C2-01C7-A446-8863-505EFB423BDD}">
      <dsp:nvSpPr>
        <dsp:cNvPr id="0" name=""/>
        <dsp:cNvSpPr/>
      </dsp:nvSpPr>
      <dsp:spPr>
        <a:xfrm>
          <a:off x="713763" y="828802"/>
          <a:ext cx="8522547" cy="7012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rial" panose="020B0604020202020204" pitchFamily="34" charset="0"/>
            </a:rPr>
            <a:t>Random Forest </a:t>
          </a:r>
          <a:r>
            <a:rPr lang="en-US" sz="3000" kern="1200" dirty="0" err="1">
              <a:latin typeface="arial" panose="020B0604020202020204" pitchFamily="34" charset="0"/>
            </a:rPr>
            <a:t>Classifier_Modified</a:t>
          </a:r>
          <a:endParaRPr lang="en-US" sz="3000" kern="1200" dirty="0"/>
        </a:p>
      </dsp:txBody>
      <dsp:txXfrm>
        <a:off x="734303" y="849342"/>
        <a:ext cx="7311862" cy="660214"/>
      </dsp:txXfrm>
    </dsp:sp>
    <dsp:sp modelId="{3EE9DD74-D8F6-244C-9627-F390814A33F2}">
      <dsp:nvSpPr>
        <dsp:cNvPr id="0" name=""/>
        <dsp:cNvSpPr/>
      </dsp:nvSpPr>
      <dsp:spPr>
        <a:xfrm>
          <a:off x="1416873" y="1657604"/>
          <a:ext cx="8522547" cy="7012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LOGISTIC REGRESSION</a:t>
          </a:r>
        </a:p>
      </dsp:txBody>
      <dsp:txXfrm>
        <a:off x="1437413" y="1678144"/>
        <a:ext cx="7322515" cy="660214"/>
      </dsp:txXfrm>
    </dsp:sp>
    <dsp:sp modelId="{EBF3CC4C-84C2-834E-BD92-2C374F3207A7}">
      <dsp:nvSpPr>
        <dsp:cNvPr id="0" name=""/>
        <dsp:cNvSpPr/>
      </dsp:nvSpPr>
      <dsp:spPr>
        <a:xfrm>
          <a:off x="2130636" y="2486406"/>
          <a:ext cx="8522547" cy="7012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LOGISTIC REGRESSION_Undersampleling</a:t>
          </a:r>
        </a:p>
      </dsp:txBody>
      <dsp:txXfrm>
        <a:off x="2151176" y="2506946"/>
        <a:ext cx="7311862" cy="660213"/>
      </dsp:txXfrm>
    </dsp:sp>
    <dsp:sp modelId="{1921A723-53EA-5E49-857D-31E42DC22C83}">
      <dsp:nvSpPr>
        <dsp:cNvPr id="0" name=""/>
        <dsp:cNvSpPr/>
      </dsp:nvSpPr>
      <dsp:spPr>
        <a:xfrm>
          <a:off x="8066706" y="537127"/>
          <a:ext cx="455841" cy="4558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169270" y="537127"/>
        <a:ext cx="250713" cy="343020"/>
      </dsp:txXfrm>
    </dsp:sp>
    <dsp:sp modelId="{60571A8C-BC25-6343-BB1B-B9A52E94498C}">
      <dsp:nvSpPr>
        <dsp:cNvPr id="0" name=""/>
        <dsp:cNvSpPr/>
      </dsp:nvSpPr>
      <dsp:spPr>
        <a:xfrm>
          <a:off x="8780469" y="1365929"/>
          <a:ext cx="455841" cy="45584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883033" y="1365929"/>
        <a:ext cx="250713" cy="343020"/>
      </dsp:txXfrm>
    </dsp:sp>
    <dsp:sp modelId="{1C1469C4-C36A-C542-80B4-5F1A3DF33BD5}">
      <dsp:nvSpPr>
        <dsp:cNvPr id="0" name=""/>
        <dsp:cNvSpPr/>
      </dsp:nvSpPr>
      <dsp:spPr>
        <a:xfrm>
          <a:off x="9483579" y="2194731"/>
          <a:ext cx="455841" cy="45584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586143" y="2194731"/>
        <a:ext cx="250713" cy="3430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2E213-79C0-4889-9AC3-CD274B6E28E5}">
      <dsp:nvSpPr>
        <dsp:cNvPr id="0" name=""/>
        <dsp:cNvSpPr/>
      </dsp:nvSpPr>
      <dsp:spPr>
        <a:xfrm>
          <a:off x="0" y="1814"/>
          <a:ext cx="6728905" cy="919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A10AAC-AF61-4E45-900D-D3EDCF2E30C9}">
      <dsp:nvSpPr>
        <dsp:cNvPr id="0" name=""/>
        <dsp:cNvSpPr/>
      </dsp:nvSpPr>
      <dsp:spPr>
        <a:xfrm>
          <a:off x="278194" y="208736"/>
          <a:ext cx="505808" cy="5058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4EB99-351D-4587-A2C2-55CF059C9160}">
      <dsp:nvSpPr>
        <dsp:cNvPr id="0" name=""/>
        <dsp:cNvSpPr/>
      </dsp:nvSpPr>
      <dsp:spPr>
        <a:xfrm>
          <a:off x="1062197" y="1814"/>
          <a:ext cx="5666707" cy="919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30" tIns="97330" rIns="97330" bIns="9733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</a:rPr>
            <a:t>Random Forest Classifier</a:t>
          </a:r>
          <a:endParaRPr lang="en-US" sz="2200" kern="1200" dirty="0"/>
        </a:p>
      </dsp:txBody>
      <dsp:txXfrm>
        <a:off x="1062197" y="1814"/>
        <a:ext cx="5666707" cy="919651"/>
      </dsp:txXfrm>
    </dsp:sp>
    <dsp:sp modelId="{DDF7C485-DC95-467D-9589-034F144ADF7B}">
      <dsp:nvSpPr>
        <dsp:cNvPr id="0" name=""/>
        <dsp:cNvSpPr/>
      </dsp:nvSpPr>
      <dsp:spPr>
        <a:xfrm>
          <a:off x="0" y="1151378"/>
          <a:ext cx="6728905" cy="919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939B3-C99E-4718-B306-C3FD76F95512}">
      <dsp:nvSpPr>
        <dsp:cNvPr id="0" name=""/>
        <dsp:cNvSpPr/>
      </dsp:nvSpPr>
      <dsp:spPr>
        <a:xfrm>
          <a:off x="278194" y="1358300"/>
          <a:ext cx="505808" cy="5058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9F6D6-91E8-4B97-932E-56F2FA737D98}">
      <dsp:nvSpPr>
        <dsp:cNvPr id="0" name=""/>
        <dsp:cNvSpPr/>
      </dsp:nvSpPr>
      <dsp:spPr>
        <a:xfrm>
          <a:off x="1062197" y="1151378"/>
          <a:ext cx="5666707" cy="919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30" tIns="97330" rIns="97330" bIns="9733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</a:rPr>
            <a:t>Random Forest </a:t>
          </a:r>
          <a:r>
            <a:rPr lang="en-US" sz="2200" kern="1200" dirty="0" err="1">
              <a:latin typeface="arial" panose="020B0604020202020204" pitchFamily="34" charset="0"/>
            </a:rPr>
            <a:t>Classifier_Modified</a:t>
          </a:r>
          <a:endParaRPr lang="en-US" sz="2200" kern="1200" dirty="0"/>
        </a:p>
      </dsp:txBody>
      <dsp:txXfrm>
        <a:off x="1062197" y="1151378"/>
        <a:ext cx="5666707" cy="919651"/>
      </dsp:txXfrm>
    </dsp:sp>
    <dsp:sp modelId="{C8BD638B-DE1A-4335-A8FB-AA4C01E6C98E}">
      <dsp:nvSpPr>
        <dsp:cNvPr id="0" name=""/>
        <dsp:cNvSpPr/>
      </dsp:nvSpPr>
      <dsp:spPr>
        <a:xfrm>
          <a:off x="0" y="2300942"/>
          <a:ext cx="6728905" cy="919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C6FB5-60E6-49BB-A258-38933D670B68}">
      <dsp:nvSpPr>
        <dsp:cNvPr id="0" name=""/>
        <dsp:cNvSpPr/>
      </dsp:nvSpPr>
      <dsp:spPr>
        <a:xfrm>
          <a:off x="278194" y="2507864"/>
          <a:ext cx="505808" cy="5058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37E9B-4A74-48AD-AD0C-42A4422CC420}">
      <dsp:nvSpPr>
        <dsp:cNvPr id="0" name=""/>
        <dsp:cNvSpPr/>
      </dsp:nvSpPr>
      <dsp:spPr>
        <a:xfrm>
          <a:off x="1062197" y="2300942"/>
          <a:ext cx="5666707" cy="919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30" tIns="97330" rIns="97330" bIns="9733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LOGISTIC REGRESSION</a:t>
          </a:r>
        </a:p>
      </dsp:txBody>
      <dsp:txXfrm>
        <a:off x="1062197" y="2300942"/>
        <a:ext cx="5666707" cy="919651"/>
      </dsp:txXfrm>
    </dsp:sp>
    <dsp:sp modelId="{4F8BB849-9EF2-4765-AF7B-F7F743606B57}">
      <dsp:nvSpPr>
        <dsp:cNvPr id="0" name=""/>
        <dsp:cNvSpPr/>
      </dsp:nvSpPr>
      <dsp:spPr>
        <a:xfrm>
          <a:off x="0" y="3450507"/>
          <a:ext cx="6728905" cy="919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A4956-605C-4608-ADC6-6C453AA05B54}">
      <dsp:nvSpPr>
        <dsp:cNvPr id="0" name=""/>
        <dsp:cNvSpPr/>
      </dsp:nvSpPr>
      <dsp:spPr>
        <a:xfrm>
          <a:off x="278194" y="3657428"/>
          <a:ext cx="505808" cy="5058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926D3-0318-4043-A2FE-6C01E1C17413}">
      <dsp:nvSpPr>
        <dsp:cNvPr id="0" name=""/>
        <dsp:cNvSpPr/>
      </dsp:nvSpPr>
      <dsp:spPr>
        <a:xfrm>
          <a:off x="1062197" y="3450507"/>
          <a:ext cx="5666707" cy="919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30" tIns="97330" rIns="97330" bIns="9733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LOGISTIC REGRESSION_Undersampleling</a:t>
          </a:r>
        </a:p>
      </dsp:txBody>
      <dsp:txXfrm>
        <a:off x="1062197" y="3450507"/>
        <a:ext cx="5666707" cy="9196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884FF-ABA0-F847-827F-E65A0B015783}">
      <dsp:nvSpPr>
        <dsp:cNvPr id="0" name=""/>
        <dsp:cNvSpPr/>
      </dsp:nvSpPr>
      <dsp:spPr>
        <a:xfrm>
          <a:off x="0" y="539924"/>
          <a:ext cx="2307746" cy="8957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Training </a:t>
          </a:r>
          <a:r>
            <a:rPr lang="en-US" sz="2300" kern="1200" dirty="0"/>
            <a:t>Score</a:t>
          </a:r>
          <a:r>
            <a:rPr lang="en-US" sz="2300" b="0" i="0" kern="1200" dirty="0"/>
            <a:t>: 86.55%.</a:t>
          </a:r>
          <a:endParaRPr lang="en-US" sz="2300" kern="1200" dirty="0"/>
        </a:p>
      </dsp:txBody>
      <dsp:txXfrm>
        <a:off x="43727" y="583651"/>
        <a:ext cx="2220292" cy="808289"/>
      </dsp:txXfrm>
    </dsp:sp>
    <dsp:sp modelId="{9B66062A-77B5-5E48-A92A-B8F2BCD07C48}">
      <dsp:nvSpPr>
        <dsp:cNvPr id="0" name=""/>
        <dsp:cNvSpPr/>
      </dsp:nvSpPr>
      <dsp:spPr>
        <a:xfrm>
          <a:off x="0" y="1496674"/>
          <a:ext cx="2307746" cy="10174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Testing Score: 86.57%</a:t>
          </a:r>
          <a:endParaRPr lang="en-US" sz="2300" kern="1200"/>
        </a:p>
      </dsp:txBody>
      <dsp:txXfrm>
        <a:off x="49669" y="1546343"/>
        <a:ext cx="2208408" cy="918130"/>
      </dsp:txXfrm>
    </dsp:sp>
    <dsp:sp modelId="{D9DDCE2A-46A5-FF42-884B-42C24DE18FEF}">
      <dsp:nvSpPr>
        <dsp:cNvPr id="0" name=""/>
        <dsp:cNvSpPr/>
      </dsp:nvSpPr>
      <dsp:spPr>
        <a:xfrm>
          <a:off x="0" y="2629343"/>
          <a:ext cx="2307746" cy="9753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F1-score: 85.00%</a:t>
          </a:r>
          <a:endParaRPr lang="en-US" sz="2300" kern="1200"/>
        </a:p>
      </dsp:txBody>
      <dsp:txXfrm>
        <a:off x="47614" y="2676957"/>
        <a:ext cx="2212518" cy="880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10/7/21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2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5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9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3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8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4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4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10/7/21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5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cityofchicago.org/Public-Safety/Crimes-2001-to-Present/ijzp-q8t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0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21.png"/><Relationship Id="rId9" Type="http://schemas.microsoft.com/office/2007/relationships/diagramDrawing" Target="../diagrams/drawing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7.png"/><Relationship Id="rId5" Type="http://schemas.openxmlformats.org/officeDocument/2006/relationships/image" Target="../media/image19.jpeg"/><Relationship Id="rId10" Type="http://schemas.microsoft.com/office/2007/relationships/hdphoto" Target="../media/hdphoto1.wdp"/><Relationship Id="rId4" Type="http://schemas.openxmlformats.org/officeDocument/2006/relationships/image" Target="../media/image24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3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E867B1DC-BADC-4C3C-9B22-1D3670826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9" b="48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8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883" y="1096771"/>
            <a:ext cx="4701054" cy="5761229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49" name="Cross 37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1505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6E5CE-909B-DD49-A643-56A470057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362" y="1625608"/>
            <a:ext cx="3882842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Chicago Arrest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EEB33-5A49-E248-AE55-B3503D1B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362" y="4466845"/>
            <a:ext cx="4436538" cy="8829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 Tool for Police Dispatchers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CE363F-7361-A345-BB3D-2E8D88197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50D0A37-71BB-8D45-A029-3362BFA77F78}"/>
              </a:ext>
            </a:extLst>
          </p:cNvPr>
          <p:cNvSpPr txBox="1">
            <a:spLocks/>
          </p:cNvSpPr>
          <p:nvPr/>
        </p:nvSpPr>
        <p:spPr>
          <a:xfrm>
            <a:off x="864009" y="5422873"/>
            <a:ext cx="4762034" cy="91699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None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Harika </a:t>
            </a:r>
            <a:r>
              <a:rPr lang="en-US" sz="2000" b="1" dirty="0" err="1">
                <a:ea typeface="Quattrocento Sans"/>
                <a:cs typeface="Quattrocento Sans"/>
                <a:sym typeface="Quattrocento Sans"/>
              </a:rPr>
              <a:t>Peddiraju</a:t>
            </a:r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  -</a:t>
            </a:r>
            <a:r>
              <a:rPr lang="en-US" sz="2000" dirty="0"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Ulises Domínguez</a:t>
            </a:r>
            <a:r>
              <a:rPr lang="en-US" sz="2000" dirty="0">
                <a:ea typeface="Quattrocento Sans"/>
                <a:cs typeface="Quattrocento Sans"/>
                <a:sym typeface="Quattrocento Sans"/>
              </a:rPr>
              <a:t> </a:t>
            </a:r>
          </a:p>
          <a:p>
            <a:r>
              <a:rPr lang="en-US" sz="2000" b="1" dirty="0" err="1">
                <a:ea typeface="Quattrocento Sans"/>
                <a:cs typeface="Quattrocento Sans"/>
                <a:sym typeface="Quattrocento Sans"/>
              </a:rPr>
              <a:t>Yuting</a:t>
            </a:r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b="1" dirty="0" err="1">
                <a:ea typeface="Quattrocento Sans"/>
                <a:cs typeface="Quattrocento Sans"/>
                <a:sym typeface="Quattrocento Sans"/>
              </a:rPr>
              <a:t>Chien</a:t>
            </a:r>
            <a:r>
              <a:rPr lang="en-US" sz="2000" dirty="0">
                <a:ea typeface="Quattrocento Sans"/>
                <a:cs typeface="Quattrocento Sans"/>
                <a:sym typeface="Quattrocento Sans"/>
              </a:rPr>
              <a:t> - </a:t>
            </a:r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Karla Flores   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3467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4D78-56B6-4647-9117-9559E07C8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323" y="1369464"/>
            <a:ext cx="4760612" cy="5031335"/>
          </a:xfrm>
        </p:spPr>
        <p:txBody>
          <a:bodyPr/>
          <a:lstStyle/>
          <a:p>
            <a:r>
              <a:rPr lang="en-US" dirty="0"/>
              <a:t>Our proposal could be used to possibly predict</a:t>
            </a:r>
            <a:r>
              <a:rPr lang="en-US" b="1" dirty="0"/>
              <a:t> ARREST </a:t>
            </a:r>
            <a:r>
              <a:rPr lang="en-US" dirty="0"/>
              <a:t>by specific inputs (type of crime, location, hour, etc.).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information seeks to be relevant for </a:t>
            </a:r>
            <a:r>
              <a:rPr lang="en-US" b="1" dirty="0"/>
              <a:t>Police Dispatchers </a:t>
            </a:r>
            <a:r>
              <a:rPr lang="en-US" dirty="0"/>
              <a:t>as a tool for deploying resources in a request of presumable crime.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F25F20-7981-E845-BF76-6F84368CBD40}"/>
              </a:ext>
            </a:extLst>
          </p:cNvPr>
          <p:cNvSpPr txBox="1">
            <a:spLocks/>
          </p:cNvSpPr>
          <p:nvPr/>
        </p:nvSpPr>
        <p:spPr>
          <a:xfrm>
            <a:off x="470414" y="3313595"/>
            <a:ext cx="4760612" cy="32667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Source: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City of Chicago Data Portal - Police Department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https://data.cityofchicago.org/Public-Safety/Crimes-2001-to-Present/ijzp-q8t2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8267D-2C18-C944-B46B-5ADD882E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8" y="1248031"/>
            <a:ext cx="8267296" cy="1446550"/>
          </a:xfrm>
        </p:spPr>
        <p:txBody>
          <a:bodyPr/>
          <a:lstStyle/>
          <a:p>
            <a:r>
              <a:rPr lang="en-CA" b="1" dirty="0"/>
              <a:t>PROJECT </a:t>
            </a:r>
            <a:br>
              <a:rPr lang="en-CA" b="1" dirty="0"/>
            </a:br>
            <a:r>
              <a:rPr lang="en-CA" b="1" dirty="0"/>
              <a:t>DESCRIPTION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B6E32F-D9C7-F44B-A208-78526AC4B184}"/>
              </a:ext>
            </a:extLst>
          </p:cNvPr>
          <p:cNvSpPr/>
          <p:nvPr/>
        </p:nvSpPr>
        <p:spPr>
          <a:xfrm>
            <a:off x="2045043" y="2632798"/>
            <a:ext cx="3172426" cy="61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9C19FE1-07F5-C544-90E9-6109E0E5B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88" y="3644218"/>
            <a:ext cx="4337772" cy="130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F70FFB-36D3-3545-A1D2-B82B8EC159D5}"/>
              </a:ext>
            </a:extLst>
          </p:cNvPr>
          <p:cNvSpPr txBox="1">
            <a:spLocks/>
          </p:cNvSpPr>
          <p:nvPr/>
        </p:nvSpPr>
        <p:spPr>
          <a:xfrm>
            <a:off x="803188" y="124803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/>
              <a:t>CHICAGO CRIME </a:t>
            </a:r>
            <a:br>
              <a:rPr lang="en-CA" b="1" dirty="0"/>
            </a:br>
            <a:r>
              <a:rPr lang="en-CA" b="1" dirty="0"/>
              <a:t>City Context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82677-92C5-734D-B548-80618FD6FB08}"/>
              </a:ext>
            </a:extLst>
          </p:cNvPr>
          <p:cNvSpPr/>
          <p:nvPr/>
        </p:nvSpPr>
        <p:spPr>
          <a:xfrm>
            <a:off x="2045043" y="2632798"/>
            <a:ext cx="3172426" cy="61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18">
            <a:extLst>
              <a:ext uri="{FF2B5EF4-FFF2-40B4-BE49-F238E27FC236}">
                <a16:creationId xmlns:a16="http://schemas.microsoft.com/office/drawing/2014/main" id="{9F29E7BF-6D58-40EA-996C-CA88B3C699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170425"/>
              </p:ext>
            </p:extLst>
          </p:nvPr>
        </p:nvGraphicFramePr>
        <p:xfrm>
          <a:off x="565150" y="2691638"/>
          <a:ext cx="8267296" cy="3188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20B128A-CC97-7443-BDD9-362425F07FA4}"/>
              </a:ext>
            </a:extLst>
          </p:cNvPr>
          <p:cNvGrpSpPr/>
          <p:nvPr/>
        </p:nvGrpSpPr>
        <p:grpSpPr>
          <a:xfrm>
            <a:off x="9521719" y="3225801"/>
            <a:ext cx="2508873" cy="2776728"/>
            <a:chOff x="9699983" y="3329592"/>
            <a:chExt cx="2152346" cy="22893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5CB6E8-98AA-4549-A61E-8B85F14ACDD5}"/>
                </a:ext>
              </a:extLst>
            </p:cNvPr>
            <p:cNvSpPr/>
            <p:nvPr/>
          </p:nvSpPr>
          <p:spPr>
            <a:xfrm>
              <a:off x="9699983" y="3329592"/>
              <a:ext cx="2152346" cy="22893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99FAF6-2A1F-8F47-9ACF-867758E7DF44}"/>
                </a:ext>
              </a:extLst>
            </p:cNvPr>
            <p:cNvSpPr/>
            <p:nvPr/>
          </p:nvSpPr>
          <p:spPr>
            <a:xfrm>
              <a:off x="10266620" y="4071122"/>
              <a:ext cx="1377813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6000" b="1" dirty="0">
                  <a:solidFill>
                    <a:schemeClr val="bg1"/>
                  </a:solidFill>
                </a:rPr>
                <a:t>27%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000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9F291BE0-7A7E-D04F-974F-9F4577FB2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ross 119">
            <a:extLst>
              <a:ext uri="{FF2B5EF4-FFF2-40B4-BE49-F238E27FC236}">
                <a16:creationId xmlns:a16="http://schemas.microsoft.com/office/drawing/2014/main" id="{BD33FF1F-6094-0B4A-A3E4-6B0D9283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8A6D9C-C7A5-414B-8CB7-E31470D7D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2782F7-426A-1242-A763-78B0C315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3290" y="198608"/>
            <a:ext cx="8267296" cy="1446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Cross 129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D09B0E5-27F0-6845-B2EE-D43D842873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0638483"/>
              </p:ext>
            </p:extLst>
          </p:nvPr>
        </p:nvGraphicFramePr>
        <p:xfrm>
          <a:off x="428739" y="823126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935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7627-9399-634F-9B82-FAAE60DD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993BB59-1B3E-DF4C-8146-04ADE68924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0181645"/>
              </p:ext>
            </p:extLst>
          </p:nvPr>
        </p:nvGraphicFramePr>
        <p:xfrm>
          <a:off x="565149" y="2692400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804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7627-9399-634F-9B82-FAAE60DD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3198777" cy="43447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Forest Classifier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993BB59-1B3E-DF4C-8146-04ADE68924B3}"/>
              </a:ext>
            </a:extLst>
          </p:cNvPr>
          <p:cNvGraphicFramePr/>
          <p:nvPr/>
        </p:nvGraphicFramePr>
        <p:xfrm>
          <a:off x="4489428" y="1508251"/>
          <a:ext cx="6728905" cy="4371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773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4D78-56B6-4647-9117-9559E07C8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323" y="1369464"/>
            <a:ext cx="4760612" cy="5031335"/>
          </a:xfrm>
        </p:spPr>
        <p:txBody>
          <a:bodyPr/>
          <a:lstStyle/>
          <a:p>
            <a:r>
              <a:rPr lang="en-US" dirty="0"/>
              <a:t>After testing our data with Random forest Classifier and Neural Networks and getting a lower score, we decided to lean to Logistic Regression.?????</a:t>
            </a:r>
          </a:p>
          <a:p>
            <a:r>
              <a:rPr lang="en-US" dirty="0"/>
              <a:t> NNN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8267D-2C18-C944-B46B-5ADD882E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8" y="1248031"/>
            <a:ext cx="8267296" cy="1446550"/>
          </a:xfrm>
        </p:spPr>
        <p:txBody>
          <a:bodyPr/>
          <a:lstStyle/>
          <a:p>
            <a:r>
              <a:rPr lang="en-CA" dirty="0"/>
              <a:t>MACHINE LEARNING</a:t>
            </a:r>
            <a:br>
              <a:rPr lang="en-CA" dirty="0"/>
            </a:br>
            <a:r>
              <a:rPr lang="en-CA" dirty="0"/>
              <a:t>Logistic regression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B6E32F-D9C7-F44B-A208-78526AC4B184}"/>
              </a:ext>
            </a:extLst>
          </p:cNvPr>
          <p:cNvSpPr/>
          <p:nvPr/>
        </p:nvSpPr>
        <p:spPr>
          <a:xfrm>
            <a:off x="2045043" y="2632798"/>
            <a:ext cx="3172426" cy="61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4" descr="Image result for python logo">
            <a:extLst>
              <a:ext uri="{FF2B5EF4-FFF2-40B4-BE49-F238E27FC236}">
                <a16:creationId xmlns:a16="http://schemas.microsoft.com/office/drawing/2014/main" id="{D84E6263-9A90-C74F-A0A5-1357F85791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5" t="5099" r="14391" b="8679"/>
          <a:stretch/>
        </p:blipFill>
        <p:spPr bwMode="auto">
          <a:xfrm>
            <a:off x="373092" y="2948618"/>
            <a:ext cx="794626" cy="107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jupyter notebook logo">
            <a:extLst>
              <a:ext uri="{FF2B5EF4-FFF2-40B4-BE49-F238E27FC236}">
                <a16:creationId xmlns:a16="http://schemas.microsoft.com/office/drawing/2014/main" id="{BFAD5657-C392-294E-B70B-B92DA6DA4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41" y="4104229"/>
            <a:ext cx="794626" cy="9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4781733-7773-3B43-828D-9636A0D46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67" y="5239430"/>
            <a:ext cx="1122077" cy="1216786"/>
          </a:xfrm>
          <a:prstGeom prst="rect">
            <a:avLst/>
          </a:prstGeom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7D61B45-6A32-48D4-8772-B5B51CD401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5805749"/>
              </p:ext>
            </p:extLst>
          </p:nvPr>
        </p:nvGraphicFramePr>
        <p:xfrm>
          <a:off x="2573299" y="2906585"/>
          <a:ext cx="2307746" cy="4090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08965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3C19CFB-DC97-CA41-8907-5AC450DBCBF3}"/>
              </a:ext>
            </a:extLst>
          </p:cNvPr>
          <p:cNvGrpSpPr>
            <a:grpSpLocks noChangeAspect="1"/>
          </p:cNvGrpSpPr>
          <p:nvPr/>
        </p:nvGrpSpPr>
        <p:grpSpPr>
          <a:xfrm>
            <a:off x="5964332" y="5640073"/>
            <a:ext cx="3288145" cy="1380001"/>
            <a:chOff x="3735005" y="340195"/>
            <a:chExt cx="3288145" cy="1380001"/>
          </a:xfrm>
        </p:grpSpPr>
        <p:pic>
          <p:nvPicPr>
            <p:cNvPr id="15" name="Picture 14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809941AE-42C4-894F-9E41-AB68E6C313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566"/>
            <a:stretch/>
          </p:blipFill>
          <p:spPr>
            <a:xfrm>
              <a:off x="3735005" y="340195"/>
              <a:ext cx="3288145" cy="1380001"/>
            </a:xfrm>
            <a:prstGeom prst="rect">
              <a:avLst/>
            </a:prstGeom>
          </p:spPr>
        </p:pic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2C7F0D98-064D-B54A-ABC7-9D95FBB01159}"/>
                </a:ext>
              </a:extLst>
            </p:cNvPr>
            <p:cNvSpPr/>
            <p:nvPr/>
          </p:nvSpPr>
          <p:spPr>
            <a:xfrm>
              <a:off x="3814618" y="638927"/>
              <a:ext cx="2955637" cy="872220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75C859-AC7F-204D-B227-2BE2FC79ADCE}"/>
              </a:ext>
            </a:extLst>
          </p:cNvPr>
          <p:cNvCxnSpPr>
            <a:cxnSpLocks noChangeAspect="1"/>
            <a:stCxn id="55" idx="6"/>
            <a:endCxn id="107" idx="1"/>
          </p:cNvCxnSpPr>
          <p:nvPr/>
        </p:nvCxnSpPr>
        <p:spPr>
          <a:xfrm>
            <a:off x="8377143" y="4356510"/>
            <a:ext cx="676760" cy="0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9752B53-2136-1443-B102-7F81B4C29490}"/>
              </a:ext>
            </a:extLst>
          </p:cNvPr>
          <p:cNvCxnSpPr>
            <a:cxnSpLocks noChangeAspect="1"/>
            <a:endCxn id="55" idx="4"/>
          </p:cNvCxnSpPr>
          <p:nvPr/>
        </p:nvCxnSpPr>
        <p:spPr>
          <a:xfrm flipV="1">
            <a:off x="7471903" y="5238186"/>
            <a:ext cx="0" cy="666836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ECBD126-C548-9A41-B316-C4CE3ABED896}"/>
              </a:ext>
            </a:extLst>
          </p:cNvPr>
          <p:cNvCxnSpPr>
            <a:cxnSpLocks noChangeAspect="1"/>
            <a:stCxn id="103" idx="3"/>
            <a:endCxn id="15" idx="1"/>
          </p:cNvCxnSpPr>
          <p:nvPr/>
        </p:nvCxnSpPr>
        <p:spPr>
          <a:xfrm>
            <a:off x="2817166" y="2470171"/>
            <a:ext cx="3147166" cy="3859903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970C7B9-8FE9-B64B-B2EA-205735C91E08}"/>
              </a:ext>
            </a:extLst>
          </p:cNvPr>
          <p:cNvCxnSpPr>
            <a:cxnSpLocks noChangeAspect="1"/>
            <a:stCxn id="171" idx="3"/>
          </p:cNvCxnSpPr>
          <p:nvPr/>
        </p:nvCxnSpPr>
        <p:spPr>
          <a:xfrm flipH="1">
            <a:off x="7580375" y="2382946"/>
            <a:ext cx="1948372" cy="1034307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AFA1415-7C5A-0041-90D0-B7C45C5D40F0}"/>
              </a:ext>
            </a:extLst>
          </p:cNvPr>
          <p:cNvCxnSpPr>
            <a:cxnSpLocks noChangeAspect="1"/>
            <a:stCxn id="44" idx="4"/>
            <a:endCxn id="55" idx="0"/>
          </p:cNvCxnSpPr>
          <p:nvPr/>
        </p:nvCxnSpPr>
        <p:spPr>
          <a:xfrm>
            <a:off x="7182432" y="2579725"/>
            <a:ext cx="289471" cy="895109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A526BF2-2E4F-F947-8362-C525E02A1E03}"/>
              </a:ext>
            </a:extLst>
          </p:cNvPr>
          <p:cNvCxnSpPr>
            <a:cxnSpLocks noChangeAspect="1"/>
            <a:stCxn id="97" idx="0"/>
            <a:endCxn id="103" idx="2"/>
          </p:cNvCxnSpPr>
          <p:nvPr/>
        </p:nvCxnSpPr>
        <p:spPr>
          <a:xfrm flipV="1">
            <a:off x="1814916" y="4088659"/>
            <a:ext cx="1" cy="428963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B5FE426-159F-964D-A491-3328D134DA2B}"/>
              </a:ext>
            </a:extLst>
          </p:cNvPr>
          <p:cNvCxnSpPr>
            <a:cxnSpLocks noChangeAspect="1"/>
            <a:stCxn id="103" idx="3"/>
            <a:endCxn id="186" idx="2"/>
          </p:cNvCxnSpPr>
          <p:nvPr/>
        </p:nvCxnSpPr>
        <p:spPr>
          <a:xfrm flipV="1">
            <a:off x="2817166" y="1864826"/>
            <a:ext cx="876335" cy="605345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C8482CF-3EDC-8D4B-BD95-C2016126E44E}"/>
              </a:ext>
            </a:extLst>
          </p:cNvPr>
          <p:cNvGrpSpPr>
            <a:grpSpLocks noChangeAspect="1"/>
          </p:cNvGrpSpPr>
          <p:nvPr/>
        </p:nvGrpSpPr>
        <p:grpSpPr>
          <a:xfrm>
            <a:off x="6566662" y="3474834"/>
            <a:ext cx="1810481" cy="1763352"/>
            <a:chOff x="7306860" y="690955"/>
            <a:chExt cx="1810481" cy="1763352"/>
          </a:xfrm>
        </p:grpSpPr>
        <p:pic>
          <p:nvPicPr>
            <p:cNvPr id="26" name="Picture 25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926B38F9-F3A6-E54F-B497-DB945CB03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5466" b="45787"/>
            <a:stretch/>
          </p:blipFill>
          <p:spPr>
            <a:xfrm>
              <a:off x="7819756" y="1228725"/>
              <a:ext cx="827635" cy="914400"/>
            </a:xfrm>
            <a:prstGeom prst="rect">
              <a:avLst/>
            </a:prstGeom>
          </p:spPr>
        </p:pic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3BF427C-2212-D441-9DD9-5AC0FC618AF9}"/>
                </a:ext>
              </a:extLst>
            </p:cNvPr>
            <p:cNvSpPr/>
            <p:nvPr/>
          </p:nvSpPr>
          <p:spPr>
            <a:xfrm>
              <a:off x="7306860" y="690955"/>
              <a:ext cx="1810481" cy="176335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3442D46-C635-AA4E-A63C-CE548BCB1565}"/>
              </a:ext>
            </a:extLst>
          </p:cNvPr>
          <p:cNvGrpSpPr>
            <a:grpSpLocks noChangeAspect="1"/>
          </p:cNvGrpSpPr>
          <p:nvPr/>
        </p:nvGrpSpPr>
        <p:grpSpPr>
          <a:xfrm>
            <a:off x="978399" y="4517622"/>
            <a:ext cx="1673034" cy="1927582"/>
            <a:chOff x="314510" y="4358238"/>
            <a:chExt cx="2004499" cy="2309480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5D8984D-B37B-7441-A6BD-E0F34E768700}"/>
                </a:ext>
              </a:extLst>
            </p:cNvPr>
            <p:cNvGrpSpPr/>
            <p:nvPr/>
          </p:nvGrpSpPr>
          <p:grpSpPr>
            <a:xfrm>
              <a:off x="314510" y="4440618"/>
              <a:ext cx="2004499" cy="2227100"/>
              <a:chOff x="314510" y="4522485"/>
              <a:chExt cx="2004499" cy="222710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9F992C3-87C4-FC47-A1C9-57115439317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6052" y="4522485"/>
                <a:ext cx="1441414" cy="1371600"/>
                <a:chOff x="667388" y="520972"/>
                <a:chExt cx="1847272" cy="1757802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DE4F6CCE-3AE2-7945-AEB0-A15C515CFC58}"/>
                    </a:ext>
                  </a:extLst>
                </p:cNvPr>
                <p:cNvSpPr/>
                <p:nvPr/>
              </p:nvSpPr>
              <p:spPr>
                <a:xfrm>
                  <a:off x="667388" y="520972"/>
                  <a:ext cx="1847272" cy="175780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" name="Picture 4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BC2B4909-2558-064C-BD6D-0B02CE582A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64116" y="872965"/>
                  <a:ext cx="1053817" cy="1053817"/>
                </a:xfrm>
                <a:prstGeom prst="rect">
                  <a:avLst/>
                </a:prstGeom>
              </p:spPr>
            </p:pic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3F04370-A140-D341-BE2B-AD05CD0135AB}"/>
                  </a:ext>
                </a:extLst>
              </p:cNvPr>
              <p:cNvSpPr txBox="1"/>
              <p:nvPr/>
            </p:nvSpPr>
            <p:spPr>
              <a:xfrm>
                <a:off x="314510" y="6012077"/>
                <a:ext cx="2004499" cy="73750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CHICAGO CRIME</a:t>
                </a:r>
              </a:p>
              <a:p>
                <a:pPr algn="ctr"/>
                <a:r>
                  <a:rPr lang="en-US" sz="1600" dirty="0"/>
                  <a:t>Data Bas</a:t>
                </a:r>
                <a:r>
                  <a:rPr lang="en-US" dirty="0"/>
                  <a:t>e</a:t>
                </a:r>
              </a:p>
            </p:txBody>
          </p:sp>
        </p:grp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63FCD4B4-D607-DF46-9941-190BFFA41CEC}"/>
                </a:ext>
              </a:extLst>
            </p:cNvPr>
            <p:cNvSpPr/>
            <p:nvPr/>
          </p:nvSpPr>
          <p:spPr>
            <a:xfrm>
              <a:off x="314510" y="4358238"/>
              <a:ext cx="2004499" cy="230068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4BD7CE9-5F6E-5B46-8EA8-8EE31C2A342A}"/>
              </a:ext>
            </a:extLst>
          </p:cNvPr>
          <p:cNvGrpSpPr>
            <a:grpSpLocks noChangeAspect="1"/>
          </p:cNvGrpSpPr>
          <p:nvPr/>
        </p:nvGrpSpPr>
        <p:grpSpPr>
          <a:xfrm>
            <a:off x="812667" y="851683"/>
            <a:ext cx="2004499" cy="3236976"/>
            <a:chOff x="449130" y="99186"/>
            <a:chExt cx="2004499" cy="3233327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8D3459D-D420-CD42-83F8-7E2A80DFA0F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5471" y="320857"/>
              <a:ext cx="1951816" cy="2796328"/>
              <a:chOff x="449131" y="320857"/>
              <a:chExt cx="1951816" cy="279632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896B6D6-16D0-FB4B-9108-BF1D87DA098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6355" y="1196945"/>
                <a:ext cx="1877369" cy="1920240"/>
                <a:chOff x="508000" y="3315855"/>
                <a:chExt cx="2475345" cy="2531869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7D41314A-F498-D04C-B563-3D7E098B192B}"/>
                    </a:ext>
                  </a:extLst>
                </p:cNvPr>
                <p:cNvGrpSpPr/>
                <p:nvPr/>
              </p:nvGrpSpPr>
              <p:grpSpPr>
                <a:xfrm>
                  <a:off x="1206251" y="3671370"/>
                  <a:ext cx="1078842" cy="2097920"/>
                  <a:chOff x="892016" y="3327545"/>
                  <a:chExt cx="1640846" cy="2942438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6007664A-9153-F849-B2C2-C7D1A81CD097}"/>
                      </a:ext>
                    </a:extLst>
                  </p:cNvPr>
                  <p:cNvGrpSpPr/>
                  <p:nvPr/>
                </p:nvGrpSpPr>
                <p:grpSpPr>
                  <a:xfrm>
                    <a:off x="892016" y="3327545"/>
                    <a:ext cx="1640846" cy="1013984"/>
                    <a:chOff x="892016" y="3327545"/>
                    <a:chExt cx="1640846" cy="1013984"/>
                  </a:xfrm>
                </p:grpSpPr>
                <p:pic>
                  <p:nvPicPr>
                    <p:cNvPr id="7" name="Picture 34" descr="Image result for python logo">
                      <a:extLst>
                        <a:ext uri="{FF2B5EF4-FFF2-40B4-BE49-F238E27FC236}">
                          <a16:creationId xmlns:a16="http://schemas.microsoft.com/office/drawing/2014/main" id="{86515180-F11D-2B40-A4E9-8BF1F5192AA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75" t="5099" r="14391" b="8679"/>
                    <a:stretch/>
                  </p:blipFill>
                  <p:spPr bwMode="auto">
                    <a:xfrm>
                      <a:off x="892016" y="3327545"/>
                      <a:ext cx="815369" cy="1013984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8" name="Picture 8" descr="Image result for jupyter notebook logo">
                      <a:extLst>
                        <a:ext uri="{FF2B5EF4-FFF2-40B4-BE49-F238E27FC236}">
                          <a16:creationId xmlns:a16="http://schemas.microsoft.com/office/drawing/2014/main" id="{568D86EC-1E2A-8240-B3B6-7701BD654FB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717493" y="3362481"/>
                      <a:ext cx="815369" cy="94411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12" name="Cross 11">
                    <a:extLst>
                      <a:ext uri="{FF2B5EF4-FFF2-40B4-BE49-F238E27FC236}">
                        <a16:creationId xmlns:a16="http://schemas.microsoft.com/office/drawing/2014/main" id="{A884C3BE-A9E6-F142-8581-7A94E1BC4253}"/>
                      </a:ext>
                    </a:extLst>
                  </p:cNvPr>
                  <p:cNvSpPr/>
                  <p:nvPr/>
                </p:nvSpPr>
                <p:spPr>
                  <a:xfrm>
                    <a:off x="1527777" y="4390163"/>
                    <a:ext cx="369325" cy="346444"/>
                  </a:xfrm>
                  <a:prstGeom prst="plus">
                    <a:avLst>
                      <a:gd name="adj" fmla="val 44452"/>
                    </a:avLst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" name="Picture 9" descr="A picture containing graphical user interface&#10;&#10;Description automatically generated">
                    <a:extLst>
                      <a:ext uri="{FF2B5EF4-FFF2-40B4-BE49-F238E27FC236}">
                        <a16:creationId xmlns:a16="http://schemas.microsoft.com/office/drawing/2014/main" id="{0578164A-6C0D-E541-B764-8A00EC1CD5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70068" y="4785241"/>
                    <a:ext cx="1484742" cy="148474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744356E-C1EE-614E-A134-5F00367EBBC6}"/>
                    </a:ext>
                  </a:extLst>
                </p:cNvPr>
                <p:cNvSpPr/>
                <p:nvPr/>
              </p:nvSpPr>
              <p:spPr>
                <a:xfrm>
                  <a:off x="508000" y="3315855"/>
                  <a:ext cx="2475345" cy="2531869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61D38E3-77C1-5F41-8958-EBFC829AFC37}"/>
                  </a:ext>
                </a:extLst>
              </p:cNvPr>
              <p:cNvSpPr txBox="1"/>
              <p:nvPr/>
            </p:nvSpPr>
            <p:spPr>
              <a:xfrm>
                <a:off x="449131" y="320857"/>
                <a:ext cx="19518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ETL &amp; </a:t>
                </a:r>
              </a:p>
              <a:p>
                <a:pPr algn="ctr"/>
                <a:r>
                  <a:rPr lang="en-US" dirty="0"/>
                  <a:t>Machine Learning</a:t>
                </a:r>
              </a:p>
            </p:txBody>
          </p:sp>
        </p:grp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379F6DD1-571B-D14F-AF7E-3BCE563A0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130" y="99186"/>
              <a:ext cx="2004499" cy="323332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CA5D66B-509C-9A43-B7A2-566CE5FAD7A9}"/>
              </a:ext>
            </a:extLst>
          </p:cNvPr>
          <p:cNvGrpSpPr>
            <a:grpSpLocks noChangeAspect="1"/>
          </p:cNvGrpSpPr>
          <p:nvPr/>
        </p:nvGrpSpPr>
        <p:grpSpPr>
          <a:xfrm>
            <a:off x="9053903" y="3396390"/>
            <a:ext cx="2910422" cy="1920240"/>
            <a:chOff x="8303495" y="2624629"/>
            <a:chExt cx="3437070" cy="2267712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31668AC-7CEA-3645-937B-631251960CB2}"/>
                </a:ext>
              </a:extLst>
            </p:cNvPr>
            <p:cNvGrpSpPr/>
            <p:nvPr/>
          </p:nvGrpSpPr>
          <p:grpSpPr>
            <a:xfrm>
              <a:off x="8556131" y="2737954"/>
              <a:ext cx="2934088" cy="1995107"/>
              <a:chOff x="8643702" y="2464727"/>
              <a:chExt cx="2934088" cy="1995107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E32DC02E-331B-314A-9B00-1416F5B741D6}"/>
                  </a:ext>
                </a:extLst>
              </p:cNvPr>
              <p:cNvGrpSpPr/>
              <p:nvPr/>
            </p:nvGrpSpPr>
            <p:grpSpPr>
              <a:xfrm>
                <a:off x="8643702" y="3410590"/>
                <a:ext cx="2934088" cy="1049244"/>
                <a:chOff x="8608041" y="2521527"/>
                <a:chExt cx="3230152" cy="1082995"/>
              </a:xfrm>
            </p:grpSpPr>
            <p:pic>
              <p:nvPicPr>
                <p:cNvPr id="18" name="Picture 17" descr="A picture containing text, clock, gauge&#10;&#10;Description automatically generated">
                  <a:extLst>
                    <a:ext uri="{FF2B5EF4-FFF2-40B4-BE49-F238E27FC236}">
                      <a16:creationId xmlns:a16="http://schemas.microsoft.com/office/drawing/2014/main" id="{38563BD8-5D14-A04B-B0E4-5FCF3E5136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83927" y="2657889"/>
                  <a:ext cx="3078380" cy="810271"/>
                </a:xfrm>
                <a:prstGeom prst="rect">
                  <a:avLst/>
                </a:prstGeom>
              </p:spPr>
            </p:pic>
            <p:sp>
              <p:nvSpPr>
                <p:cNvPr id="60" name="Rounded Rectangle 59">
                  <a:extLst>
                    <a:ext uri="{FF2B5EF4-FFF2-40B4-BE49-F238E27FC236}">
                      <a16:creationId xmlns:a16="http://schemas.microsoft.com/office/drawing/2014/main" id="{B3D5D26E-6452-C248-B891-43CB3FC0AE38}"/>
                    </a:ext>
                  </a:extLst>
                </p:cNvPr>
                <p:cNvSpPr/>
                <p:nvPr/>
              </p:nvSpPr>
              <p:spPr>
                <a:xfrm>
                  <a:off x="8608041" y="2521527"/>
                  <a:ext cx="3230152" cy="1082995"/>
                </a:xfrm>
                <a:prstGeom prst="roundRect">
                  <a:avLst/>
                </a:prstGeom>
                <a:noFill/>
                <a:ln w="57150">
                  <a:solidFill>
                    <a:schemeClr val="tx1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36D8BF0-384C-2C4C-8253-6BEA12A287B1}"/>
                  </a:ext>
                </a:extLst>
              </p:cNvPr>
              <p:cNvSpPr txBox="1"/>
              <p:nvPr/>
            </p:nvSpPr>
            <p:spPr>
              <a:xfrm>
                <a:off x="9124203" y="2464727"/>
                <a:ext cx="1897754" cy="763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Web </a:t>
                </a:r>
              </a:p>
              <a:p>
                <a:pPr algn="ctr"/>
                <a:r>
                  <a:rPr lang="en-US" dirty="0"/>
                  <a:t>Visualization</a:t>
                </a:r>
              </a:p>
            </p:txBody>
          </p:sp>
        </p:grp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3AB447AA-A0C2-6E46-8156-29C6FF2232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03495" y="2624629"/>
              <a:ext cx="3437070" cy="226771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9387AC5-C04B-7845-A433-86B99A2F7817}"/>
              </a:ext>
            </a:extLst>
          </p:cNvPr>
          <p:cNvCxnSpPr>
            <a:cxnSpLocks noChangeAspect="1"/>
            <a:stCxn id="186" idx="6"/>
            <a:endCxn id="44" idx="2"/>
          </p:cNvCxnSpPr>
          <p:nvPr/>
        </p:nvCxnSpPr>
        <p:spPr>
          <a:xfrm flipV="1">
            <a:off x="5590485" y="1852884"/>
            <a:ext cx="867561" cy="11942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A04E1DCC-CEF6-9944-9526-2F2D526DECB8}"/>
              </a:ext>
            </a:extLst>
          </p:cNvPr>
          <p:cNvSpPr/>
          <p:nvPr/>
        </p:nvSpPr>
        <p:spPr>
          <a:xfrm>
            <a:off x="9281053" y="981465"/>
            <a:ext cx="1691363" cy="1641937"/>
          </a:xfrm>
          <a:prstGeom prst="ellipse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19AAA4F-2DC2-D943-AA30-7FB5534E3925}"/>
              </a:ext>
            </a:extLst>
          </p:cNvPr>
          <p:cNvGrpSpPr/>
          <p:nvPr/>
        </p:nvGrpSpPr>
        <p:grpSpPr>
          <a:xfrm>
            <a:off x="3693501" y="858450"/>
            <a:ext cx="1896984" cy="2012751"/>
            <a:chOff x="3250418" y="422883"/>
            <a:chExt cx="1896984" cy="2012751"/>
          </a:xfrm>
        </p:grpSpPr>
        <p:pic>
          <p:nvPicPr>
            <p:cNvPr id="13" name="Picture 16" descr="Image result for python flask logo">
              <a:extLst>
                <a:ext uri="{FF2B5EF4-FFF2-40B4-BE49-F238E27FC236}">
                  <a16:creationId xmlns:a16="http://schemas.microsoft.com/office/drawing/2014/main" id="{DB246833-DDDB-5F4D-A7AF-AD100F3BFC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7207" b="90541" l="9692" r="89868">
                          <a14:foregroundMark x1="62996" y1="35135" x2="62996" y2="44144"/>
                          <a14:foregroundMark x1="50220" y1="24775" x2="49339" y2="58108"/>
                          <a14:foregroundMark x1="47577" y1="80180" x2="54626" y2="75676"/>
                          <a14:foregroundMark x1="47577" y1="90541" x2="47577" y2="90541"/>
                          <a14:foregroundMark x1="48458" y1="90541" x2="48458" y2="90541"/>
                          <a14:foregroundMark x1="49339" y1="79730" x2="40969" y2="80631"/>
                          <a14:foregroundMark x1="38326" y1="79730" x2="39648" y2="59910"/>
                          <a14:foregroundMark x1="40969" y1="83784" x2="33921" y2="60811"/>
                          <a14:foregroundMark x1="33921" y1="60811" x2="39648" y2="35135"/>
                          <a14:foregroundMark x1="73128" y1="22973" x2="66520" y2="75225"/>
                          <a14:foregroundMark x1="68282" y1="79730" x2="60352" y2="85135"/>
                          <a14:foregroundMark x1="66079" y1="80631" x2="46256" y2="81081"/>
                          <a14:foregroundMark x1="47577" y1="82883" x2="32599" y2="63063"/>
                          <a14:foregroundMark x1="32599" y1="63063" x2="33040" y2="15315"/>
                          <a14:foregroundMark x1="33040" y1="15315" x2="55066" y2="13063"/>
                          <a14:foregroundMark x1="55066" y1="13063" x2="65198" y2="15315"/>
                          <a14:foregroundMark x1="69163" y1="18018" x2="48899" y2="8108"/>
                          <a14:foregroundMark x1="48899" y1="8108" x2="27313" y2="13514"/>
                          <a14:foregroundMark x1="27313" y1="13514" x2="23789" y2="28829"/>
                          <a14:foregroundMark x1="26872" y1="36486" x2="25110" y2="60811"/>
                          <a14:foregroundMark x1="28634" y1="69369" x2="40969" y2="82432"/>
                          <a14:foregroundMark x1="36564" y1="80180" x2="58590" y2="77477"/>
                          <a14:foregroundMark x1="58590" y1="77477" x2="73568" y2="61261"/>
                          <a14:foregroundMark x1="73568" y1="61261" x2="77533" y2="48198"/>
                          <a14:foregroundMark x1="70044" y1="14414" x2="76652" y2="41892"/>
                          <a14:foregroundMark x1="74890" y1="33784" x2="75771" y2="15315"/>
                          <a14:foregroundMark x1="75330" y1="14865" x2="73128" y2="9459"/>
                          <a14:foregroundMark x1="77093" y1="12162" x2="76211" y2="9459"/>
                          <a14:foregroundMark x1="73568" y1="10811" x2="60352" y2="9459"/>
                          <a14:foregroundMark x1="73568" y1="9009" x2="54626" y2="7658"/>
                          <a14:foregroundMark x1="63877" y1="7658" x2="33480" y2="7207"/>
                          <a14:foregroundMark x1="24670" y1="64865" x2="24229" y2="44144"/>
                          <a14:foregroundMark x1="23348" y1="27477" x2="28194" y2="10360"/>
                          <a14:foregroundMark x1="23789" y1="22973" x2="25551" y2="10360"/>
                          <a14:foregroundMark x1="33040" y1="9009" x2="23789" y2="18018"/>
                          <a14:foregroundMark x1="22907" y1="22523" x2="26432" y2="11261"/>
                          <a14:foregroundMark x1="23348" y1="14865" x2="23348" y2="14865"/>
                          <a14:foregroundMark x1="24229" y1="11261" x2="24229" y2="11261"/>
                          <a14:foregroundMark x1="25551" y1="10360" x2="25551" y2="10360"/>
                          <a14:foregroundMark x1="29075" y1="8559" x2="29075" y2="8559"/>
                          <a14:foregroundMark x1="30837" y1="7658" x2="30837" y2="7658"/>
                          <a14:foregroundMark x1="26872" y1="8108" x2="26872" y2="8108"/>
                          <a14:foregroundMark x1="25991" y1="9009" x2="25110" y2="9459"/>
                          <a14:foregroundMark x1="23789" y1="12162" x2="23789" y2="12162"/>
                          <a14:foregroundMark x1="22907" y1="11712" x2="22907" y2="11712"/>
                          <a14:foregroundMark x1="22907" y1="11261" x2="22907" y2="11261"/>
                          <a14:foregroundMark x1="22907" y1="9910" x2="22907" y2="9910"/>
                          <a14:foregroundMark x1="24229" y1="9459" x2="24229" y2="9459"/>
                          <a14:foregroundMark x1="27313" y1="7658" x2="27313" y2="7658"/>
                          <a14:foregroundMark x1="30837" y1="7658" x2="30837" y2="7658"/>
                          <a14:foregroundMark x1="32159" y1="6757" x2="32159" y2="6757"/>
                          <a14:foregroundMark x1="29075" y1="6757" x2="29075" y2="6757"/>
                          <a14:foregroundMark x1="43612" y1="6757" x2="43612" y2="6757"/>
                          <a14:foregroundMark x1="48018" y1="6757" x2="48018" y2="6757"/>
                          <a14:foregroundMark x1="58150" y1="7658" x2="58150" y2="7658"/>
                          <a14:foregroundMark x1="56828" y1="6757" x2="55066" y2="6757"/>
                          <a14:foregroundMark x1="59471" y1="6757" x2="59471" y2="6757"/>
                          <a14:foregroundMark x1="62996" y1="7658" x2="62996" y2="7658"/>
                          <a14:foregroundMark x1="62555" y1="7658" x2="62555" y2="7658"/>
                          <a14:foregroundMark x1="60352" y1="6757" x2="60352" y2="6757"/>
                          <a14:foregroundMark x1="64317" y1="7658" x2="64317" y2="7658"/>
                          <a14:foregroundMark x1="66960" y1="8108" x2="66960" y2="8108"/>
                          <a14:foregroundMark x1="69604" y1="8108" x2="69604" y2="8108"/>
                          <a14:foregroundMark x1="62996" y1="7207" x2="62996" y2="7207"/>
                          <a14:foregroundMark x1="65639" y1="7207" x2="65639" y2="7207"/>
                          <a14:foregroundMark x1="69604" y1="6757" x2="69604" y2="6757"/>
                          <a14:foregroundMark x1="72687" y1="7658" x2="72687" y2="7658"/>
                          <a14:foregroundMark x1="75330" y1="8108" x2="75330" y2="8108"/>
                          <a14:foregroundMark x1="71806" y1="7658" x2="71806" y2="7658"/>
                          <a14:foregroundMark x1="69163" y1="6757" x2="71366" y2="67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2113" y="434885"/>
              <a:ext cx="1757353" cy="1718645"/>
            </a:xfrm>
            <a:prstGeom prst="rect">
              <a:avLst/>
            </a:prstGeom>
            <a:noFill/>
            <a:ln>
              <a:noFill/>
              <a:prstDash val="dash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90BFE879-E8BA-D646-A131-811643AC10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0418" y="422883"/>
              <a:ext cx="1896984" cy="201275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E3432A8-7E7D-3B47-823A-45B6C1C77677}"/>
              </a:ext>
            </a:extLst>
          </p:cNvPr>
          <p:cNvGrpSpPr/>
          <p:nvPr/>
        </p:nvGrpSpPr>
        <p:grpSpPr>
          <a:xfrm>
            <a:off x="6458046" y="1126043"/>
            <a:ext cx="1448772" cy="1453682"/>
            <a:chOff x="6217903" y="830480"/>
            <a:chExt cx="1448772" cy="145368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80A6AF3-0ADB-6549-871B-9E64466898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17903" y="830480"/>
              <a:ext cx="1448772" cy="1453682"/>
              <a:chOff x="6149055" y="2038372"/>
              <a:chExt cx="1733585" cy="1684060"/>
            </a:xfrm>
          </p:grpSpPr>
          <p:pic>
            <p:nvPicPr>
              <p:cNvPr id="24" name="Picture 23" descr="Logo&#10;&#10;Description automatically generated with low confidence">
                <a:extLst>
                  <a:ext uri="{FF2B5EF4-FFF2-40B4-BE49-F238E27FC236}">
                    <a16:creationId xmlns:a16="http://schemas.microsoft.com/office/drawing/2014/main" id="{A8DC0657-6F03-6E4D-8A05-87C5608BAD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0000" r="25466" b="44447"/>
              <a:stretch/>
            </p:blipFill>
            <p:spPr>
              <a:xfrm>
                <a:off x="6529770" y="2530325"/>
                <a:ext cx="935672" cy="1059313"/>
              </a:xfrm>
              <a:prstGeom prst="rect">
                <a:avLst/>
              </a:prstGeom>
              <a:ln w="57150">
                <a:noFill/>
              </a:ln>
            </p:spPr>
          </p:pic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6EBAF04-8DB0-E14C-98E5-750C0489E65A}"/>
                  </a:ext>
                </a:extLst>
              </p:cNvPr>
              <p:cNvSpPr/>
              <p:nvPr/>
            </p:nvSpPr>
            <p:spPr>
              <a:xfrm>
                <a:off x="6149055" y="2038372"/>
                <a:ext cx="1733585" cy="168406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A730BF3E-EAA9-B841-9182-F7C08BB8B252}"/>
                </a:ext>
              </a:extLst>
            </p:cNvPr>
            <p:cNvSpPr txBox="1"/>
            <p:nvPr/>
          </p:nvSpPr>
          <p:spPr>
            <a:xfrm>
              <a:off x="6449173" y="1000649"/>
              <a:ext cx="986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JavaScript</a:t>
              </a: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1071B45D-F435-B842-9E91-FAF60E65DCE7}"/>
              </a:ext>
            </a:extLst>
          </p:cNvPr>
          <p:cNvSpPr txBox="1"/>
          <p:nvPr/>
        </p:nvSpPr>
        <p:spPr>
          <a:xfrm>
            <a:off x="7148736" y="3661627"/>
            <a:ext cx="646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HTML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2C6027-6D06-3740-AF0E-3A0AF45E9B2A}"/>
              </a:ext>
            </a:extLst>
          </p:cNvPr>
          <p:cNvGrpSpPr/>
          <p:nvPr/>
        </p:nvGrpSpPr>
        <p:grpSpPr>
          <a:xfrm>
            <a:off x="9796096" y="1051594"/>
            <a:ext cx="713018" cy="1426517"/>
            <a:chOff x="9326198" y="1072315"/>
            <a:chExt cx="713018" cy="1426517"/>
          </a:xfrm>
        </p:grpSpPr>
        <p:pic>
          <p:nvPicPr>
            <p:cNvPr id="25" name="Picture 2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6269384F-CD47-9847-BB30-A8E9435201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989" r="51476" b="45787"/>
            <a:stretch/>
          </p:blipFill>
          <p:spPr>
            <a:xfrm>
              <a:off x="9326198" y="1352030"/>
              <a:ext cx="616049" cy="64008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F4A5EE7-64C3-3545-B2A7-A9607CB9A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375269" y="2264686"/>
              <a:ext cx="663947" cy="234146"/>
            </a:xfrm>
            <a:prstGeom prst="rect">
              <a:avLst/>
            </a:prstGeom>
          </p:spPr>
        </p:pic>
        <p:sp>
          <p:nvSpPr>
            <p:cNvPr id="49" name="Cross 48">
              <a:extLst>
                <a:ext uri="{FF2B5EF4-FFF2-40B4-BE49-F238E27FC236}">
                  <a16:creationId xmlns:a16="http://schemas.microsoft.com/office/drawing/2014/main" id="{7F6A4F3C-DDF2-AC46-99C2-65FFAC30837A}"/>
                </a:ext>
              </a:extLst>
            </p:cNvPr>
            <p:cNvSpPr/>
            <p:nvPr/>
          </p:nvSpPr>
          <p:spPr>
            <a:xfrm>
              <a:off x="9619507" y="2017402"/>
              <a:ext cx="175472" cy="167860"/>
            </a:xfrm>
            <a:prstGeom prst="plus">
              <a:avLst>
                <a:gd name="adj" fmla="val 4445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B155E71F-2D30-C643-B906-202AD8E54CC2}"/>
                </a:ext>
              </a:extLst>
            </p:cNvPr>
            <p:cNvSpPr txBox="1"/>
            <p:nvPr/>
          </p:nvSpPr>
          <p:spPr>
            <a:xfrm>
              <a:off x="9450096" y="1072315"/>
              <a:ext cx="481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CSS</a:t>
              </a:r>
            </a:p>
          </p:txBody>
        </p:sp>
      </p:grpSp>
      <p:sp>
        <p:nvSpPr>
          <p:cNvPr id="211" name="Title 1">
            <a:extLst>
              <a:ext uri="{FF2B5EF4-FFF2-40B4-BE49-F238E27FC236}">
                <a16:creationId xmlns:a16="http://schemas.microsoft.com/office/drawing/2014/main" id="{0D3A4E36-027C-A742-A414-81A1DE51253F}"/>
              </a:ext>
            </a:extLst>
          </p:cNvPr>
          <p:cNvSpPr txBox="1">
            <a:spLocks/>
          </p:cNvSpPr>
          <p:nvPr/>
        </p:nvSpPr>
        <p:spPr>
          <a:xfrm>
            <a:off x="380121" y="56542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CODE CRAFTING</a:t>
            </a:r>
          </a:p>
        </p:txBody>
      </p:sp>
    </p:spTree>
    <p:extLst>
      <p:ext uri="{BB962C8B-B14F-4D97-AF65-F5344CB8AC3E}">
        <p14:creationId xmlns:p14="http://schemas.microsoft.com/office/powerpoint/2010/main" val="409632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259256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2F1B30"/>
      </a:dk2>
      <a:lt2>
        <a:srgbClr val="F0F3F3"/>
      </a:lt2>
      <a:accent1>
        <a:srgbClr val="C34D66"/>
      </a:accent1>
      <a:accent2>
        <a:srgbClr val="B13B86"/>
      </a:accent2>
      <a:accent3>
        <a:srgbClr val="BD4DC3"/>
      </a:accent3>
      <a:accent4>
        <a:srgbClr val="7A3BB1"/>
      </a:accent4>
      <a:accent5>
        <a:srgbClr val="5A4DC3"/>
      </a:accent5>
      <a:accent6>
        <a:srgbClr val="3B5EB1"/>
      </a:accent6>
      <a:hlink>
        <a:srgbClr val="7959C7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221</Words>
  <Application>Microsoft Macintosh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System Font Regular</vt:lpstr>
      <vt:lpstr>Arial</vt:lpstr>
      <vt:lpstr>Arial</vt:lpstr>
      <vt:lpstr>Seaford Display</vt:lpstr>
      <vt:lpstr>Tenorite</vt:lpstr>
      <vt:lpstr>MadridVTI</vt:lpstr>
      <vt:lpstr>Chicago Arrest Predictor</vt:lpstr>
      <vt:lpstr>PROJECT  DESCRIPTION</vt:lpstr>
      <vt:lpstr>PowerPoint Presentation</vt:lpstr>
      <vt:lpstr>Models</vt:lpstr>
      <vt:lpstr>PowerPoint Presentation</vt:lpstr>
      <vt:lpstr>Random Forest Classifier </vt:lpstr>
      <vt:lpstr>MACHINE LEARNING Logistic regression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Arrest Predictor</dc:title>
  <dc:creator>Karla Flores</dc:creator>
  <cp:lastModifiedBy>Yuting Chien</cp:lastModifiedBy>
  <cp:revision>17</cp:revision>
  <dcterms:created xsi:type="dcterms:W3CDTF">2021-10-05T21:48:42Z</dcterms:created>
  <dcterms:modified xsi:type="dcterms:W3CDTF">2021-10-08T04:23:55Z</dcterms:modified>
</cp:coreProperties>
</file>