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31"/>
  </p:notesMasterIdLst>
  <p:handoutMasterIdLst>
    <p:handoutMasterId r:id="rId32"/>
  </p:handoutMasterIdLst>
  <p:sldIdLst>
    <p:sldId id="299" r:id="rId5"/>
    <p:sldId id="303" r:id="rId6"/>
    <p:sldId id="325" r:id="rId7"/>
    <p:sldId id="326" r:id="rId8"/>
    <p:sldId id="327" r:id="rId9"/>
    <p:sldId id="328" r:id="rId10"/>
    <p:sldId id="329" r:id="rId11"/>
    <p:sldId id="324" r:id="rId12"/>
    <p:sldId id="300" r:id="rId13"/>
    <p:sldId id="323" r:id="rId14"/>
    <p:sldId id="301" r:id="rId15"/>
    <p:sldId id="315" r:id="rId16"/>
    <p:sldId id="302" r:id="rId17"/>
    <p:sldId id="304" r:id="rId18"/>
    <p:sldId id="330" r:id="rId19"/>
    <p:sldId id="331" r:id="rId20"/>
    <p:sldId id="332" r:id="rId21"/>
    <p:sldId id="333" r:id="rId22"/>
    <p:sldId id="307" r:id="rId23"/>
    <p:sldId id="321" r:id="rId24"/>
    <p:sldId id="308" r:id="rId25"/>
    <p:sldId id="311" r:id="rId26"/>
    <p:sldId id="309" r:id="rId27"/>
    <p:sldId id="320" r:id="rId28"/>
    <p:sldId id="319" r:id="rId29"/>
    <p:sldId id="285" r:id="rId3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s" id="{E8292662-CC42-6649-8D63-1371724B77FF}">
          <p14:sldIdLst>
            <p14:sldId id="299"/>
            <p14:sldId id="303"/>
            <p14:sldId id="325"/>
            <p14:sldId id="326"/>
            <p14:sldId id="327"/>
            <p14:sldId id="328"/>
            <p14:sldId id="329"/>
            <p14:sldId id="324"/>
            <p14:sldId id="300"/>
            <p14:sldId id="323"/>
            <p14:sldId id="301"/>
            <p14:sldId id="315"/>
            <p14:sldId id="302"/>
            <p14:sldId id="304"/>
            <p14:sldId id="330"/>
            <p14:sldId id="331"/>
            <p14:sldId id="332"/>
            <p14:sldId id="333"/>
            <p14:sldId id="307"/>
            <p14:sldId id="321"/>
            <p14:sldId id="308"/>
            <p14:sldId id="311"/>
            <p14:sldId id="309"/>
            <p14:sldId id="320"/>
            <p14:sldId id="319"/>
            <p14:sldId id="285"/>
          </p14:sldIdLst>
        </p14:section>
      </p14:sectionLst>
    </p:ex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96"/>
    <a:srgbClr val="0036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16"/>
    <p:restoredTop sz="94673"/>
  </p:normalViewPr>
  <p:slideViewPr>
    <p:cSldViewPr snapToGrid="0">
      <p:cViewPr varScale="1">
        <p:scale>
          <a:sx n="107" d="100"/>
          <a:sy n="107" d="100"/>
        </p:scale>
        <p:origin x="376" y="176"/>
      </p:cViewPr>
      <p:guideLst>
        <p:guide orient="horz" pos="2183"/>
        <p:guide pos="381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74F57-FFA2-1840-B741-32F10DC69572}"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s-MX"/>
        </a:p>
      </dgm:t>
    </dgm:pt>
    <dgm:pt modelId="{F055C06E-DA43-0C44-8301-51E48B300643}">
      <dgm:prSet phldrT="[Texto]"/>
      <dgm:spPr/>
      <dgm:t>
        <a:bodyPr/>
        <a:lstStyle/>
        <a:p>
          <a:r>
            <a:rPr lang="es-MX"/>
            <a:t>Temporales  trabajadores (no residente) en movilidad (con o sin vínculo laboral)</a:t>
          </a:r>
        </a:p>
      </dgm:t>
    </dgm:pt>
    <dgm:pt modelId="{01BF272C-988A-5C4A-B1D4-895F21FE11F1}" type="parTrans" cxnId="{8BE9A043-7E3C-124E-B5A3-8746682A8718}">
      <dgm:prSet/>
      <dgm:spPr/>
      <dgm:t>
        <a:bodyPr/>
        <a:lstStyle/>
        <a:p>
          <a:endParaRPr lang="es-MX"/>
        </a:p>
      </dgm:t>
    </dgm:pt>
    <dgm:pt modelId="{B47F259B-4D52-3B4B-BEA7-A601971CE935}" type="sibTrans" cxnId="{8BE9A043-7E3C-124E-B5A3-8746682A8718}">
      <dgm:prSet/>
      <dgm:spPr/>
      <dgm:t>
        <a:bodyPr/>
        <a:lstStyle/>
        <a:p>
          <a:endParaRPr lang="es-MX"/>
        </a:p>
      </dgm:t>
    </dgm:pt>
    <dgm:pt modelId="{1A863242-159D-B946-9239-E518A62FEE61}">
      <dgm:prSet phldrT="[Texto]"/>
      <dgm:spPr/>
      <dgm:t>
        <a:bodyPr/>
        <a:lstStyle/>
        <a:p>
          <a:r>
            <a:rPr lang="es-MX"/>
            <a:t>Migrantes  trabajadores internacionales</a:t>
          </a:r>
        </a:p>
      </dgm:t>
    </dgm:pt>
    <dgm:pt modelId="{54B3099F-189E-0345-ACBD-EF70754BE2A3}" type="parTrans" cxnId="{EBD7B790-672C-9D48-BD87-08908CD29C5E}">
      <dgm:prSet/>
      <dgm:spPr/>
      <dgm:t>
        <a:bodyPr/>
        <a:lstStyle/>
        <a:p>
          <a:endParaRPr lang="es-MX"/>
        </a:p>
      </dgm:t>
    </dgm:pt>
    <dgm:pt modelId="{6258E5EA-78A5-1049-8F03-644CF91353F7}" type="sibTrans" cxnId="{EBD7B790-672C-9D48-BD87-08908CD29C5E}">
      <dgm:prSet/>
      <dgm:spPr/>
      <dgm:t>
        <a:bodyPr/>
        <a:lstStyle/>
        <a:p>
          <a:endParaRPr lang="es-MX"/>
        </a:p>
      </dgm:t>
    </dgm:pt>
    <dgm:pt modelId="{86F166CD-5EEB-374C-B180-938DAEB0F765}">
      <dgm:prSet/>
      <dgm:spPr/>
      <dgm:t>
        <a:bodyPr/>
        <a:lstStyle/>
        <a:p>
          <a:r>
            <a:rPr lang="es-MX"/>
            <a:t>Residentes trabajadores (con o sin vínculo laboral)</a:t>
          </a:r>
        </a:p>
      </dgm:t>
    </dgm:pt>
    <dgm:pt modelId="{6C752CB5-C2D4-714B-8E9E-5AB570D7B78B}" type="parTrans" cxnId="{CFC54A5D-8408-0345-A5F4-894363F67820}">
      <dgm:prSet/>
      <dgm:spPr/>
      <dgm:t>
        <a:bodyPr/>
        <a:lstStyle/>
        <a:p>
          <a:endParaRPr lang="es-MX"/>
        </a:p>
      </dgm:t>
    </dgm:pt>
    <dgm:pt modelId="{18014DF4-FAF2-7B4A-948F-F694A5B1DF4E}" type="sibTrans" cxnId="{CFC54A5D-8408-0345-A5F4-894363F67820}">
      <dgm:prSet/>
      <dgm:spPr/>
      <dgm:t>
        <a:bodyPr/>
        <a:lstStyle/>
        <a:p>
          <a:endParaRPr lang="es-MX"/>
        </a:p>
      </dgm:t>
    </dgm:pt>
    <dgm:pt modelId="{DEEB5086-DFE2-2741-8AD2-0771343A6BF9}">
      <dgm:prSet/>
      <dgm:spPr/>
      <dgm:t>
        <a:bodyPr/>
        <a:lstStyle/>
        <a:p>
          <a:r>
            <a:rPr lang="es-MX"/>
            <a:t>Residente temporal</a:t>
          </a:r>
        </a:p>
      </dgm:t>
    </dgm:pt>
    <dgm:pt modelId="{C5725E48-F6AB-9742-BB44-ED61C5BB6BA4}" type="parTrans" cxnId="{FFF98CDC-F3BF-4F48-99D0-9DC069302E8E}">
      <dgm:prSet/>
      <dgm:spPr/>
      <dgm:t>
        <a:bodyPr/>
        <a:lstStyle/>
        <a:p>
          <a:endParaRPr lang="es-MX"/>
        </a:p>
      </dgm:t>
    </dgm:pt>
    <dgm:pt modelId="{7654FBA6-7579-C541-B7D6-BC165C4838EC}" type="sibTrans" cxnId="{FFF98CDC-F3BF-4F48-99D0-9DC069302E8E}">
      <dgm:prSet/>
      <dgm:spPr/>
      <dgm:t>
        <a:bodyPr/>
        <a:lstStyle/>
        <a:p>
          <a:endParaRPr lang="es-MX"/>
        </a:p>
      </dgm:t>
    </dgm:pt>
    <dgm:pt modelId="{7C303974-911C-7C4B-B127-E4F7373D04DA}">
      <dgm:prSet/>
      <dgm:spPr/>
      <dgm:t>
        <a:bodyPr/>
        <a:lstStyle/>
        <a:p>
          <a:r>
            <a:rPr lang="es-MX"/>
            <a:t>Residente permanente</a:t>
          </a:r>
        </a:p>
      </dgm:t>
    </dgm:pt>
    <dgm:pt modelId="{AD33CD59-5EEC-4B46-802E-22983B6A5EA9}" type="parTrans" cxnId="{C3A6F894-B784-D649-BA43-CC69701AACDA}">
      <dgm:prSet/>
      <dgm:spPr/>
      <dgm:t>
        <a:bodyPr/>
        <a:lstStyle/>
        <a:p>
          <a:endParaRPr lang="es-MX"/>
        </a:p>
      </dgm:t>
    </dgm:pt>
    <dgm:pt modelId="{C64BC3DD-2BE2-C44A-B069-EB62FC81E92D}" type="sibTrans" cxnId="{C3A6F894-B784-D649-BA43-CC69701AACDA}">
      <dgm:prSet/>
      <dgm:spPr/>
      <dgm:t>
        <a:bodyPr/>
        <a:lstStyle/>
        <a:p>
          <a:endParaRPr lang="es-MX"/>
        </a:p>
      </dgm:t>
    </dgm:pt>
    <dgm:pt modelId="{DAA47730-78A8-0044-9F2F-27602655D003}">
      <dgm:prSet/>
      <dgm:spPr/>
      <dgm:t>
        <a:bodyPr/>
        <a:lstStyle/>
        <a:p>
          <a:r>
            <a:rPr lang="es-MX"/>
            <a:t>Visitante por razones humanitarias</a:t>
          </a:r>
        </a:p>
      </dgm:t>
    </dgm:pt>
    <dgm:pt modelId="{6441DC4C-8957-704D-AD2B-DD7EB2EC0906}" type="parTrans" cxnId="{6CA5AC50-C3FE-7D4D-8346-3FD260FAA514}">
      <dgm:prSet/>
      <dgm:spPr/>
      <dgm:t>
        <a:bodyPr/>
        <a:lstStyle/>
        <a:p>
          <a:endParaRPr lang="es-MX"/>
        </a:p>
      </dgm:t>
    </dgm:pt>
    <dgm:pt modelId="{DC415FC5-18F9-3948-83B8-970D664338CA}" type="sibTrans" cxnId="{6CA5AC50-C3FE-7D4D-8346-3FD260FAA514}">
      <dgm:prSet/>
      <dgm:spPr/>
      <dgm:t>
        <a:bodyPr/>
        <a:lstStyle/>
        <a:p>
          <a:endParaRPr lang="es-MX"/>
        </a:p>
      </dgm:t>
    </dgm:pt>
    <dgm:pt modelId="{C489037E-048F-C34A-A98E-3E6D54B937FD}">
      <dgm:prSet/>
      <dgm:spPr/>
      <dgm:t>
        <a:bodyPr/>
        <a:lstStyle/>
        <a:p>
          <a:r>
            <a:rPr lang="es-MX"/>
            <a:t>Visitante trabajador fronterizo, Visitante con permiso para realizar actividades remuneradas.</a:t>
          </a:r>
        </a:p>
      </dgm:t>
    </dgm:pt>
    <dgm:pt modelId="{E198F316-C88C-3B4B-A27F-D6F2C1B292C7}" type="parTrans" cxnId="{3C260F7A-9747-8B40-A0AA-6B16972B0F59}">
      <dgm:prSet/>
      <dgm:spPr/>
      <dgm:t>
        <a:bodyPr/>
        <a:lstStyle/>
        <a:p>
          <a:endParaRPr lang="es-MX"/>
        </a:p>
      </dgm:t>
    </dgm:pt>
    <dgm:pt modelId="{1523B32C-E1C4-2F4D-8548-74C8006E1E77}" type="sibTrans" cxnId="{3C260F7A-9747-8B40-A0AA-6B16972B0F59}">
      <dgm:prSet/>
      <dgm:spPr/>
      <dgm:t>
        <a:bodyPr/>
        <a:lstStyle/>
        <a:p>
          <a:endParaRPr lang="es-MX"/>
        </a:p>
      </dgm:t>
    </dgm:pt>
    <dgm:pt modelId="{6F132AB0-FCED-064B-8496-D64219F6270C}">
      <dgm:prSet/>
      <dgm:spPr/>
      <dgm:t>
        <a:bodyPr/>
        <a:lstStyle/>
        <a:p>
          <a:r>
            <a:rPr lang="es-MX"/>
            <a:t>Estudiante</a:t>
          </a:r>
        </a:p>
      </dgm:t>
    </dgm:pt>
    <dgm:pt modelId="{9857E08F-11F3-2D4D-9103-ECF5EED6AC21}" type="parTrans" cxnId="{577A3975-196B-784B-BEBA-D0E1BC6E44EA}">
      <dgm:prSet/>
      <dgm:spPr/>
      <dgm:t>
        <a:bodyPr/>
        <a:lstStyle/>
        <a:p>
          <a:endParaRPr lang="es-MX"/>
        </a:p>
      </dgm:t>
    </dgm:pt>
    <dgm:pt modelId="{1F83DBE3-A0F9-8142-8C9B-67D850A2902A}" type="sibTrans" cxnId="{577A3975-196B-784B-BEBA-D0E1BC6E44EA}">
      <dgm:prSet/>
      <dgm:spPr/>
      <dgm:t>
        <a:bodyPr/>
        <a:lstStyle/>
        <a:p>
          <a:endParaRPr lang="es-MX"/>
        </a:p>
      </dgm:t>
    </dgm:pt>
    <dgm:pt modelId="{A0516C0A-EB8F-2C44-AFBA-5F5A3759B133}">
      <dgm:prSet/>
      <dgm:spPr/>
      <dgm:t>
        <a:bodyPr/>
        <a:lstStyle/>
        <a:p>
          <a:r>
            <a:rPr lang="es-MX"/>
            <a:t>Laboral</a:t>
          </a:r>
        </a:p>
      </dgm:t>
    </dgm:pt>
    <dgm:pt modelId="{22639C0F-9448-2F47-AFB7-83E4DDCF6193}" type="parTrans" cxnId="{7284EA83-79E9-5449-B3C0-24FD000A4575}">
      <dgm:prSet/>
      <dgm:spPr/>
      <dgm:t>
        <a:bodyPr/>
        <a:lstStyle/>
        <a:p>
          <a:endParaRPr lang="es-MX"/>
        </a:p>
      </dgm:t>
    </dgm:pt>
    <dgm:pt modelId="{7CFE5759-7B40-D74A-A0FF-C13E20C96363}" type="sibTrans" cxnId="{7284EA83-79E9-5449-B3C0-24FD000A4575}">
      <dgm:prSet/>
      <dgm:spPr/>
      <dgm:t>
        <a:bodyPr/>
        <a:lstStyle/>
        <a:p>
          <a:endParaRPr lang="es-MX"/>
        </a:p>
      </dgm:t>
    </dgm:pt>
    <dgm:pt modelId="{9B4609CF-9C6F-F147-B89D-6A4F63C1446D}" type="pres">
      <dgm:prSet presAssocID="{49E74F57-FFA2-1840-B741-32F10DC69572}" presName="hierChild1" presStyleCnt="0">
        <dgm:presLayoutVars>
          <dgm:chPref val="1"/>
          <dgm:dir/>
          <dgm:animOne val="branch"/>
          <dgm:animLvl val="lvl"/>
          <dgm:resizeHandles/>
        </dgm:presLayoutVars>
      </dgm:prSet>
      <dgm:spPr/>
    </dgm:pt>
    <dgm:pt modelId="{15D84CF3-D35F-6047-9444-231D3A69EDEF}" type="pres">
      <dgm:prSet presAssocID="{1A863242-159D-B946-9239-E518A62FEE61}" presName="hierRoot1" presStyleCnt="0"/>
      <dgm:spPr/>
    </dgm:pt>
    <dgm:pt modelId="{4F31D7B2-8725-0846-8B3F-44DEB8A70E3B}" type="pres">
      <dgm:prSet presAssocID="{1A863242-159D-B946-9239-E518A62FEE61}" presName="composite" presStyleCnt="0"/>
      <dgm:spPr/>
    </dgm:pt>
    <dgm:pt modelId="{50AA6E2A-2983-AD43-B338-7134FB4ED5B8}" type="pres">
      <dgm:prSet presAssocID="{1A863242-159D-B946-9239-E518A62FEE61}" presName="background" presStyleLbl="node0" presStyleIdx="0" presStyleCnt="1"/>
      <dgm:spPr/>
    </dgm:pt>
    <dgm:pt modelId="{4D70F33B-1D5D-6242-AA11-3B1900ADCA3A}" type="pres">
      <dgm:prSet presAssocID="{1A863242-159D-B946-9239-E518A62FEE61}" presName="text" presStyleLbl="fgAcc0" presStyleIdx="0" presStyleCnt="1" custLinFactNeighborX="3957">
        <dgm:presLayoutVars>
          <dgm:chPref val="3"/>
        </dgm:presLayoutVars>
      </dgm:prSet>
      <dgm:spPr/>
    </dgm:pt>
    <dgm:pt modelId="{475FBB8F-CBE5-9C48-96DF-88F21A52C508}" type="pres">
      <dgm:prSet presAssocID="{1A863242-159D-B946-9239-E518A62FEE61}" presName="hierChild2" presStyleCnt="0"/>
      <dgm:spPr/>
    </dgm:pt>
    <dgm:pt modelId="{4D54E97A-A7FD-5F4E-A8F0-1F072E11825F}" type="pres">
      <dgm:prSet presAssocID="{6C752CB5-C2D4-714B-8E9E-5AB570D7B78B}" presName="Name10" presStyleLbl="parChTrans1D2" presStyleIdx="0" presStyleCnt="2"/>
      <dgm:spPr/>
    </dgm:pt>
    <dgm:pt modelId="{8BD403A6-9771-6249-A338-C93805B204A6}" type="pres">
      <dgm:prSet presAssocID="{86F166CD-5EEB-374C-B180-938DAEB0F765}" presName="hierRoot2" presStyleCnt="0"/>
      <dgm:spPr/>
    </dgm:pt>
    <dgm:pt modelId="{CD9072A0-4359-E04F-B20B-4256BEB0628E}" type="pres">
      <dgm:prSet presAssocID="{86F166CD-5EEB-374C-B180-938DAEB0F765}" presName="composite2" presStyleCnt="0"/>
      <dgm:spPr/>
    </dgm:pt>
    <dgm:pt modelId="{BDA09FE5-9A4D-5A40-B0A8-AEB676A82813}" type="pres">
      <dgm:prSet presAssocID="{86F166CD-5EEB-374C-B180-938DAEB0F765}" presName="background2" presStyleLbl="node2" presStyleIdx="0" presStyleCnt="2"/>
      <dgm:spPr/>
    </dgm:pt>
    <dgm:pt modelId="{4C2CBF3E-84D8-D648-8466-162765298318}" type="pres">
      <dgm:prSet presAssocID="{86F166CD-5EEB-374C-B180-938DAEB0F765}" presName="text2" presStyleLbl="fgAcc2" presStyleIdx="0" presStyleCnt="2">
        <dgm:presLayoutVars>
          <dgm:chPref val="3"/>
        </dgm:presLayoutVars>
      </dgm:prSet>
      <dgm:spPr/>
    </dgm:pt>
    <dgm:pt modelId="{4CBC2E04-BE9F-8B47-A485-1691CD5A9100}" type="pres">
      <dgm:prSet presAssocID="{86F166CD-5EEB-374C-B180-938DAEB0F765}" presName="hierChild3" presStyleCnt="0"/>
      <dgm:spPr/>
    </dgm:pt>
    <dgm:pt modelId="{50A4F3EB-E26F-6C48-80ED-4E9A0232C2D9}" type="pres">
      <dgm:prSet presAssocID="{C5725E48-F6AB-9742-BB44-ED61C5BB6BA4}" presName="Name17" presStyleLbl="parChTrans1D3" presStyleIdx="0" presStyleCnt="4"/>
      <dgm:spPr/>
    </dgm:pt>
    <dgm:pt modelId="{E7C7710D-6DD7-2942-B7B4-BEEAEAF5938B}" type="pres">
      <dgm:prSet presAssocID="{DEEB5086-DFE2-2741-8AD2-0771343A6BF9}" presName="hierRoot3" presStyleCnt="0"/>
      <dgm:spPr/>
    </dgm:pt>
    <dgm:pt modelId="{87F0726F-96D0-6443-8A46-F241EFA0852D}" type="pres">
      <dgm:prSet presAssocID="{DEEB5086-DFE2-2741-8AD2-0771343A6BF9}" presName="composite3" presStyleCnt="0"/>
      <dgm:spPr/>
    </dgm:pt>
    <dgm:pt modelId="{E205066E-C049-4D4A-8710-E7854E49FDA3}" type="pres">
      <dgm:prSet presAssocID="{DEEB5086-DFE2-2741-8AD2-0771343A6BF9}" presName="background3" presStyleLbl="node3" presStyleIdx="0" presStyleCnt="4"/>
      <dgm:spPr/>
    </dgm:pt>
    <dgm:pt modelId="{70ADBE68-1D3F-F240-AAC0-40A2D68E6D51}" type="pres">
      <dgm:prSet presAssocID="{DEEB5086-DFE2-2741-8AD2-0771343A6BF9}" presName="text3" presStyleLbl="fgAcc3" presStyleIdx="0" presStyleCnt="4">
        <dgm:presLayoutVars>
          <dgm:chPref val="3"/>
        </dgm:presLayoutVars>
      </dgm:prSet>
      <dgm:spPr/>
    </dgm:pt>
    <dgm:pt modelId="{7FCEED04-1F50-7F4E-AEC1-21A08330D757}" type="pres">
      <dgm:prSet presAssocID="{DEEB5086-DFE2-2741-8AD2-0771343A6BF9}" presName="hierChild4" presStyleCnt="0"/>
      <dgm:spPr/>
    </dgm:pt>
    <dgm:pt modelId="{8BB1AC6C-8E39-5E4A-A3FA-BCFA4F3057A3}" type="pres">
      <dgm:prSet presAssocID="{9857E08F-11F3-2D4D-9103-ECF5EED6AC21}" presName="Name23" presStyleLbl="parChTrans1D4" presStyleIdx="0" presStyleCnt="2"/>
      <dgm:spPr/>
    </dgm:pt>
    <dgm:pt modelId="{65954FB2-C87A-C14E-B81F-4789BA0CDC99}" type="pres">
      <dgm:prSet presAssocID="{6F132AB0-FCED-064B-8496-D64219F6270C}" presName="hierRoot4" presStyleCnt="0"/>
      <dgm:spPr/>
    </dgm:pt>
    <dgm:pt modelId="{5F2E1921-F6EA-3943-BD04-30090903AB70}" type="pres">
      <dgm:prSet presAssocID="{6F132AB0-FCED-064B-8496-D64219F6270C}" presName="composite4" presStyleCnt="0"/>
      <dgm:spPr/>
    </dgm:pt>
    <dgm:pt modelId="{EA16B67F-EBD5-FF40-9FDA-61FEF4CB10AB}" type="pres">
      <dgm:prSet presAssocID="{6F132AB0-FCED-064B-8496-D64219F6270C}" presName="background4" presStyleLbl="node4" presStyleIdx="0" presStyleCnt="2"/>
      <dgm:spPr/>
    </dgm:pt>
    <dgm:pt modelId="{098159B3-669B-FA41-85D0-9A9990D1747B}" type="pres">
      <dgm:prSet presAssocID="{6F132AB0-FCED-064B-8496-D64219F6270C}" presName="text4" presStyleLbl="fgAcc4" presStyleIdx="0" presStyleCnt="2">
        <dgm:presLayoutVars>
          <dgm:chPref val="3"/>
        </dgm:presLayoutVars>
      </dgm:prSet>
      <dgm:spPr/>
    </dgm:pt>
    <dgm:pt modelId="{CF13CCED-5492-464E-A39A-0229739BF7AC}" type="pres">
      <dgm:prSet presAssocID="{6F132AB0-FCED-064B-8496-D64219F6270C}" presName="hierChild5" presStyleCnt="0"/>
      <dgm:spPr/>
    </dgm:pt>
    <dgm:pt modelId="{202F125F-AF1D-7D4C-BB6B-223001B14CB0}" type="pres">
      <dgm:prSet presAssocID="{22639C0F-9448-2F47-AFB7-83E4DDCF6193}" presName="Name23" presStyleLbl="parChTrans1D4" presStyleIdx="1" presStyleCnt="2"/>
      <dgm:spPr/>
    </dgm:pt>
    <dgm:pt modelId="{EF59EB6F-1141-3B4F-8670-2384AB82F50F}" type="pres">
      <dgm:prSet presAssocID="{A0516C0A-EB8F-2C44-AFBA-5F5A3759B133}" presName="hierRoot4" presStyleCnt="0"/>
      <dgm:spPr/>
    </dgm:pt>
    <dgm:pt modelId="{72917D54-0360-624A-9BC6-9F80D3F03C92}" type="pres">
      <dgm:prSet presAssocID="{A0516C0A-EB8F-2C44-AFBA-5F5A3759B133}" presName="composite4" presStyleCnt="0"/>
      <dgm:spPr/>
    </dgm:pt>
    <dgm:pt modelId="{FE81CC31-4D6F-154D-A508-F1827EAC9916}" type="pres">
      <dgm:prSet presAssocID="{A0516C0A-EB8F-2C44-AFBA-5F5A3759B133}" presName="background4" presStyleLbl="node4" presStyleIdx="1" presStyleCnt="2"/>
      <dgm:spPr/>
    </dgm:pt>
    <dgm:pt modelId="{6C0E07D8-F691-3848-8B56-0166F9CD0AEE}" type="pres">
      <dgm:prSet presAssocID="{A0516C0A-EB8F-2C44-AFBA-5F5A3759B133}" presName="text4" presStyleLbl="fgAcc4" presStyleIdx="1" presStyleCnt="2">
        <dgm:presLayoutVars>
          <dgm:chPref val="3"/>
        </dgm:presLayoutVars>
      </dgm:prSet>
      <dgm:spPr/>
    </dgm:pt>
    <dgm:pt modelId="{1B9E1B02-0383-3144-91AA-E6997DA58B08}" type="pres">
      <dgm:prSet presAssocID="{A0516C0A-EB8F-2C44-AFBA-5F5A3759B133}" presName="hierChild5" presStyleCnt="0"/>
      <dgm:spPr/>
    </dgm:pt>
    <dgm:pt modelId="{99CEDBBB-7666-E14E-90D0-A3D731ACA227}" type="pres">
      <dgm:prSet presAssocID="{AD33CD59-5EEC-4B46-802E-22983B6A5EA9}" presName="Name17" presStyleLbl="parChTrans1D3" presStyleIdx="1" presStyleCnt="4"/>
      <dgm:spPr/>
    </dgm:pt>
    <dgm:pt modelId="{02314B9B-C217-C345-B457-9D4B27B5ECBB}" type="pres">
      <dgm:prSet presAssocID="{7C303974-911C-7C4B-B127-E4F7373D04DA}" presName="hierRoot3" presStyleCnt="0"/>
      <dgm:spPr/>
    </dgm:pt>
    <dgm:pt modelId="{58026DCA-054E-2645-BE18-86AA6124012D}" type="pres">
      <dgm:prSet presAssocID="{7C303974-911C-7C4B-B127-E4F7373D04DA}" presName="composite3" presStyleCnt="0"/>
      <dgm:spPr/>
    </dgm:pt>
    <dgm:pt modelId="{6B39A493-E464-7248-B3D5-EDA1A8A2C0DB}" type="pres">
      <dgm:prSet presAssocID="{7C303974-911C-7C4B-B127-E4F7373D04DA}" presName="background3" presStyleLbl="node3" presStyleIdx="1" presStyleCnt="4"/>
      <dgm:spPr/>
    </dgm:pt>
    <dgm:pt modelId="{1EBAB3CE-BEAB-744B-AC6E-627B1743B97D}" type="pres">
      <dgm:prSet presAssocID="{7C303974-911C-7C4B-B127-E4F7373D04DA}" presName="text3" presStyleLbl="fgAcc3" presStyleIdx="1" presStyleCnt="4">
        <dgm:presLayoutVars>
          <dgm:chPref val="3"/>
        </dgm:presLayoutVars>
      </dgm:prSet>
      <dgm:spPr/>
    </dgm:pt>
    <dgm:pt modelId="{C5A2EC1D-3303-2E45-ABBA-888FB076E126}" type="pres">
      <dgm:prSet presAssocID="{7C303974-911C-7C4B-B127-E4F7373D04DA}" presName="hierChild4" presStyleCnt="0"/>
      <dgm:spPr/>
    </dgm:pt>
    <dgm:pt modelId="{DA63106C-E7C3-BD48-8584-9B1C908C2CA5}" type="pres">
      <dgm:prSet presAssocID="{01BF272C-988A-5C4A-B1D4-895F21FE11F1}" presName="Name10" presStyleLbl="parChTrans1D2" presStyleIdx="1" presStyleCnt="2"/>
      <dgm:spPr/>
    </dgm:pt>
    <dgm:pt modelId="{464D5378-63D3-664A-B84C-14FB005424B4}" type="pres">
      <dgm:prSet presAssocID="{F055C06E-DA43-0C44-8301-51E48B300643}" presName="hierRoot2" presStyleCnt="0"/>
      <dgm:spPr/>
    </dgm:pt>
    <dgm:pt modelId="{39005F58-B7CE-3A4E-9372-72B512F9FFAA}" type="pres">
      <dgm:prSet presAssocID="{F055C06E-DA43-0C44-8301-51E48B300643}" presName="composite2" presStyleCnt="0"/>
      <dgm:spPr/>
    </dgm:pt>
    <dgm:pt modelId="{911EA513-33AA-194E-883C-DDE3256D3BEE}" type="pres">
      <dgm:prSet presAssocID="{F055C06E-DA43-0C44-8301-51E48B300643}" presName="background2" presStyleLbl="node2" presStyleIdx="1" presStyleCnt="2"/>
      <dgm:spPr/>
    </dgm:pt>
    <dgm:pt modelId="{9C6DC1AB-389E-7B40-B2A9-F0F580DD0A6E}" type="pres">
      <dgm:prSet presAssocID="{F055C06E-DA43-0C44-8301-51E48B300643}" presName="text2" presStyleLbl="fgAcc2" presStyleIdx="1" presStyleCnt="2">
        <dgm:presLayoutVars>
          <dgm:chPref val="3"/>
        </dgm:presLayoutVars>
      </dgm:prSet>
      <dgm:spPr/>
    </dgm:pt>
    <dgm:pt modelId="{531907B2-60A1-4347-970E-27C219E31634}" type="pres">
      <dgm:prSet presAssocID="{F055C06E-DA43-0C44-8301-51E48B300643}" presName="hierChild3" presStyleCnt="0"/>
      <dgm:spPr/>
    </dgm:pt>
    <dgm:pt modelId="{29A4AE6C-C52C-0E41-9271-3FAA702DF2D0}" type="pres">
      <dgm:prSet presAssocID="{6441DC4C-8957-704D-AD2B-DD7EB2EC0906}" presName="Name17" presStyleLbl="parChTrans1D3" presStyleIdx="2" presStyleCnt="4"/>
      <dgm:spPr/>
    </dgm:pt>
    <dgm:pt modelId="{2550B33B-8FC3-CB48-9669-8C12AE347601}" type="pres">
      <dgm:prSet presAssocID="{DAA47730-78A8-0044-9F2F-27602655D003}" presName="hierRoot3" presStyleCnt="0"/>
      <dgm:spPr/>
    </dgm:pt>
    <dgm:pt modelId="{88072B96-1576-2E4F-A4F6-5C1534978F85}" type="pres">
      <dgm:prSet presAssocID="{DAA47730-78A8-0044-9F2F-27602655D003}" presName="composite3" presStyleCnt="0"/>
      <dgm:spPr/>
    </dgm:pt>
    <dgm:pt modelId="{AFED0FD3-8BAF-B345-A378-234F481A6643}" type="pres">
      <dgm:prSet presAssocID="{DAA47730-78A8-0044-9F2F-27602655D003}" presName="background3" presStyleLbl="node3" presStyleIdx="2" presStyleCnt="4"/>
      <dgm:spPr/>
    </dgm:pt>
    <dgm:pt modelId="{48368EB5-6F31-9546-82FB-B71578BA11A4}" type="pres">
      <dgm:prSet presAssocID="{DAA47730-78A8-0044-9F2F-27602655D003}" presName="text3" presStyleLbl="fgAcc3" presStyleIdx="2" presStyleCnt="4">
        <dgm:presLayoutVars>
          <dgm:chPref val="3"/>
        </dgm:presLayoutVars>
      </dgm:prSet>
      <dgm:spPr/>
    </dgm:pt>
    <dgm:pt modelId="{70506C59-EE26-8040-AC4D-D22BD249C716}" type="pres">
      <dgm:prSet presAssocID="{DAA47730-78A8-0044-9F2F-27602655D003}" presName="hierChild4" presStyleCnt="0"/>
      <dgm:spPr/>
    </dgm:pt>
    <dgm:pt modelId="{98D0EA2F-7990-C142-AFCA-25FE6DCD566A}" type="pres">
      <dgm:prSet presAssocID="{E198F316-C88C-3B4B-A27F-D6F2C1B292C7}" presName="Name17" presStyleLbl="parChTrans1D3" presStyleIdx="3" presStyleCnt="4"/>
      <dgm:spPr/>
    </dgm:pt>
    <dgm:pt modelId="{18981FDF-A1D4-DB4D-A33A-CE7F986907E6}" type="pres">
      <dgm:prSet presAssocID="{C489037E-048F-C34A-A98E-3E6D54B937FD}" presName="hierRoot3" presStyleCnt="0"/>
      <dgm:spPr/>
    </dgm:pt>
    <dgm:pt modelId="{823FCD51-AA76-604C-9D2B-B28E4AC5D117}" type="pres">
      <dgm:prSet presAssocID="{C489037E-048F-C34A-A98E-3E6D54B937FD}" presName="composite3" presStyleCnt="0"/>
      <dgm:spPr/>
    </dgm:pt>
    <dgm:pt modelId="{6A58702E-8CCA-E44E-8D1E-91F8D03A3E65}" type="pres">
      <dgm:prSet presAssocID="{C489037E-048F-C34A-A98E-3E6D54B937FD}" presName="background3" presStyleLbl="node3" presStyleIdx="3" presStyleCnt="4"/>
      <dgm:spPr/>
    </dgm:pt>
    <dgm:pt modelId="{34FA3B23-2197-0E4C-8DB5-ED5A910CD451}" type="pres">
      <dgm:prSet presAssocID="{C489037E-048F-C34A-A98E-3E6D54B937FD}" presName="text3" presStyleLbl="fgAcc3" presStyleIdx="3" presStyleCnt="4">
        <dgm:presLayoutVars>
          <dgm:chPref val="3"/>
        </dgm:presLayoutVars>
      </dgm:prSet>
      <dgm:spPr/>
    </dgm:pt>
    <dgm:pt modelId="{EFF19ADB-BFC9-7A43-9A00-DE5D8C6B4BA8}" type="pres">
      <dgm:prSet presAssocID="{C489037E-048F-C34A-A98E-3E6D54B937FD}" presName="hierChild4" presStyleCnt="0"/>
      <dgm:spPr/>
    </dgm:pt>
  </dgm:ptLst>
  <dgm:cxnLst>
    <dgm:cxn modelId="{2A798A0D-5BEB-D74A-AA62-067D054C5783}" type="presOf" srcId="{C489037E-048F-C34A-A98E-3E6D54B937FD}" destId="{34FA3B23-2197-0E4C-8DB5-ED5A910CD451}" srcOrd="0" destOrd="0" presId="urn:microsoft.com/office/officeart/2005/8/layout/hierarchy1"/>
    <dgm:cxn modelId="{3F028130-0675-EF4C-9326-F0376EA91BF2}" type="presOf" srcId="{DAA47730-78A8-0044-9F2F-27602655D003}" destId="{48368EB5-6F31-9546-82FB-B71578BA11A4}" srcOrd="0" destOrd="0" presId="urn:microsoft.com/office/officeart/2005/8/layout/hierarchy1"/>
    <dgm:cxn modelId="{15576536-DCB5-FC45-AC75-A000809E4D11}" type="presOf" srcId="{22639C0F-9448-2F47-AFB7-83E4DDCF6193}" destId="{202F125F-AF1D-7D4C-BB6B-223001B14CB0}" srcOrd="0" destOrd="0" presId="urn:microsoft.com/office/officeart/2005/8/layout/hierarchy1"/>
    <dgm:cxn modelId="{5ABD7D36-A440-D245-901C-DEFE20617CDD}" type="presOf" srcId="{6C752CB5-C2D4-714B-8E9E-5AB570D7B78B}" destId="{4D54E97A-A7FD-5F4E-A8F0-1F072E11825F}" srcOrd="0" destOrd="0" presId="urn:microsoft.com/office/officeart/2005/8/layout/hierarchy1"/>
    <dgm:cxn modelId="{1339CF39-7C53-5A41-BB1E-C4DD38013983}" type="presOf" srcId="{7C303974-911C-7C4B-B127-E4F7373D04DA}" destId="{1EBAB3CE-BEAB-744B-AC6E-627B1743B97D}" srcOrd="0" destOrd="0" presId="urn:microsoft.com/office/officeart/2005/8/layout/hierarchy1"/>
    <dgm:cxn modelId="{8BE9A043-7E3C-124E-B5A3-8746682A8718}" srcId="{1A863242-159D-B946-9239-E518A62FEE61}" destId="{F055C06E-DA43-0C44-8301-51E48B300643}" srcOrd="1" destOrd="0" parTransId="{01BF272C-988A-5C4A-B1D4-895F21FE11F1}" sibTransId="{B47F259B-4D52-3B4B-BEA7-A601971CE935}"/>
    <dgm:cxn modelId="{6CA5AC50-C3FE-7D4D-8346-3FD260FAA514}" srcId="{F055C06E-DA43-0C44-8301-51E48B300643}" destId="{DAA47730-78A8-0044-9F2F-27602655D003}" srcOrd="0" destOrd="0" parTransId="{6441DC4C-8957-704D-AD2B-DD7EB2EC0906}" sibTransId="{DC415FC5-18F9-3948-83B8-970D664338CA}"/>
    <dgm:cxn modelId="{CFC54A5D-8408-0345-A5F4-894363F67820}" srcId="{1A863242-159D-B946-9239-E518A62FEE61}" destId="{86F166CD-5EEB-374C-B180-938DAEB0F765}" srcOrd="0" destOrd="0" parTransId="{6C752CB5-C2D4-714B-8E9E-5AB570D7B78B}" sibTransId="{18014DF4-FAF2-7B4A-948F-F694A5B1DF4E}"/>
    <dgm:cxn modelId="{577A3975-196B-784B-BEBA-D0E1BC6E44EA}" srcId="{DEEB5086-DFE2-2741-8AD2-0771343A6BF9}" destId="{6F132AB0-FCED-064B-8496-D64219F6270C}" srcOrd="0" destOrd="0" parTransId="{9857E08F-11F3-2D4D-9103-ECF5EED6AC21}" sibTransId="{1F83DBE3-A0F9-8142-8C9B-67D850A2902A}"/>
    <dgm:cxn modelId="{3C260F7A-9747-8B40-A0AA-6B16972B0F59}" srcId="{F055C06E-DA43-0C44-8301-51E48B300643}" destId="{C489037E-048F-C34A-A98E-3E6D54B937FD}" srcOrd="1" destOrd="0" parTransId="{E198F316-C88C-3B4B-A27F-D6F2C1B292C7}" sibTransId="{1523B32C-E1C4-2F4D-8548-74C8006E1E77}"/>
    <dgm:cxn modelId="{7284EA83-79E9-5449-B3C0-24FD000A4575}" srcId="{DEEB5086-DFE2-2741-8AD2-0771343A6BF9}" destId="{A0516C0A-EB8F-2C44-AFBA-5F5A3759B133}" srcOrd="1" destOrd="0" parTransId="{22639C0F-9448-2F47-AFB7-83E4DDCF6193}" sibTransId="{7CFE5759-7B40-D74A-A0FF-C13E20C96363}"/>
    <dgm:cxn modelId="{D9941787-96CC-EB48-B637-91B057935F1E}" type="presOf" srcId="{49E74F57-FFA2-1840-B741-32F10DC69572}" destId="{9B4609CF-9C6F-F147-B89D-6A4F63C1446D}" srcOrd="0" destOrd="0" presId="urn:microsoft.com/office/officeart/2005/8/layout/hierarchy1"/>
    <dgm:cxn modelId="{23B0FF88-079C-D348-BDD8-35A6B96DFE29}" type="presOf" srcId="{6F132AB0-FCED-064B-8496-D64219F6270C}" destId="{098159B3-669B-FA41-85D0-9A9990D1747B}" srcOrd="0" destOrd="0" presId="urn:microsoft.com/office/officeart/2005/8/layout/hierarchy1"/>
    <dgm:cxn modelId="{EBD7B790-672C-9D48-BD87-08908CD29C5E}" srcId="{49E74F57-FFA2-1840-B741-32F10DC69572}" destId="{1A863242-159D-B946-9239-E518A62FEE61}" srcOrd="0" destOrd="0" parTransId="{54B3099F-189E-0345-ACBD-EF70754BE2A3}" sibTransId="{6258E5EA-78A5-1049-8F03-644CF91353F7}"/>
    <dgm:cxn modelId="{C3A6F894-B784-D649-BA43-CC69701AACDA}" srcId="{86F166CD-5EEB-374C-B180-938DAEB0F765}" destId="{7C303974-911C-7C4B-B127-E4F7373D04DA}" srcOrd="1" destOrd="0" parTransId="{AD33CD59-5EEC-4B46-802E-22983B6A5EA9}" sibTransId="{C64BC3DD-2BE2-C44A-B069-EB62FC81E92D}"/>
    <dgm:cxn modelId="{A6D8C29C-0531-F143-AFC1-D25F68F8D84E}" type="presOf" srcId="{01BF272C-988A-5C4A-B1D4-895F21FE11F1}" destId="{DA63106C-E7C3-BD48-8584-9B1C908C2CA5}" srcOrd="0" destOrd="0" presId="urn:microsoft.com/office/officeart/2005/8/layout/hierarchy1"/>
    <dgm:cxn modelId="{FA270EA4-B8A0-AB41-A723-7BACE8495FE3}" type="presOf" srcId="{DEEB5086-DFE2-2741-8AD2-0771343A6BF9}" destId="{70ADBE68-1D3F-F240-AAC0-40A2D68E6D51}" srcOrd="0" destOrd="0" presId="urn:microsoft.com/office/officeart/2005/8/layout/hierarchy1"/>
    <dgm:cxn modelId="{0F2711A8-4448-4649-A563-ECA392C32499}" type="presOf" srcId="{9857E08F-11F3-2D4D-9103-ECF5EED6AC21}" destId="{8BB1AC6C-8E39-5E4A-A3FA-BCFA4F3057A3}" srcOrd="0" destOrd="0" presId="urn:microsoft.com/office/officeart/2005/8/layout/hierarchy1"/>
    <dgm:cxn modelId="{B3353AA9-3542-6245-8E94-DEB944720684}" type="presOf" srcId="{AD33CD59-5EEC-4B46-802E-22983B6A5EA9}" destId="{99CEDBBB-7666-E14E-90D0-A3D731ACA227}" srcOrd="0" destOrd="0" presId="urn:microsoft.com/office/officeart/2005/8/layout/hierarchy1"/>
    <dgm:cxn modelId="{CEBCF2B0-AE59-FE49-A50B-D6566B21545C}" type="presOf" srcId="{F055C06E-DA43-0C44-8301-51E48B300643}" destId="{9C6DC1AB-389E-7B40-B2A9-F0F580DD0A6E}" srcOrd="0" destOrd="0" presId="urn:microsoft.com/office/officeart/2005/8/layout/hierarchy1"/>
    <dgm:cxn modelId="{F762FAB1-AB02-5544-846A-8563FA336B2A}" type="presOf" srcId="{1A863242-159D-B946-9239-E518A62FEE61}" destId="{4D70F33B-1D5D-6242-AA11-3B1900ADCA3A}" srcOrd="0" destOrd="0" presId="urn:microsoft.com/office/officeart/2005/8/layout/hierarchy1"/>
    <dgm:cxn modelId="{AD09D6B2-5480-B847-B27F-B13DE0B1B30B}" type="presOf" srcId="{E198F316-C88C-3B4B-A27F-D6F2C1B292C7}" destId="{98D0EA2F-7990-C142-AFCA-25FE6DCD566A}" srcOrd="0" destOrd="0" presId="urn:microsoft.com/office/officeart/2005/8/layout/hierarchy1"/>
    <dgm:cxn modelId="{BB54B7B3-1712-0F4C-8212-0ED593107B9A}" type="presOf" srcId="{86F166CD-5EEB-374C-B180-938DAEB0F765}" destId="{4C2CBF3E-84D8-D648-8466-162765298318}" srcOrd="0" destOrd="0" presId="urn:microsoft.com/office/officeart/2005/8/layout/hierarchy1"/>
    <dgm:cxn modelId="{E0A412B9-E483-514C-831F-0D89BFAD8785}" type="presOf" srcId="{C5725E48-F6AB-9742-BB44-ED61C5BB6BA4}" destId="{50A4F3EB-E26F-6C48-80ED-4E9A0232C2D9}" srcOrd="0" destOrd="0" presId="urn:microsoft.com/office/officeart/2005/8/layout/hierarchy1"/>
    <dgm:cxn modelId="{83D683BE-FED7-CC44-BCFD-2FB781D44021}" type="presOf" srcId="{6441DC4C-8957-704D-AD2B-DD7EB2EC0906}" destId="{29A4AE6C-C52C-0E41-9271-3FAA702DF2D0}" srcOrd="0" destOrd="0" presId="urn:microsoft.com/office/officeart/2005/8/layout/hierarchy1"/>
    <dgm:cxn modelId="{FFF98CDC-F3BF-4F48-99D0-9DC069302E8E}" srcId="{86F166CD-5EEB-374C-B180-938DAEB0F765}" destId="{DEEB5086-DFE2-2741-8AD2-0771343A6BF9}" srcOrd="0" destOrd="0" parTransId="{C5725E48-F6AB-9742-BB44-ED61C5BB6BA4}" sibTransId="{7654FBA6-7579-C541-B7D6-BC165C4838EC}"/>
    <dgm:cxn modelId="{285640DF-D098-8C4E-8D6D-44042C21233A}" type="presOf" srcId="{A0516C0A-EB8F-2C44-AFBA-5F5A3759B133}" destId="{6C0E07D8-F691-3848-8B56-0166F9CD0AEE}" srcOrd="0" destOrd="0" presId="urn:microsoft.com/office/officeart/2005/8/layout/hierarchy1"/>
    <dgm:cxn modelId="{CB08CD34-5D06-EC41-9AFB-3B523F864E97}" type="presParOf" srcId="{9B4609CF-9C6F-F147-B89D-6A4F63C1446D}" destId="{15D84CF3-D35F-6047-9444-231D3A69EDEF}" srcOrd="0" destOrd="0" presId="urn:microsoft.com/office/officeart/2005/8/layout/hierarchy1"/>
    <dgm:cxn modelId="{1885CCD1-2001-E54E-90D0-FE230F1DB3C1}" type="presParOf" srcId="{15D84CF3-D35F-6047-9444-231D3A69EDEF}" destId="{4F31D7B2-8725-0846-8B3F-44DEB8A70E3B}" srcOrd="0" destOrd="0" presId="urn:microsoft.com/office/officeart/2005/8/layout/hierarchy1"/>
    <dgm:cxn modelId="{F1FC4751-6FB4-E549-BABD-F0A98F9CF817}" type="presParOf" srcId="{4F31D7B2-8725-0846-8B3F-44DEB8A70E3B}" destId="{50AA6E2A-2983-AD43-B338-7134FB4ED5B8}" srcOrd="0" destOrd="0" presId="urn:microsoft.com/office/officeart/2005/8/layout/hierarchy1"/>
    <dgm:cxn modelId="{00828ED8-91F8-7F40-B227-1E6BC54785E9}" type="presParOf" srcId="{4F31D7B2-8725-0846-8B3F-44DEB8A70E3B}" destId="{4D70F33B-1D5D-6242-AA11-3B1900ADCA3A}" srcOrd="1" destOrd="0" presId="urn:microsoft.com/office/officeart/2005/8/layout/hierarchy1"/>
    <dgm:cxn modelId="{CB380613-E2AB-F64A-A6C0-97E61E15CED7}" type="presParOf" srcId="{15D84CF3-D35F-6047-9444-231D3A69EDEF}" destId="{475FBB8F-CBE5-9C48-96DF-88F21A52C508}" srcOrd="1" destOrd="0" presId="urn:microsoft.com/office/officeart/2005/8/layout/hierarchy1"/>
    <dgm:cxn modelId="{18531B44-AD24-5C49-AF5D-1F8466675BA4}" type="presParOf" srcId="{475FBB8F-CBE5-9C48-96DF-88F21A52C508}" destId="{4D54E97A-A7FD-5F4E-A8F0-1F072E11825F}" srcOrd="0" destOrd="0" presId="urn:microsoft.com/office/officeart/2005/8/layout/hierarchy1"/>
    <dgm:cxn modelId="{6BF63CAF-3D75-4947-AB46-533C8D46EE1C}" type="presParOf" srcId="{475FBB8F-CBE5-9C48-96DF-88F21A52C508}" destId="{8BD403A6-9771-6249-A338-C93805B204A6}" srcOrd="1" destOrd="0" presId="urn:microsoft.com/office/officeart/2005/8/layout/hierarchy1"/>
    <dgm:cxn modelId="{AB27951A-BF82-3146-BF16-C96B0B6DD4E6}" type="presParOf" srcId="{8BD403A6-9771-6249-A338-C93805B204A6}" destId="{CD9072A0-4359-E04F-B20B-4256BEB0628E}" srcOrd="0" destOrd="0" presId="urn:microsoft.com/office/officeart/2005/8/layout/hierarchy1"/>
    <dgm:cxn modelId="{BE6F9FC8-D06D-7B49-B02A-46546FC577FA}" type="presParOf" srcId="{CD9072A0-4359-E04F-B20B-4256BEB0628E}" destId="{BDA09FE5-9A4D-5A40-B0A8-AEB676A82813}" srcOrd="0" destOrd="0" presId="urn:microsoft.com/office/officeart/2005/8/layout/hierarchy1"/>
    <dgm:cxn modelId="{F1BA7D37-438A-D548-A51A-9D1BE6577600}" type="presParOf" srcId="{CD9072A0-4359-E04F-B20B-4256BEB0628E}" destId="{4C2CBF3E-84D8-D648-8466-162765298318}" srcOrd="1" destOrd="0" presId="urn:microsoft.com/office/officeart/2005/8/layout/hierarchy1"/>
    <dgm:cxn modelId="{03117ED0-D7E2-8A46-84D4-6C1D1F249A32}" type="presParOf" srcId="{8BD403A6-9771-6249-A338-C93805B204A6}" destId="{4CBC2E04-BE9F-8B47-A485-1691CD5A9100}" srcOrd="1" destOrd="0" presId="urn:microsoft.com/office/officeart/2005/8/layout/hierarchy1"/>
    <dgm:cxn modelId="{3988A88C-88C0-A349-9DEC-A8DAB14B2EE6}" type="presParOf" srcId="{4CBC2E04-BE9F-8B47-A485-1691CD5A9100}" destId="{50A4F3EB-E26F-6C48-80ED-4E9A0232C2D9}" srcOrd="0" destOrd="0" presId="urn:microsoft.com/office/officeart/2005/8/layout/hierarchy1"/>
    <dgm:cxn modelId="{9DD1F2B4-F730-2C47-B722-2541A5382CDB}" type="presParOf" srcId="{4CBC2E04-BE9F-8B47-A485-1691CD5A9100}" destId="{E7C7710D-6DD7-2942-B7B4-BEEAEAF5938B}" srcOrd="1" destOrd="0" presId="urn:microsoft.com/office/officeart/2005/8/layout/hierarchy1"/>
    <dgm:cxn modelId="{93ACE7E8-53EC-F54B-8404-1D35BD14FDE5}" type="presParOf" srcId="{E7C7710D-6DD7-2942-B7B4-BEEAEAF5938B}" destId="{87F0726F-96D0-6443-8A46-F241EFA0852D}" srcOrd="0" destOrd="0" presId="urn:microsoft.com/office/officeart/2005/8/layout/hierarchy1"/>
    <dgm:cxn modelId="{64568400-33CD-074E-BA0C-7FF0EA1BB7F9}" type="presParOf" srcId="{87F0726F-96D0-6443-8A46-F241EFA0852D}" destId="{E205066E-C049-4D4A-8710-E7854E49FDA3}" srcOrd="0" destOrd="0" presId="urn:microsoft.com/office/officeart/2005/8/layout/hierarchy1"/>
    <dgm:cxn modelId="{3B131C2A-9F34-B14E-9159-826090E56FD4}" type="presParOf" srcId="{87F0726F-96D0-6443-8A46-F241EFA0852D}" destId="{70ADBE68-1D3F-F240-AAC0-40A2D68E6D51}" srcOrd="1" destOrd="0" presId="urn:microsoft.com/office/officeart/2005/8/layout/hierarchy1"/>
    <dgm:cxn modelId="{52859817-9CF4-0542-926B-64B590C8FB06}" type="presParOf" srcId="{E7C7710D-6DD7-2942-B7B4-BEEAEAF5938B}" destId="{7FCEED04-1F50-7F4E-AEC1-21A08330D757}" srcOrd="1" destOrd="0" presId="urn:microsoft.com/office/officeart/2005/8/layout/hierarchy1"/>
    <dgm:cxn modelId="{FB9F7C9A-73D3-D84B-B834-39CD2E536C76}" type="presParOf" srcId="{7FCEED04-1F50-7F4E-AEC1-21A08330D757}" destId="{8BB1AC6C-8E39-5E4A-A3FA-BCFA4F3057A3}" srcOrd="0" destOrd="0" presId="urn:microsoft.com/office/officeart/2005/8/layout/hierarchy1"/>
    <dgm:cxn modelId="{EBB64FB9-6255-0A43-BE97-1FB776FCE2CC}" type="presParOf" srcId="{7FCEED04-1F50-7F4E-AEC1-21A08330D757}" destId="{65954FB2-C87A-C14E-B81F-4789BA0CDC99}" srcOrd="1" destOrd="0" presId="urn:microsoft.com/office/officeart/2005/8/layout/hierarchy1"/>
    <dgm:cxn modelId="{6E0953D3-D50A-BD44-A4DE-C57E354AAEEF}" type="presParOf" srcId="{65954FB2-C87A-C14E-B81F-4789BA0CDC99}" destId="{5F2E1921-F6EA-3943-BD04-30090903AB70}" srcOrd="0" destOrd="0" presId="urn:microsoft.com/office/officeart/2005/8/layout/hierarchy1"/>
    <dgm:cxn modelId="{B43CB551-B0ED-974A-99AA-4FCC4196575F}" type="presParOf" srcId="{5F2E1921-F6EA-3943-BD04-30090903AB70}" destId="{EA16B67F-EBD5-FF40-9FDA-61FEF4CB10AB}" srcOrd="0" destOrd="0" presId="urn:microsoft.com/office/officeart/2005/8/layout/hierarchy1"/>
    <dgm:cxn modelId="{4F501999-5F55-944F-8CFE-C6507B8B2562}" type="presParOf" srcId="{5F2E1921-F6EA-3943-BD04-30090903AB70}" destId="{098159B3-669B-FA41-85D0-9A9990D1747B}" srcOrd="1" destOrd="0" presId="urn:microsoft.com/office/officeart/2005/8/layout/hierarchy1"/>
    <dgm:cxn modelId="{A8C92114-CB3B-5D44-A880-891A4E5102D9}" type="presParOf" srcId="{65954FB2-C87A-C14E-B81F-4789BA0CDC99}" destId="{CF13CCED-5492-464E-A39A-0229739BF7AC}" srcOrd="1" destOrd="0" presId="urn:microsoft.com/office/officeart/2005/8/layout/hierarchy1"/>
    <dgm:cxn modelId="{37C6B087-F04F-F348-9808-A116A9511B72}" type="presParOf" srcId="{7FCEED04-1F50-7F4E-AEC1-21A08330D757}" destId="{202F125F-AF1D-7D4C-BB6B-223001B14CB0}" srcOrd="2" destOrd="0" presId="urn:microsoft.com/office/officeart/2005/8/layout/hierarchy1"/>
    <dgm:cxn modelId="{E888B42C-9F25-534B-BCCA-16EEB513E2DF}" type="presParOf" srcId="{7FCEED04-1F50-7F4E-AEC1-21A08330D757}" destId="{EF59EB6F-1141-3B4F-8670-2384AB82F50F}" srcOrd="3" destOrd="0" presId="urn:microsoft.com/office/officeart/2005/8/layout/hierarchy1"/>
    <dgm:cxn modelId="{DBCA4ECC-57D9-4F42-A5BE-949F3744D7B4}" type="presParOf" srcId="{EF59EB6F-1141-3B4F-8670-2384AB82F50F}" destId="{72917D54-0360-624A-9BC6-9F80D3F03C92}" srcOrd="0" destOrd="0" presId="urn:microsoft.com/office/officeart/2005/8/layout/hierarchy1"/>
    <dgm:cxn modelId="{B6B76CF3-9D3F-4A47-B6A4-A336A2456F21}" type="presParOf" srcId="{72917D54-0360-624A-9BC6-9F80D3F03C92}" destId="{FE81CC31-4D6F-154D-A508-F1827EAC9916}" srcOrd="0" destOrd="0" presId="urn:microsoft.com/office/officeart/2005/8/layout/hierarchy1"/>
    <dgm:cxn modelId="{A2F03645-10D1-4843-B856-5E869E3797EF}" type="presParOf" srcId="{72917D54-0360-624A-9BC6-9F80D3F03C92}" destId="{6C0E07D8-F691-3848-8B56-0166F9CD0AEE}" srcOrd="1" destOrd="0" presId="urn:microsoft.com/office/officeart/2005/8/layout/hierarchy1"/>
    <dgm:cxn modelId="{A154B82E-1C7B-5646-B934-CAB908640159}" type="presParOf" srcId="{EF59EB6F-1141-3B4F-8670-2384AB82F50F}" destId="{1B9E1B02-0383-3144-91AA-E6997DA58B08}" srcOrd="1" destOrd="0" presId="urn:microsoft.com/office/officeart/2005/8/layout/hierarchy1"/>
    <dgm:cxn modelId="{19EE1EB6-85E2-364A-BF15-EEE7C35372F4}" type="presParOf" srcId="{4CBC2E04-BE9F-8B47-A485-1691CD5A9100}" destId="{99CEDBBB-7666-E14E-90D0-A3D731ACA227}" srcOrd="2" destOrd="0" presId="urn:microsoft.com/office/officeart/2005/8/layout/hierarchy1"/>
    <dgm:cxn modelId="{AA9FC744-5733-804B-9DE1-6D08BF5B2135}" type="presParOf" srcId="{4CBC2E04-BE9F-8B47-A485-1691CD5A9100}" destId="{02314B9B-C217-C345-B457-9D4B27B5ECBB}" srcOrd="3" destOrd="0" presId="urn:microsoft.com/office/officeart/2005/8/layout/hierarchy1"/>
    <dgm:cxn modelId="{2635F1B3-8A33-F34B-85E0-95C36F138B8F}" type="presParOf" srcId="{02314B9B-C217-C345-B457-9D4B27B5ECBB}" destId="{58026DCA-054E-2645-BE18-86AA6124012D}" srcOrd="0" destOrd="0" presId="urn:microsoft.com/office/officeart/2005/8/layout/hierarchy1"/>
    <dgm:cxn modelId="{8C205C99-CE96-D24D-9A0D-0AC2AD700919}" type="presParOf" srcId="{58026DCA-054E-2645-BE18-86AA6124012D}" destId="{6B39A493-E464-7248-B3D5-EDA1A8A2C0DB}" srcOrd="0" destOrd="0" presId="urn:microsoft.com/office/officeart/2005/8/layout/hierarchy1"/>
    <dgm:cxn modelId="{093557AA-40B6-F341-BD41-4ABF2B35313C}" type="presParOf" srcId="{58026DCA-054E-2645-BE18-86AA6124012D}" destId="{1EBAB3CE-BEAB-744B-AC6E-627B1743B97D}" srcOrd="1" destOrd="0" presId="urn:microsoft.com/office/officeart/2005/8/layout/hierarchy1"/>
    <dgm:cxn modelId="{A5709D95-85C7-7640-8EF8-BA80538127F0}" type="presParOf" srcId="{02314B9B-C217-C345-B457-9D4B27B5ECBB}" destId="{C5A2EC1D-3303-2E45-ABBA-888FB076E126}" srcOrd="1" destOrd="0" presId="urn:microsoft.com/office/officeart/2005/8/layout/hierarchy1"/>
    <dgm:cxn modelId="{A7F8CD10-B9A2-854C-A1E9-E1B8DB6A4AB6}" type="presParOf" srcId="{475FBB8F-CBE5-9C48-96DF-88F21A52C508}" destId="{DA63106C-E7C3-BD48-8584-9B1C908C2CA5}" srcOrd="2" destOrd="0" presId="urn:microsoft.com/office/officeart/2005/8/layout/hierarchy1"/>
    <dgm:cxn modelId="{2A3F17CC-7AC4-B449-A022-F591643E67EC}" type="presParOf" srcId="{475FBB8F-CBE5-9C48-96DF-88F21A52C508}" destId="{464D5378-63D3-664A-B84C-14FB005424B4}" srcOrd="3" destOrd="0" presId="urn:microsoft.com/office/officeart/2005/8/layout/hierarchy1"/>
    <dgm:cxn modelId="{D4EFA949-CC53-E84B-B50A-EB953E1168EB}" type="presParOf" srcId="{464D5378-63D3-664A-B84C-14FB005424B4}" destId="{39005F58-B7CE-3A4E-9372-72B512F9FFAA}" srcOrd="0" destOrd="0" presId="urn:microsoft.com/office/officeart/2005/8/layout/hierarchy1"/>
    <dgm:cxn modelId="{E1951920-EDFF-644C-8EED-2A61271C52A4}" type="presParOf" srcId="{39005F58-B7CE-3A4E-9372-72B512F9FFAA}" destId="{911EA513-33AA-194E-883C-DDE3256D3BEE}" srcOrd="0" destOrd="0" presId="urn:microsoft.com/office/officeart/2005/8/layout/hierarchy1"/>
    <dgm:cxn modelId="{EC8C4A88-E06F-044B-AC39-BACF0457666F}" type="presParOf" srcId="{39005F58-B7CE-3A4E-9372-72B512F9FFAA}" destId="{9C6DC1AB-389E-7B40-B2A9-F0F580DD0A6E}" srcOrd="1" destOrd="0" presId="urn:microsoft.com/office/officeart/2005/8/layout/hierarchy1"/>
    <dgm:cxn modelId="{F39F684A-0CA9-094F-B5E1-0577E8C6C480}" type="presParOf" srcId="{464D5378-63D3-664A-B84C-14FB005424B4}" destId="{531907B2-60A1-4347-970E-27C219E31634}" srcOrd="1" destOrd="0" presId="urn:microsoft.com/office/officeart/2005/8/layout/hierarchy1"/>
    <dgm:cxn modelId="{2FD0698E-D6D8-A34C-839F-037C32735E6D}" type="presParOf" srcId="{531907B2-60A1-4347-970E-27C219E31634}" destId="{29A4AE6C-C52C-0E41-9271-3FAA702DF2D0}" srcOrd="0" destOrd="0" presId="urn:microsoft.com/office/officeart/2005/8/layout/hierarchy1"/>
    <dgm:cxn modelId="{21F957B5-5B1A-D147-8B73-54CC5C4717DF}" type="presParOf" srcId="{531907B2-60A1-4347-970E-27C219E31634}" destId="{2550B33B-8FC3-CB48-9669-8C12AE347601}" srcOrd="1" destOrd="0" presId="urn:microsoft.com/office/officeart/2005/8/layout/hierarchy1"/>
    <dgm:cxn modelId="{BB73A0D0-ABC6-2842-ABEE-CCDE81F29BA0}" type="presParOf" srcId="{2550B33B-8FC3-CB48-9669-8C12AE347601}" destId="{88072B96-1576-2E4F-A4F6-5C1534978F85}" srcOrd="0" destOrd="0" presId="urn:microsoft.com/office/officeart/2005/8/layout/hierarchy1"/>
    <dgm:cxn modelId="{36344A51-CDBA-DE40-B728-CDB348F77689}" type="presParOf" srcId="{88072B96-1576-2E4F-A4F6-5C1534978F85}" destId="{AFED0FD3-8BAF-B345-A378-234F481A6643}" srcOrd="0" destOrd="0" presId="urn:microsoft.com/office/officeart/2005/8/layout/hierarchy1"/>
    <dgm:cxn modelId="{73150EE3-E36E-4D4E-A7A4-C522CCCAC7B3}" type="presParOf" srcId="{88072B96-1576-2E4F-A4F6-5C1534978F85}" destId="{48368EB5-6F31-9546-82FB-B71578BA11A4}" srcOrd="1" destOrd="0" presId="urn:microsoft.com/office/officeart/2005/8/layout/hierarchy1"/>
    <dgm:cxn modelId="{910DD989-A7A3-144A-828B-6C2C883812C7}" type="presParOf" srcId="{2550B33B-8FC3-CB48-9669-8C12AE347601}" destId="{70506C59-EE26-8040-AC4D-D22BD249C716}" srcOrd="1" destOrd="0" presId="urn:microsoft.com/office/officeart/2005/8/layout/hierarchy1"/>
    <dgm:cxn modelId="{9558F099-34D3-444A-8866-84E45DA66BEC}" type="presParOf" srcId="{531907B2-60A1-4347-970E-27C219E31634}" destId="{98D0EA2F-7990-C142-AFCA-25FE6DCD566A}" srcOrd="2" destOrd="0" presId="urn:microsoft.com/office/officeart/2005/8/layout/hierarchy1"/>
    <dgm:cxn modelId="{FC70C462-A2FD-5F46-99AF-06409AB903EB}" type="presParOf" srcId="{531907B2-60A1-4347-970E-27C219E31634}" destId="{18981FDF-A1D4-DB4D-A33A-CE7F986907E6}" srcOrd="3" destOrd="0" presId="urn:microsoft.com/office/officeart/2005/8/layout/hierarchy1"/>
    <dgm:cxn modelId="{9FDD1B71-A5A0-DB45-8D1B-618CB22867D7}" type="presParOf" srcId="{18981FDF-A1D4-DB4D-A33A-CE7F986907E6}" destId="{823FCD51-AA76-604C-9D2B-B28E4AC5D117}" srcOrd="0" destOrd="0" presId="urn:microsoft.com/office/officeart/2005/8/layout/hierarchy1"/>
    <dgm:cxn modelId="{543BA58B-1E58-8F4D-996F-037A7BD2415E}" type="presParOf" srcId="{823FCD51-AA76-604C-9D2B-B28E4AC5D117}" destId="{6A58702E-8CCA-E44E-8D1E-91F8D03A3E65}" srcOrd="0" destOrd="0" presId="urn:microsoft.com/office/officeart/2005/8/layout/hierarchy1"/>
    <dgm:cxn modelId="{572A2F71-6407-1942-83B7-15F2701B7F8F}" type="presParOf" srcId="{823FCD51-AA76-604C-9D2B-B28E4AC5D117}" destId="{34FA3B23-2197-0E4C-8DB5-ED5A910CD451}" srcOrd="1" destOrd="0" presId="urn:microsoft.com/office/officeart/2005/8/layout/hierarchy1"/>
    <dgm:cxn modelId="{9A680D6D-5ACB-9341-857D-24B4F3ECD73B}" type="presParOf" srcId="{18981FDF-A1D4-DB4D-A33A-CE7F986907E6}" destId="{EFF19ADB-BFC9-7A43-9A00-DE5D8C6B4BA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524D45-B9AC-3047-8DED-30145FA58FB1}" type="doc">
      <dgm:prSet loTypeId="urn:microsoft.com/office/officeart/2005/8/layout/cycle3" loCatId="" qsTypeId="urn:microsoft.com/office/officeart/2005/8/quickstyle/simple4" qsCatId="simple" csTypeId="urn:microsoft.com/office/officeart/2005/8/colors/accent1_2" csCatId="accent1" phldr="1"/>
      <dgm:spPr/>
      <dgm:t>
        <a:bodyPr/>
        <a:lstStyle/>
        <a:p>
          <a:endParaRPr lang="es-MX"/>
        </a:p>
      </dgm:t>
    </dgm:pt>
    <dgm:pt modelId="{2D600726-6D67-FA41-B7DB-6147B9F04AF0}">
      <dgm:prSet phldrT="[Texto]" custT="1"/>
      <dgm:spPr/>
      <dgm:t>
        <a:bodyPr/>
        <a:lstStyle/>
        <a:p>
          <a:pPr algn="ctr"/>
          <a:r>
            <a:rPr lang="es-MX" sz="900" b="0" i="0">
              <a:latin typeface="+mj-lt"/>
            </a:rPr>
            <a:t>Recopilación del dato</a:t>
          </a:r>
        </a:p>
      </dgm:t>
    </dgm:pt>
    <dgm:pt modelId="{EDA3A8C0-4B94-B24F-B113-3CE2FA033508}" type="parTrans" cxnId="{155DAEBC-C9F8-0A42-8762-9087B6D7CC8C}">
      <dgm:prSet/>
      <dgm:spPr/>
      <dgm:t>
        <a:bodyPr/>
        <a:lstStyle/>
        <a:p>
          <a:pPr algn="ctr"/>
          <a:endParaRPr lang="es-MX" sz="900" b="0" i="0">
            <a:latin typeface="Gill Sans Nova Light" panose="020B0302020104020203" pitchFamily="34" charset="0"/>
          </a:endParaRPr>
        </a:p>
      </dgm:t>
    </dgm:pt>
    <dgm:pt modelId="{6B2310AA-9C82-1B44-8F32-EF05D42196B6}" type="sibTrans" cxnId="{155DAEBC-C9F8-0A42-8762-9087B6D7CC8C}">
      <dgm:prSet/>
      <dgm:spPr/>
      <dgm:t>
        <a:bodyPr/>
        <a:lstStyle/>
        <a:p>
          <a:pPr algn="ctr"/>
          <a:endParaRPr lang="es-MX" sz="900" b="0" i="0">
            <a:latin typeface="+mj-lt"/>
          </a:endParaRPr>
        </a:p>
      </dgm:t>
    </dgm:pt>
    <dgm:pt modelId="{A6DEF12F-2575-5943-814B-28ACA6FBEBB5}">
      <dgm:prSet phldrT="[Texto]" custT="1"/>
      <dgm:spPr/>
      <dgm:t>
        <a:bodyPr/>
        <a:lstStyle/>
        <a:p>
          <a:pPr algn="ctr"/>
          <a:r>
            <a:rPr lang="es-MX" sz="900" b="0" i="0">
              <a:latin typeface="+mj-lt"/>
            </a:rPr>
            <a:t>Procesamiento y/o Sistematización </a:t>
          </a:r>
        </a:p>
      </dgm:t>
    </dgm:pt>
    <dgm:pt modelId="{9055FE65-80CC-164C-9087-E1B92A5EC9B1}" type="parTrans" cxnId="{6EEF481E-D687-6E46-BC1D-1B39DF26448C}">
      <dgm:prSet/>
      <dgm:spPr/>
      <dgm:t>
        <a:bodyPr/>
        <a:lstStyle/>
        <a:p>
          <a:pPr algn="ctr"/>
          <a:endParaRPr lang="es-MX" sz="900" b="0" i="0">
            <a:latin typeface="Gill Sans Nova Light" panose="020B0302020104020203" pitchFamily="34" charset="0"/>
          </a:endParaRPr>
        </a:p>
      </dgm:t>
    </dgm:pt>
    <dgm:pt modelId="{23A66AB2-7F72-5242-889A-7FF5AFDC5CB7}" type="sibTrans" cxnId="{6EEF481E-D687-6E46-BC1D-1B39DF26448C}">
      <dgm:prSet/>
      <dgm:spPr/>
      <dgm:t>
        <a:bodyPr/>
        <a:lstStyle/>
        <a:p>
          <a:pPr algn="ctr"/>
          <a:endParaRPr lang="es-MX" sz="900" b="0" i="0">
            <a:latin typeface="Gill Sans Nova Light" panose="020B0302020104020203" pitchFamily="34" charset="0"/>
          </a:endParaRPr>
        </a:p>
      </dgm:t>
    </dgm:pt>
    <dgm:pt modelId="{BF92781B-3FB8-5B4C-AF95-037B0F6230C3}">
      <dgm:prSet phldrT="[Texto]" custT="1"/>
      <dgm:spPr/>
      <dgm:t>
        <a:bodyPr/>
        <a:lstStyle/>
        <a:p>
          <a:pPr algn="ctr"/>
          <a:r>
            <a:rPr lang="es-MX" sz="900" b="0" i="0">
              <a:latin typeface="+mj-lt"/>
            </a:rPr>
            <a:t>Almacenamiento</a:t>
          </a:r>
        </a:p>
      </dgm:t>
    </dgm:pt>
    <dgm:pt modelId="{FA3D810E-763E-AF42-8A45-67B621230019}" type="parTrans" cxnId="{7D85FBB3-F060-504A-9FD7-558991400BA2}">
      <dgm:prSet/>
      <dgm:spPr/>
      <dgm:t>
        <a:bodyPr/>
        <a:lstStyle/>
        <a:p>
          <a:pPr algn="ctr"/>
          <a:endParaRPr lang="es-MX" sz="900" b="0" i="0">
            <a:latin typeface="Gill Sans Nova Light" panose="020B0302020104020203" pitchFamily="34" charset="0"/>
          </a:endParaRPr>
        </a:p>
      </dgm:t>
    </dgm:pt>
    <dgm:pt modelId="{3D50684A-64AF-624B-A15C-B01F6098B750}" type="sibTrans" cxnId="{7D85FBB3-F060-504A-9FD7-558991400BA2}">
      <dgm:prSet/>
      <dgm:spPr/>
      <dgm:t>
        <a:bodyPr/>
        <a:lstStyle/>
        <a:p>
          <a:pPr algn="ctr"/>
          <a:endParaRPr lang="es-MX" sz="900" b="0" i="0">
            <a:latin typeface="Gill Sans Nova Light" panose="020B0302020104020203" pitchFamily="34" charset="0"/>
          </a:endParaRPr>
        </a:p>
      </dgm:t>
    </dgm:pt>
    <dgm:pt modelId="{52DD806C-52EE-7846-8B70-0F82E5CEA5C3}">
      <dgm:prSet phldrT="[Texto]" custT="1"/>
      <dgm:spPr/>
      <dgm:t>
        <a:bodyPr/>
        <a:lstStyle/>
        <a:p>
          <a:pPr algn="ctr"/>
          <a:r>
            <a:rPr lang="es-MX" sz="900" b="0" i="0">
              <a:latin typeface="+mj-lt"/>
            </a:rPr>
            <a:t>Uso o reutilización</a:t>
          </a:r>
        </a:p>
      </dgm:t>
    </dgm:pt>
    <dgm:pt modelId="{3343C91D-793C-CE47-A89A-423D8F047320}" type="parTrans" cxnId="{844BC173-9B81-8547-A686-A3615ECA490E}">
      <dgm:prSet/>
      <dgm:spPr/>
      <dgm:t>
        <a:bodyPr/>
        <a:lstStyle/>
        <a:p>
          <a:pPr algn="ctr"/>
          <a:endParaRPr lang="es-MX" sz="900" b="0" i="0">
            <a:latin typeface="Gill Sans Nova Light" panose="020B0302020104020203" pitchFamily="34" charset="0"/>
          </a:endParaRPr>
        </a:p>
      </dgm:t>
    </dgm:pt>
    <dgm:pt modelId="{F5356253-2DB5-E64D-AC40-E40F9E990A97}" type="sibTrans" cxnId="{844BC173-9B81-8547-A686-A3615ECA490E}">
      <dgm:prSet/>
      <dgm:spPr/>
      <dgm:t>
        <a:bodyPr/>
        <a:lstStyle/>
        <a:p>
          <a:pPr algn="ctr"/>
          <a:endParaRPr lang="es-MX" sz="900" b="0" i="0">
            <a:latin typeface="Gill Sans Nova Light" panose="020B0302020104020203" pitchFamily="34" charset="0"/>
          </a:endParaRPr>
        </a:p>
      </dgm:t>
    </dgm:pt>
    <dgm:pt modelId="{34CE256F-FDB4-414E-86F9-11F5C6F11172}">
      <dgm:prSet phldrT="[Texto]" custT="1"/>
      <dgm:spPr/>
      <dgm:t>
        <a:bodyPr/>
        <a:lstStyle/>
        <a:p>
          <a:pPr algn="ctr"/>
          <a:r>
            <a:rPr lang="es-MX" sz="900" b="0" i="0">
              <a:latin typeface="+mj-lt"/>
            </a:rPr>
            <a:t>Interoperabilidad</a:t>
          </a:r>
        </a:p>
      </dgm:t>
    </dgm:pt>
    <dgm:pt modelId="{028DE021-6547-8E4D-B161-05B87180A3AF}" type="parTrans" cxnId="{0D143493-B680-CC4C-9B10-62A9F78DB908}">
      <dgm:prSet/>
      <dgm:spPr/>
      <dgm:t>
        <a:bodyPr/>
        <a:lstStyle/>
        <a:p>
          <a:pPr algn="ctr"/>
          <a:endParaRPr lang="es-MX" sz="900" b="0" i="0">
            <a:latin typeface="Gill Sans Nova Light" panose="020B0302020104020203" pitchFamily="34" charset="0"/>
          </a:endParaRPr>
        </a:p>
      </dgm:t>
    </dgm:pt>
    <dgm:pt modelId="{B86602B3-A00F-F243-976E-D7612781DC40}" type="sibTrans" cxnId="{0D143493-B680-CC4C-9B10-62A9F78DB908}">
      <dgm:prSet/>
      <dgm:spPr/>
      <dgm:t>
        <a:bodyPr/>
        <a:lstStyle/>
        <a:p>
          <a:pPr algn="ctr"/>
          <a:endParaRPr lang="es-MX" sz="900" b="0" i="0">
            <a:latin typeface="Gill Sans Nova Light" panose="020B0302020104020203" pitchFamily="34" charset="0"/>
          </a:endParaRPr>
        </a:p>
      </dgm:t>
    </dgm:pt>
    <dgm:pt modelId="{CA5EC6D9-F7AD-1543-9420-E9ED55C3B90B}">
      <dgm:prSet custT="1"/>
      <dgm:spPr/>
      <dgm:t>
        <a:bodyPr/>
        <a:lstStyle/>
        <a:p>
          <a:pPr algn="ctr"/>
          <a:r>
            <a:rPr lang="es-MX" sz="900" b="0" i="0">
              <a:latin typeface="+mj-lt"/>
            </a:rPr>
            <a:t>Eliminación o Archivado</a:t>
          </a:r>
        </a:p>
      </dgm:t>
    </dgm:pt>
    <dgm:pt modelId="{9F92662E-B4AC-4349-8BB7-40C69B79AD0C}" type="parTrans" cxnId="{3571DA4C-A5F8-8A4D-90A3-3A345EB03429}">
      <dgm:prSet/>
      <dgm:spPr/>
      <dgm:t>
        <a:bodyPr/>
        <a:lstStyle/>
        <a:p>
          <a:pPr algn="ctr"/>
          <a:endParaRPr lang="es-MX" sz="900" b="0" i="0">
            <a:latin typeface="Gill Sans Nova Light" panose="020B0302020104020203" pitchFamily="34" charset="0"/>
          </a:endParaRPr>
        </a:p>
      </dgm:t>
    </dgm:pt>
    <dgm:pt modelId="{535A0981-BEB5-164B-9C70-6360945D0CFF}" type="sibTrans" cxnId="{3571DA4C-A5F8-8A4D-90A3-3A345EB03429}">
      <dgm:prSet/>
      <dgm:spPr/>
      <dgm:t>
        <a:bodyPr/>
        <a:lstStyle/>
        <a:p>
          <a:pPr algn="ctr"/>
          <a:endParaRPr lang="es-MX" sz="900" b="0" i="0">
            <a:latin typeface="Gill Sans Nova Light" panose="020B0302020104020203" pitchFamily="34" charset="0"/>
          </a:endParaRPr>
        </a:p>
      </dgm:t>
    </dgm:pt>
    <dgm:pt modelId="{E8D57065-E9D1-1746-BEAA-FA7B8909721F}" type="pres">
      <dgm:prSet presAssocID="{9B524D45-B9AC-3047-8DED-30145FA58FB1}" presName="Name0" presStyleCnt="0">
        <dgm:presLayoutVars>
          <dgm:dir/>
          <dgm:resizeHandles val="exact"/>
        </dgm:presLayoutVars>
      </dgm:prSet>
      <dgm:spPr/>
    </dgm:pt>
    <dgm:pt modelId="{BBAADD14-83DE-F648-99E6-6392A7979FBF}" type="pres">
      <dgm:prSet presAssocID="{9B524D45-B9AC-3047-8DED-30145FA58FB1}" presName="cycle" presStyleCnt="0"/>
      <dgm:spPr/>
    </dgm:pt>
    <dgm:pt modelId="{EBBFB5B9-9C33-9443-81FC-D9AFE5D89CCF}" type="pres">
      <dgm:prSet presAssocID="{2D600726-6D67-FA41-B7DB-6147B9F04AF0}" presName="nodeFirstNode" presStyleLbl="node1" presStyleIdx="0" presStyleCnt="6">
        <dgm:presLayoutVars>
          <dgm:bulletEnabled val="1"/>
        </dgm:presLayoutVars>
      </dgm:prSet>
      <dgm:spPr/>
    </dgm:pt>
    <dgm:pt modelId="{CDE26ABC-CE93-DD49-9D0D-A62DB9013320}" type="pres">
      <dgm:prSet presAssocID="{6B2310AA-9C82-1B44-8F32-EF05D42196B6}" presName="sibTransFirstNode" presStyleLbl="bgShp" presStyleIdx="0" presStyleCnt="1"/>
      <dgm:spPr/>
    </dgm:pt>
    <dgm:pt modelId="{4BD87202-1863-E147-95B4-B2DA9D1A39DB}" type="pres">
      <dgm:prSet presAssocID="{A6DEF12F-2575-5943-814B-28ACA6FBEBB5}" presName="nodeFollowingNodes" presStyleLbl="node1" presStyleIdx="1" presStyleCnt="6">
        <dgm:presLayoutVars>
          <dgm:bulletEnabled val="1"/>
        </dgm:presLayoutVars>
      </dgm:prSet>
      <dgm:spPr/>
    </dgm:pt>
    <dgm:pt modelId="{7D4E9673-1C3A-C446-ACF0-F05E58A591A0}" type="pres">
      <dgm:prSet presAssocID="{BF92781B-3FB8-5B4C-AF95-037B0F6230C3}" presName="nodeFollowingNodes" presStyleLbl="node1" presStyleIdx="2" presStyleCnt="6">
        <dgm:presLayoutVars>
          <dgm:bulletEnabled val="1"/>
        </dgm:presLayoutVars>
      </dgm:prSet>
      <dgm:spPr/>
    </dgm:pt>
    <dgm:pt modelId="{0B10CF4F-B17E-D14F-9C07-A73E9E2EF98D}" type="pres">
      <dgm:prSet presAssocID="{52DD806C-52EE-7846-8B70-0F82E5CEA5C3}" presName="nodeFollowingNodes" presStyleLbl="node1" presStyleIdx="3" presStyleCnt="6">
        <dgm:presLayoutVars>
          <dgm:bulletEnabled val="1"/>
        </dgm:presLayoutVars>
      </dgm:prSet>
      <dgm:spPr/>
    </dgm:pt>
    <dgm:pt modelId="{40494858-3DCB-514F-BEB8-D0B90711EF30}" type="pres">
      <dgm:prSet presAssocID="{34CE256F-FDB4-414E-86F9-11F5C6F11172}" presName="nodeFollowingNodes" presStyleLbl="node1" presStyleIdx="4" presStyleCnt="6">
        <dgm:presLayoutVars>
          <dgm:bulletEnabled val="1"/>
        </dgm:presLayoutVars>
      </dgm:prSet>
      <dgm:spPr/>
    </dgm:pt>
    <dgm:pt modelId="{0D19249E-7616-D84C-9303-8C2BCCDF3803}" type="pres">
      <dgm:prSet presAssocID="{CA5EC6D9-F7AD-1543-9420-E9ED55C3B90B}" presName="nodeFollowingNodes" presStyleLbl="node1" presStyleIdx="5" presStyleCnt="6">
        <dgm:presLayoutVars>
          <dgm:bulletEnabled val="1"/>
        </dgm:presLayoutVars>
      </dgm:prSet>
      <dgm:spPr/>
    </dgm:pt>
  </dgm:ptLst>
  <dgm:cxnLst>
    <dgm:cxn modelId="{9EA78D11-5B81-BD44-A9D1-A4128E42DDE0}" type="presOf" srcId="{34CE256F-FDB4-414E-86F9-11F5C6F11172}" destId="{40494858-3DCB-514F-BEB8-D0B90711EF30}" srcOrd="0" destOrd="0" presId="urn:microsoft.com/office/officeart/2005/8/layout/cycle3"/>
    <dgm:cxn modelId="{6EEF481E-D687-6E46-BC1D-1B39DF26448C}" srcId="{9B524D45-B9AC-3047-8DED-30145FA58FB1}" destId="{A6DEF12F-2575-5943-814B-28ACA6FBEBB5}" srcOrd="1" destOrd="0" parTransId="{9055FE65-80CC-164C-9087-E1B92A5EC9B1}" sibTransId="{23A66AB2-7F72-5242-889A-7FF5AFDC5CB7}"/>
    <dgm:cxn modelId="{A37AFC37-9D77-0045-A09C-14A06957F24B}" type="presOf" srcId="{9B524D45-B9AC-3047-8DED-30145FA58FB1}" destId="{E8D57065-E9D1-1746-BEAA-FA7B8909721F}" srcOrd="0" destOrd="0" presId="urn:microsoft.com/office/officeart/2005/8/layout/cycle3"/>
    <dgm:cxn modelId="{3571DA4C-A5F8-8A4D-90A3-3A345EB03429}" srcId="{9B524D45-B9AC-3047-8DED-30145FA58FB1}" destId="{CA5EC6D9-F7AD-1543-9420-E9ED55C3B90B}" srcOrd="5" destOrd="0" parTransId="{9F92662E-B4AC-4349-8BB7-40C69B79AD0C}" sibTransId="{535A0981-BEB5-164B-9C70-6360945D0CFF}"/>
    <dgm:cxn modelId="{39719853-6C93-B842-948B-C5CA67A4AE57}" type="presOf" srcId="{CA5EC6D9-F7AD-1543-9420-E9ED55C3B90B}" destId="{0D19249E-7616-D84C-9303-8C2BCCDF3803}" srcOrd="0" destOrd="0" presId="urn:microsoft.com/office/officeart/2005/8/layout/cycle3"/>
    <dgm:cxn modelId="{844BC173-9B81-8547-A686-A3615ECA490E}" srcId="{9B524D45-B9AC-3047-8DED-30145FA58FB1}" destId="{52DD806C-52EE-7846-8B70-0F82E5CEA5C3}" srcOrd="3" destOrd="0" parTransId="{3343C91D-793C-CE47-A89A-423D8F047320}" sibTransId="{F5356253-2DB5-E64D-AC40-E40F9E990A97}"/>
    <dgm:cxn modelId="{0B58A090-DD9E-8F4A-AD75-A2E0E6DFA521}" type="presOf" srcId="{6B2310AA-9C82-1B44-8F32-EF05D42196B6}" destId="{CDE26ABC-CE93-DD49-9D0D-A62DB9013320}" srcOrd="0" destOrd="0" presId="urn:microsoft.com/office/officeart/2005/8/layout/cycle3"/>
    <dgm:cxn modelId="{0D143493-B680-CC4C-9B10-62A9F78DB908}" srcId="{9B524D45-B9AC-3047-8DED-30145FA58FB1}" destId="{34CE256F-FDB4-414E-86F9-11F5C6F11172}" srcOrd="4" destOrd="0" parTransId="{028DE021-6547-8E4D-B161-05B87180A3AF}" sibTransId="{B86602B3-A00F-F243-976E-D7612781DC40}"/>
    <dgm:cxn modelId="{A857C9A9-9E9B-C643-88A3-FB993CE70124}" type="presOf" srcId="{A6DEF12F-2575-5943-814B-28ACA6FBEBB5}" destId="{4BD87202-1863-E147-95B4-B2DA9D1A39DB}" srcOrd="0" destOrd="0" presId="urn:microsoft.com/office/officeart/2005/8/layout/cycle3"/>
    <dgm:cxn modelId="{7D85FBB3-F060-504A-9FD7-558991400BA2}" srcId="{9B524D45-B9AC-3047-8DED-30145FA58FB1}" destId="{BF92781B-3FB8-5B4C-AF95-037B0F6230C3}" srcOrd="2" destOrd="0" parTransId="{FA3D810E-763E-AF42-8A45-67B621230019}" sibTransId="{3D50684A-64AF-624B-A15C-B01F6098B750}"/>
    <dgm:cxn modelId="{F60FF0B6-3BB6-8549-93B6-CD7F378414C8}" type="presOf" srcId="{52DD806C-52EE-7846-8B70-0F82E5CEA5C3}" destId="{0B10CF4F-B17E-D14F-9C07-A73E9E2EF98D}" srcOrd="0" destOrd="0" presId="urn:microsoft.com/office/officeart/2005/8/layout/cycle3"/>
    <dgm:cxn modelId="{155DAEBC-C9F8-0A42-8762-9087B6D7CC8C}" srcId="{9B524D45-B9AC-3047-8DED-30145FA58FB1}" destId="{2D600726-6D67-FA41-B7DB-6147B9F04AF0}" srcOrd="0" destOrd="0" parTransId="{EDA3A8C0-4B94-B24F-B113-3CE2FA033508}" sibTransId="{6B2310AA-9C82-1B44-8F32-EF05D42196B6}"/>
    <dgm:cxn modelId="{7A4815BD-7F8D-5644-92B2-576A546FCFBE}" type="presOf" srcId="{BF92781B-3FB8-5B4C-AF95-037B0F6230C3}" destId="{7D4E9673-1C3A-C446-ACF0-F05E58A591A0}" srcOrd="0" destOrd="0" presId="urn:microsoft.com/office/officeart/2005/8/layout/cycle3"/>
    <dgm:cxn modelId="{CF0AEEF4-FBD7-1C45-97E8-6CA34772CC87}" type="presOf" srcId="{2D600726-6D67-FA41-B7DB-6147B9F04AF0}" destId="{EBBFB5B9-9C33-9443-81FC-D9AFE5D89CCF}" srcOrd="0" destOrd="0" presId="urn:microsoft.com/office/officeart/2005/8/layout/cycle3"/>
    <dgm:cxn modelId="{CCD54389-6EDB-494D-B049-985FA69E26CB}" type="presParOf" srcId="{E8D57065-E9D1-1746-BEAA-FA7B8909721F}" destId="{BBAADD14-83DE-F648-99E6-6392A7979FBF}" srcOrd="0" destOrd="0" presId="urn:microsoft.com/office/officeart/2005/8/layout/cycle3"/>
    <dgm:cxn modelId="{72894D29-79A7-3148-BF53-FF35781A912C}" type="presParOf" srcId="{BBAADD14-83DE-F648-99E6-6392A7979FBF}" destId="{EBBFB5B9-9C33-9443-81FC-D9AFE5D89CCF}" srcOrd="0" destOrd="0" presId="urn:microsoft.com/office/officeart/2005/8/layout/cycle3"/>
    <dgm:cxn modelId="{B80852DF-5C2F-FE42-92AE-C5B660125913}" type="presParOf" srcId="{BBAADD14-83DE-F648-99E6-6392A7979FBF}" destId="{CDE26ABC-CE93-DD49-9D0D-A62DB9013320}" srcOrd="1" destOrd="0" presId="urn:microsoft.com/office/officeart/2005/8/layout/cycle3"/>
    <dgm:cxn modelId="{51366BBB-2C4B-1A4A-BF2D-C5F99A0CC3A5}" type="presParOf" srcId="{BBAADD14-83DE-F648-99E6-6392A7979FBF}" destId="{4BD87202-1863-E147-95B4-B2DA9D1A39DB}" srcOrd="2" destOrd="0" presId="urn:microsoft.com/office/officeart/2005/8/layout/cycle3"/>
    <dgm:cxn modelId="{51E39400-D7BA-4A4D-9C2D-E1DF95CB8AA2}" type="presParOf" srcId="{BBAADD14-83DE-F648-99E6-6392A7979FBF}" destId="{7D4E9673-1C3A-C446-ACF0-F05E58A591A0}" srcOrd="3" destOrd="0" presId="urn:microsoft.com/office/officeart/2005/8/layout/cycle3"/>
    <dgm:cxn modelId="{E8B438DB-71E8-CC49-8315-02990164785D}" type="presParOf" srcId="{BBAADD14-83DE-F648-99E6-6392A7979FBF}" destId="{0B10CF4F-B17E-D14F-9C07-A73E9E2EF98D}" srcOrd="4" destOrd="0" presId="urn:microsoft.com/office/officeart/2005/8/layout/cycle3"/>
    <dgm:cxn modelId="{7EEDF102-398E-2E4C-89A7-8B1357591322}" type="presParOf" srcId="{BBAADD14-83DE-F648-99E6-6392A7979FBF}" destId="{40494858-3DCB-514F-BEB8-D0B90711EF30}" srcOrd="5" destOrd="0" presId="urn:microsoft.com/office/officeart/2005/8/layout/cycle3"/>
    <dgm:cxn modelId="{F7F4578E-A3A4-5A46-9487-6F82F808DEB4}" type="presParOf" srcId="{BBAADD14-83DE-F648-99E6-6392A7979FBF}" destId="{0D19249E-7616-D84C-9303-8C2BCCDF3803}"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83F7D-1919-1643-AE3D-26353682F299}" type="doc">
      <dgm:prSet loTypeId="urn:microsoft.com/office/officeart/2005/8/layout/bProcess3" loCatId="" qsTypeId="urn:microsoft.com/office/officeart/2005/8/quickstyle/simple1" qsCatId="simple" csTypeId="urn:microsoft.com/office/officeart/2005/8/colors/accent1_2" csCatId="accent1" phldr="1"/>
      <dgm:spPr/>
      <dgm:t>
        <a:bodyPr/>
        <a:lstStyle/>
        <a:p>
          <a:endParaRPr lang="es-MX"/>
        </a:p>
      </dgm:t>
    </dgm:pt>
    <dgm:pt modelId="{9B9A1385-FF57-3343-974E-436788D2DE43}">
      <dgm:prSet phldrT="[Texto]"/>
      <dgm:spPr/>
      <dgm:t>
        <a:bodyPr/>
        <a:lstStyle/>
        <a:p>
          <a:r>
            <a:rPr lang="es-MX"/>
            <a:t>0. Construcción de la guía estadística</a:t>
          </a:r>
        </a:p>
      </dgm:t>
    </dgm:pt>
    <dgm:pt modelId="{45781A5A-482F-9A4A-83C9-773EAC4D1941}" type="parTrans" cxnId="{CF131E1F-3391-BA41-90C0-6B07E577341D}">
      <dgm:prSet/>
      <dgm:spPr/>
      <dgm:t>
        <a:bodyPr/>
        <a:lstStyle/>
        <a:p>
          <a:endParaRPr lang="es-MX"/>
        </a:p>
      </dgm:t>
    </dgm:pt>
    <dgm:pt modelId="{04434F88-D905-B74B-B66B-0A5D877702EA}" type="sibTrans" cxnId="{CF131E1F-3391-BA41-90C0-6B07E577341D}">
      <dgm:prSet/>
      <dgm:spPr/>
      <dgm:t>
        <a:bodyPr/>
        <a:lstStyle/>
        <a:p>
          <a:endParaRPr lang="es-MX"/>
        </a:p>
      </dgm:t>
    </dgm:pt>
    <dgm:pt modelId="{04D40FDF-D003-3343-A6BA-0F4FDF5EA60D}">
      <dgm:prSet phldrT="[Texto]"/>
      <dgm:spPr/>
      <dgm:t>
        <a:bodyPr/>
        <a:lstStyle/>
        <a:p>
          <a:r>
            <a:rPr lang="es-MX"/>
            <a:t>1. Selección de participantes pilotos </a:t>
          </a:r>
        </a:p>
      </dgm:t>
    </dgm:pt>
    <dgm:pt modelId="{BCA98B6D-A2E9-F548-9300-0BE220CD5A49}" type="parTrans" cxnId="{8690CF53-8F87-CB47-BEF9-9E2BDA6F33B9}">
      <dgm:prSet/>
      <dgm:spPr/>
      <dgm:t>
        <a:bodyPr/>
        <a:lstStyle/>
        <a:p>
          <a:endParaRPr lang="es-MX"/>
        </a:p>
      </dgm:t>
    </dgm:pt>
    <dgm:pt modelId="{9DA8FA21-FB41-144C-939D-94347F782AFB}" type="sibTrans" cxnId="{8690CF53-8F87-CB47-BEF9-9E2BDA6F33B9}">
      <dgm:prSet/>
      <dgm:spPr/>
      <dgm:t>
        <a:bodyPr/>
        <a:lstStyle/>
        <a:p>
          <a:endParaRPr lang="es-MX"/>
        </a:p>
      </dgm:t>
    </dgm:pt>
    <dgm:pt modelId="{CB8ED4C9-7227-8946-B789-245492056257}">
      <dgm:prSet phldrT="[Texto]"/>
      <dgm:spPr/>
      <dgm:t>
        <a:bodyPr/>
        <a:lstStyle/>
        <a:p>
          <a:r>
            <a:rPr lang="es-MX"/>
            <a:t>2. Diseño de un estándar de  capacitación</a:t>
          </a:r>
        </a:p>
      </dgm:t>
    </dgm:pt>
    <dgm:pt modelId="{1B26AF63-39C2-C648-9C68-0559C14A65D0}" type="parTrans" cxnId="{617A93C6-2909-A44C-B85F-A44606A0EACF}">
      <dgm:prSet/>
      <dgm:spPr/>
      <dgm:t>
        <a:bodyPr/>
        <a:lstStyle/>
        <a:p>
          <a:endParaRPr lang="es-MX"/>
        </a:p>
      </dgm:t>
    </dgm:pt>
    <dgm:pt modelId="{14C47AB2-59A8-BA49-9F20-796463A6B1E5}" type="sibTrans" cxnId="{617A93C6-2909-A44C-B85F-A44606A0EACF}">
      <dgm:prSet/>
      <dgm:spPr/>
      <dgm:t>
        <a:bodyPr/>
        <a:lstStyle/>
        <a:p>
          <a:endParaRPr lang="es-MX"/>
        </a:p>
      </dgm:t>
    </dgm:pt>
    <dgm:pt modelId="{5829ED48-95EA-A640-88CB-6DC2D80825E7}">
      <dgm:prSet phldrT="[Texto]"/>
      <dgm:spPr/>
      <dgm:t>
        <a:bodyPr/>
        <a:lstStyle/>
        <a:p>
          <a:r>
            <a:rPr lang="es-MX" dirty="0"/>
            <a:t>3. Diseñar una propuesta tecnológica factible para concentrar la información recopilada de la guía </a:t>
          </a:r>
        </a:p>
      </dgm:t>
    </dgm:pt>
    <dgm:pt modelId="{605D230A-33F9-3A4B-91D5-C193DA38F5D2}" type="parTrans" cxnId="{BCB2515C-62CF-A741-8437-EC2310CDA6B0}">
      <dgm:prSet/>
      <dgm:spPr/>
      <dgm:t>
        <a:bodyPr/>
        <a:lstStyle/>
        <a:p>
          <a:endParaRPr lang="es-MX"/>
        </a:p>
      </dgm:t>
    </dgm:pt>
    <dgm:pt modelId="{87AEFC52-7DD7-6640-8A0E-B1EA47FE91DE}" type="sibTrans" cxnId="{BCB2515C-62CF-A741-8437-EC2310CDA6B0}">
      <dgm:prSet/>
      <dgm:spPr/>
      <dgm:t>
        <a:bodyPr/>
        <a:lstStyle/>
        <a:p>
          <a:endParaRPr lang="es-MX"/>
        </a:p>
      </dgm:t>
    </dgm:pt>
    <dgm:pt modelId="{9B66B079-64E5-8848-97F6-459CEC5D4721}">
      <dgm:prSet phldrT="[Texto]"/>
      <dgm:spPr/>
      <dgm:t>
        <a:bodyPr/>
        <a:lstStyle/>
        <a:p>
          <a:r>
            <a:rPr lang="es-MX"/>
            <a:t>4. Validación de los puntos 1, 2 y 3 con GIMMI</a:t>
          </a:r>
        </a:p>
      </dgm:t>
    </dgm:pt>
    <dgm:pt modelId="{B1D45F00-84F4-4B4D-A479-4880A89BA402}" type="parTrans" cxnId="{9B6F204D-1C1F-C34D-B4D7-6947306CD084}">
      <dgm:prSet/>
      <dgm:spPr/>
      <dgm:t>
        <a:bodyPr/>
        <a:lstStyle/>
        <a:p>
          <a:endParaRPr lang="es-MX"/>
        </a:p>
      </dgm:t>
    </dgm:pt>
    <dgm:pt modelId="{E6B09AC4-4068-4941-A959-0F945B3D5792}" type="sibTrans" cxnId="{9B6F204D-1C1F-C34D-B4D7-6947306CD084}">
      <dgm:prSet/>
      <dgm:spPr/>
      <dgm:t>
        <a:bodyPr/>
        <a:lstStyle/>
        <a:p>
          <a:endParaRPr lang="es-MX"/>
        </a:p>
      </dgm:t>
    </dgm:pt>
    <dgm:pt modelId="{0EEE2144-67DD-9446-80E3-F21A24210E86}">
      <dgm:prSet phldrT="[Texto]"/>
      <dgm:spPr/>
      <dgm:t>
        <a:bodyPr/>
        <a:lstStyle/>
        <a:p>
          <a:r>
            <a:rPr lang="es-MX"/>
            <a:t>5. Proveer los insumos necesarios para garantizar la implementación operativa de la guía.</a:t>
          </a:r>
        </a:p>
      </dgm:t>
    </dgm:pt>
    <dgm:pt modelId="{D911C44E-7B80-8D47-A40F-B992AEF08C35}" type="parTrans" cxnId="{B4C2E802-E4C3-2E41-87A0-9F22382AAAF5}">
      <dgm:prSet/>
      <dgm:spPr/>
      <dgm:t>
        <a:bodyPr/>
        <a:lstStyle/>
        <a:p>
          <a:endParaRPr lang="es-MX"/>
        </a:p>
      </dgm:t>
    </dgm:pt>
    <dgm:pt modelId="{F0A5FF8A-E125-1648-8939-339A57A6C83D}" type="sibTrans" cxnId="{B4C2E802-E4C3-2E41-87A0-9F22382AAAF5}">
      <dgm:prSet/>
      <dgm:spPr/>
      <dgm:t>
        <a:bodyPr/>
        <a:lstStyle/>
        <a:p>
          <a:endParaRPr lang="es-MX"/>
        </a:p>
      </dgm:t>
    </dgm:pt>
    <dgm:pt modelId="{8F1BE088-A791-E449-BB59-D24A07E3FFC4}">
      <dgm:prSet phldrT="[Texto]"/>
      <dgm:spPr/>
      <dgm:t>
        <a:bodyPr/>
        <a:lstStyle/>
        <a:p>
          <a:r>
            <a:rPr lang="es-MX"/>
            <a:t>6.  Implementación de la guía con el método seleccionado</a:t>
          </a:r>
        </a:p>
      </dgm:t>
    </dgm:pt>
    <dgm:pt modelId="{674AF171-F5AE-B044-842A-9B164F35792B}" type="parTrans" cxnId="{C0359F5B-1083-8146-A04B-E2C9D6B7C656}">
      <dgm:prSet/>
      <dgm:spPr/>
      <dgm:t>
        <a:bodyPr/>
        <a:lstStyle/>
        <a:p>
          <a:endParaRPr lang="es-MX"/>
        </a:p>
      </dgm:t>
    </dgm:pt>
    <dgm:pt modelId="{18F80156-150F-B041-A032-0C6DF519831D}" type="sibTrans" cxnId="{C0359F5B-1083-8146-A04B-E2C9D6B7C656}">
      <dgm:prSet/>
      <dgm:spPr/>
      <dgm:t>
        <a:bodyPr/>
        <a:lstStyle/>
        <a:p>
          <a:endParaRPr lang="es-MX"/>
        </a:p>
      </dgm:t>
    </dgm:pt>
    <dgm:pt modelId="{0AA176FB-050F-8B48-B145-B134120B95D5}">
      <dgm:prSet phldrT="[Texto]"/>
      <dgm:spPr/>
      <dgm:t>
        <a:bodyPr/>
        <a:lstStyle/>
        <a:p>
          <a:r>
            <a:rPr lang="es-MX"/>
            <a:t>7. Evaluación de la calidad de los datos  producidos </a:t>
          </a:r>
        </a:p>
      </dgm:t>
    </dgm:pt>
    <dgm:pt modelId="{4EB63B94-FF0C-7247-885C-8DD125D00B57}" type="parTrans" cxnId="{B112B789-2DD4-A948-B6E9-4A50B4E5D9F2}">
      <dgm:prSet/>
      <dgm:spPr/>
      <dgm:t>
        <a:bodyPr/>
        <a:lstStyle/>
        <a:p>
          <a:endParaRPr lang="es-MX"/>
        </a:p>
      </dgm:t>
    </dgm:pt>
    <dgm:pt modelId="{3BA95D9A-581D-144B-A91A-1860291C5B23}" type="sibTrans" cxnId="{B112B789-2DD4-A948-B6E9-4A50B4E5D9F2}">
      <dgm:prSet/>
      <dgm:spPr/>
      <dgm:t>
        <a:bodyPr/>
        <a:lstStyle/>
        <a:p>
          <a:endParaRPr lang="es-MX"/>
        </a:p>
      </dgm:t>
    </dgm:pt>
    <dgm:pt modelId="{D7AE82FA-0C21-CD44-A615-C92A43728C79}">
      <dgm:prSet phldrT="[Texto]"/>
      <dgm:spPr/>
      <dgm:t>
        <a:bodyPr/>
        <a:lstStyle/>
        <a:p>
          <a:r>
            <a:rPr lang="es-MX"/>
            <a:t>8. Análislis de factibilidad de la guía </a:t>
          </a:r>
        </a:p>
      </dgm:t>
    </dgm:pt>
    <dgm:pt modelId="{C9EA52CC-BA7C-154A-8243-E0B19898F662}" type="parTrans" cxnId="{56442F8F-8387-8641-A26B-E5A14D5FB51C}">
      <dgm:prSet/>
      <dgm:spPr/>
      <dgm:t>
        <a:bodyPr/>
        <a:lstStyle/>
        <a:p>
          <a:endParaRPr lang="es-MX"/>
        </a:p>
      </dgm:t>
    </dgm:pt>
    <dgm:pt modelId="{C5AC349B-6695-C142-9A78-864BC9561130}" type="sibTrans" cxnId="{56442F8F-8387-8641-A26B-E5A14D5FB51C}">
      <dgm:prSet/>
      <dgm:spPr/>
      <dgm:t>
        <a:bodyPr/>
        <a:lstStyle/>
        <a:p>
          <a:endParaRPr lang="es-MX"/>
        </a:p>
      </dgm:t>
    </dgm:pt>
    <dgm:pt modelId="{78B215B4-56DC-2A4C-B46A-01E9954D8F00}">
      <dgm:prSet phldrT="[Texto]"/>
      <dgm:spPr/>
      <dgm:t>
        <a:bodyPr/>
        <a:lstStyle/>
        <a:p>
          <a:r>
            <a:rPr lang="es-MX" dirty="0"/>
            <a:t>9. Ajuste de la Guía a partir del ejercicio piloto</a:t>
          </a:r>
        </a:p>
      </dgm:t>
    </dgm:pt>
    <dgm:pt modelId="{D1CCFAB7-6607-6346-B03C-25E44CC5CDCD}" type="parTrans" cxnId="{1C92E4B9-899D-E74F-A020-D5F952CCC78F}">
      <dgm:prSet/>
      <dgm:spPr/>
      <dgm:t>
        <a:bodyPr/>
        <a:lstStyle/>
        <a:p>
          <a:endParaRPr lang="es-MX"/>
        </a:p>
      </dgm:t>
    </dgm:pt>
    <dgm:pt modelId="{FE67433B-34EC-BF45-89E8-E2B21F0038E6}" type="sibTrans" cxnId="{1C92E4B9-899D-E74F-A020-D5F952CCC78F}">
      <dgm:prSet/>
      <dgm:spPr/>
      <dgm:t>
        <a:bodyPr/>
        <a:lstStyle/>
        <a:p>
          <a:endParaRPr lang="es-MX"/>
        </a:p>
      </dgm:t>
    </dgm:pt>
    <dgm:pt modelId="{551D0B5E-E6AD-6642-BA53-CBCB2161E0D6}" type="pres">
      <dgm:prSet presAssocID="{82A83F7D-1919-1643-AE3D-26353682F299}" presName="Name0" presStyleCnt="0">
        <dgm:presLayoutVars>
          <dgm:dir/>
          <dgm:resizeHandles val="exact"/>
        </dgm:presLayoutVars>
      </dgm:prSet>
      <dgm:spPr/>
    </dgm:pt>
    <dgm:pt modelId="{26608C96-E967-F64C-8AAD-A62B4F7E5892}" type="pres">
      <dgm:prSet presAssocID="{9B9A1385-FF57-3343-974E-436788D2DE43}" presName="node" presStyleLbl="node1" presStyleIdx="0" presStyleCnt="10">
        <dgm:presLayoutVars>
          <dgm:bulletEnabled val="1"/>
        </dgm:presLayoutVars>
      </dgm:prSet>
      <dgm:spPr/>
    </dgm:pt>
    <dgm:pt modelId="{851CC106-B868-B544-A340-E67B386D7DB3}" type="pres">
      <dgm:prSet presAssocID="{04434F88-D905-B74B-B66B-0A5D877702EA}" presName="sibTrans" presStyleLbl="sibTrans1D1" presStyleIdx="0" presStyleCnt="9"/>
      <dgm:spPr/>
    </dgm:pt>
    <dgm:pt modelId="{371E360D-9256-1448-A24F-F8650BC00875}" type="pres">
      <dgm:prSet presAssocID="{04434F88-D905-B74B-B66B-0A5D877702EA}" presName="connectorText" presStyleLbl="sibTrans1D1" presStyleIdx="0" presStyleCnt="9"/>
      <dgm:spPr/>
    </dgm:pt>
    <dgm:pt modelId="{A2231568-2AF5-F442-8347-78D2093EA101}" type="pres">
      <dgm:prSet presAssocID="{04D40FDF-D003-3343-A6BA-0F4FDF5EA60D}" presName="node" presStyleLbl="node1" presStyleIdx="1" presStyleCnt="10">
        <dgm:presLayoutVars>
          <dgm:bulletEnabled val="1"/>
        </dgm:presLayoutVars>
      </dgm:prSet>
      <dgm:spPr/>
    </dgm:pt>
    <dgm:pt modelId="{30C2085C-CB36-234F-8E88-F6AA11E85BC5}" type="pres">
      <dgm:prSet presAssocID="{9DA8FA21-FB41-144C-939D-94347F782AFB}" presName="sibTrans" presStyleLbl="sibTrans1D1" presStyleIdx="1" presStyleCnt="9"/>
      <dgm:spPr/>
    </dgm:pt>
    <dgm:pt modelId="{C41EB06B-D5D7-FA42-8A14-D89DF3A13F1A}" type="pres">
      <dgm:prSet presAssocID="{9DA8FA21-FB41-144C-939D-94347F782AFB}" presName="connectorText" presStyleLbl="sibTrans1D1" presStyleIdx="1" presStyleCnt="9"/>
      <dgm:spPr/>
    </dgm:pt>
    <dgm:pt modelId="{1D0486AE-5A65-BE4A-9A70-003B2679DC6D}" type="pres">
      <dgm:prSet presAssocID="{CB8ED4C9-7227-8946-B789-245492056257}" presName="node" presStyleLbl="node1" presStyleIdx="2" presStyleCnt="10">
        <dgm:presLayoutVars>
          <dgm:bulletEnabled val="1"/>
        </dgm:presLayoutVars>
      </dgm:prSet>
      <dgm:spPr/>
    </dgm:pt>
    <dgm:pt modelId="{97C26D9E-4623-8E46-A0CF-3B059259FE42}" type="pres">
      <dgm:prSet presAssocID="{14C47AB2-59A8-BA49-9F20-796463A6B1E5}" presName="sibTrans" presStyleLbl="sibTrans1D1" presStyleIdx="2" presStyleCnt="9"/>
      <dgm:spPr/>
    </dgm:pt>
    <dgm:pt modelId="{103D91F1-9AEF-6D48-8689-0D26A6C49F12}" type="pres">
      <dgm:prSet presAssocID="{14C47AB2-59A8-BA49-9F20-796463A6B1E5}" presName="connectorText" presStyleLbl="sibTrans1D1" presStyleIdx="2" presStyleCnt="9"/>
      <dgm:spPr/>
    </dgm:pt>
    <dgm:pt modelId="{1022B780-0169-974D-8D13-BE38C07A5490}" type="pres">
      <dgm:prSet presAssocID="{5829ED48-95EA-A640-88CB-6DC2D80825E7}" presName="node" presStyleLbl="node1" presStyleIdx="3" presStyleCnt="10">
        <dgm:presLayoutVars>
          <dgm:bulletEnabled val="1"/>
        </dgm:presLayoutVars>
      </dgm:prSet>
      <dgm:spPr/>
    </dgm:pt>
    <dgm:pt modelId="{C8A8290B-B8F7-2D42-B2ED-A8900F5A5884}" type="pres">
      <dgm:prSet presAssocID="{87AEFC52-7DD7-6640-8A0E-B1EA47FE91DE}" presName="sibTrans" presStyleLbl="sibTrans1D1" presStyleIdx="3" presStyleCnt="9"/>
      <dgm:spPr/>
    </dgm:pt>
    <dgm:pt modelId="{2780059F-48AC-EF42-B6F8-769ECBB58E6D}" type="pres">
      <dgm:prSet presAssocID="{87AEFC52-7DD7-6640-8A0E-B1EA47FE91DE}" presName="connectorText" presStyleLbl="sibTrans1D1" presStyleIdx="3" presStyleCnt="9"/>
      <dgm:spPr/>
    </dgm:pt>
    <dgm:pt modelId="{30884189-CA60-EA4C-ABE5-2A38BC31A574}" type="pres">
      <dgm:prSet presAssocID="{9B66B079-64E5-8848-97F6-459CEC5D4721}" presName="node" presStyleLbl="node1" presStyleIdx="4" presStyleCnt="10">
        <dgm:presLayoutVars>
          <dgm:bulletEnabled val="1"/>
        </dgm:presLayoutVars>
      </dgm:prSet>
      <dgm:spPr/>
    </dgm:pt>
    <dgm:pt modelId="{655A8C2D-7600-3C49-B2A5-B7798BDD56C9}" type="pres">
      <dgm:prSet presAssocID="{E6B09AC4-4068-4941-A959-0F945B3D5792}" presName="sibTrans" presStyleLbl="sibTrans1D1" presStyleIdx="4" presStyleCnt="9"/>
      <dgm:spPr/>
    </dgm:pt>
    <dgm:pt modelId="{C37BD0E5-7377-CA45-B906-8F9FD07E1F93}" type="pres">
      <dgm:prSet presAssocID="{E6B09AC4-4068-4941-A959-0F945B3D5792}" presName="connectorText" presStyleLbl="sibTrans1D1" presStyleIdx="4" presStyleCnt="9"/>
      <dgm:spPr/>
    </dgm:pt>
    <dgm:pt modelId="{C1C03F42-E8C2-3041-966E-1D593E766E7F}" type="pres">
      <dgm:prSet presAssocID="{0EEE2144-67DD-9446-80E3-F21A24210E86}" presName="node" presStyleLbl="node1" presStyleIdx="5" presStyleCnt="10">
        <dgm:presLayoutVars>
          <dgm:bulletEnabled val="1"/>
        </dgm:presLayoutVars>
      </dgm:prSet>
      <dgm:spPr/>
    </dgm:pt>
    <dgm:pt modelId="{61BDBF81-178A-304E-A900-653BC504F19B}" type="pres">
      <dgm:prSet presAssocID="{F0A5FF8A-E125-1648-8939-339A57A6C83D}" presName="sibTrans" presStyleLbl="sibTrans1D1" presStyleIdx="5" presStyleCnt="9"/>
      <dgm:spPr/>
    </dgm:pt>
    <dgm:pt modelId="{D485A574-0E61-E14D-9C15-4D9C730191C9}" type="pres">
      <dgm:prSet presAssocID="{F0A5FF8A-E125-1648-8939-339A57A6C83D}" presName="connectorText" presStyleLbl="sibTrans1D1" presStyleIdx="5" presStyleCnt="9"/>
      <dgm:spPr/>
    </dgm:pt>
    <dgm:pt modelId="{E8DDBEAE-E9F7-E244-AABD-08B7023632F2}" type="pres">
      <dgm:prSet presAssocID="{8F1BE088-A791-E449-BB59-D24A07E3FFC4}" presName="node" presStyleLbl="node1" presStyleIdx="6" presStyleCnt="10">
        <dgm:presLayoutVars>
          <dgm:bulletEnabled val="1"/>
        </dgm:presLayoutVars>
      </dgm:prSet>
      <dgm:spPr/>
    </dgm:pt>
    <dgm:pt modelId="{3A69ABE3-613D-EC47-A771-57EA8A529B60}" type="pres">
      <dgm:prSet presAssocID="{18F80156-150F-B041-A032-0C6DF519831D}" presName="sibTrans" presStyleLbl="sibTrans1D1" presStyleIdx="6" presStyleCnt="9"/>
      <dgm:spPr/>
    </dgm:pt>
    <dgm:pt modelId="{B3E08E47-AAAE-EA4A-91C5-D745AEB1DF33}" type="pres">
      <dgm:prSet presAssocID="{18F80156-150F-B041-A032-0C6DF519831D}" presName="connectorText" presStyleLbl="sibTrans1D1" presStyleIdx="6" presStyleCnt="9"/>
      <dgm:spPr/>
    </dgm:pt>
    <dgm:pt modelId="{B3FF328C-B8EA-F04D-81C0-5E6DF16DF39F}" type="pres">
      <dgm:prSet presAssocID="{0AA176FB-050F-8B48-B145-B134120B95D5}" presName="node" presStyleLbl="node1" presStyleIdx="7" presStyleCnt="10">
        <dgm:presLayoutVars>
          <dgm:bulletEnabled val="1"/>
        </dgm:presLayoutVars>
      </dgm:prSet>
      <dgm:spPr/>
    </dgm:pt>
    <dgm:pt modelId="{9D45B5B2-A2F3-894D-ADB7-E1F0B2FA6394}" type="pres">
      <dgm:prSet presAssocID="{3BA95D9A-581D-144B-A91A-1860291C5B23}" presName="sibTrans" presStyleLbl="sibTrans1D1" presStyleIdx="7" presStyleCnt="9"/>
      <dgm:spPr/>
    </dgm:pt>
    <dgm:pt modelId="{B51CD9A9-3C83-3548-A126-36640B3405CB}" type="pres">
      <dgm:prSet presAssocID="{3BA95D9A-581D-144B-A91A-1860291C5B23}" presName="connectorText" presStyleLbl="sibTrans1D1" presStyleIdx="7" presStyleCnt="9"/>
      <dgm:spPr/>
    </dgm:pt>
    <dgm:pt modelId="{18A0B6A2-CE91-1C45-BAEE-21FBB2F4960C}" type="pres">
      <dgm:prSet presAssocID="{D7AE82FA-0C21-CD44-A615-C92A43728C79}" presName="node" presStyleLbl="node1" presStyleIdx="8" presStyleCnt="10">
        <dgm:presLayoutVars>
          <dgm:bulletEnabled val="1"/>
        </dgm:presLayoutVars>
      </dgm:prSet>
      <dgm:spPr/>
    </dgm:pt>
    <dgm:pt modelId="{E27DA304-DFD4-664B-898F-289569940E55}" type="pres">
      <dgm:prSet presAssocID="{C5AC349B-6695-C142-9A78-864BC9561130}" presName="sibTrans" presStyleLbl="sibTrans1D1" presStyleIdx="8" presStyleCnt="9"/>
      <dgm:spPr/>
    </dgm:pt>
    <dgm:pt modelId="{E59514A4-B751-6842-86BC-EED3A56FEB13}" type="pres">
      <dgm:prSet presAssocID="{C5AC349B-6695-C142-9A78-864BC9561130}" presName="connectorText" presStyleLbl="sibTrans1D1" presStyleIdx="8" presStyleCnt="9"/>
      <dgm:spPr/>
    </dgm:pt>
    <dgm:pt modelId="{2130F4A4-AF1E-4D45-98B4-12B5B00345B0}" type="pres">
      <dgm:prSet presAssocID="{78B215B4-56DC-2A4C-B46A-01E9954D8F00}" presName="node" presStyleLbl="node1" presStyleIdx="9" presStyleCnt="10">
        <dgm:presLayoutVars>
          <dgm:bulletEnabled val="1"/>
        </dgm:presLayoutVars>
      </dgm:prSet>
      <dgm:spPr/>
    </dgm:pt>
  </dgm:ptLst>
  <dgm:cxnLst>
    <dgm:cxn modelId="{B4C2E802-E4C3-2E41-87A0-9F22382AAAF5}" srcId="{82A83F7D-1919-1643-AE3D-26353682F299}" destId="{0EEE2144-67DD-9446-80E3-F21A24210E86}" srcOrd="5" destOrd="0" parTransId="{D911C44E-7B80-8D47-A40F-B992AEF08C35}" sibTransId="{F0A5FF8A-E125-1648-8939-339A57A6C83D}"/>
    <dgm:cxn modelId="{D3327705-9BD9-5448-9283-5A5BBE700AC0}" type="presOf" srcId="{82A83F7D-1919-1643-AE3D-26353682F299}" destId="{551D0B5E-E6AD-6642-BA53-CBCB2161E0D6}" srcOrd="0" destOrd="0" presId="urn:microsoft.com/office/officeart/2005/8/layout/bProcess3"/>
    <dgm:cxn modelId="{5A336B07-3688-D949-8BDA-AF4EA7E438DE}" type="presOf" srcId="{F0A5FF8A-E125-1648-8939-339A57A6C83D}" destId="{61BDBF81-178A-304E-A900-653BC504F19B}" srcOrd="0" destOrd="0" presId="urn:microsoft.com/office/officeart/2005/8/layout/bProcess3"/>
    <dgm:cxn modelId="{F94D9C09-7CC8-4041-BE8F-0C3E0991A414}" type="presOf" srcId="{CB8ED4C9-7227-8946-B789-245492056257}" destId="{1D0486AE-5A65-BE4A-9A70-003B2679DC6D}" srcOrd="0" destOrd="0" presId="urn:microsoft.com/office/officeart/2005/8/layout/bProcess3"/>
    <dgm:cxn modelId="{F7F89C0B-5FEA-F34F-8A38-F955B5163463}" type="presOf" srcId="{87AEFC52-7DD7-6640-8A0E-B1EA47FE91DE}" destId="{2780059F-48AC-EF42-B6F8-769ECBB58E6D}" srcOrd="1" destOrd="0" presId="urn:microsoft.com/office/officeart/2005/8/layout/bProcess3"/>
    <dgm:cxn modelId="{7E7B081F-A328-0B4B-BD67-5BF4FF00AA85}" type="presOf" srcId="{18F80156-150F-B041-A032-0C6DF519831D}" destId="{3A69ABE3-613D-EC47-A771-57EA8A529B60}" srcOrd="0" destOrd="0" presId="urn:microsoft.com/office/officeart/2005/8/layout/bProcess3"/>
    <dgm:cxn modelId="{CF131E1F-3391-BA41-90C0-6B07E577341D}" srcId="{82A83F7D-1919-1643-AE3D-26353682F299}" destId="{9B9A1385-FF57-3343-974E-436788D2DE43}" srcOrd="0" destOrd="0" parTransId="{45781A5A-482F-9A4A-83C9-773EAC4D1941}" sibTransId="{04434F88-D905-B74B-B66B-0A5D877702EA}"/>
    <dgm:cxn modelId="{174B6021-B2E6-EF42-A4F5-77078DC6FCB1}" type="presOf" srcId="{3BA95D9A-581D-144B-A91A-1860291C5B23}" destId="{9D45B5B2-A2F3-894D-ADB7-E1F0B2FA6394}" srcOrd="0" destOrd="0" presId="urn:microsoft.com/office/officeart/2005/8/layout/bProcess3"/>
    <dgm:cxn modelId="{39BC3A30-66FB-3647-A448-818659A28E77}" type="presOf" srcId="{04D40FDF-D003-3343-A6BA-0F4FDF5EA60D}" destId="{A2231568-2AF5-F442-8347-78D2093EA101}" srcOrd="0" destOrd="0" presId="urn:microsoft.com/office/officeart/2005/8/layout/bProcess3"/>
    <dgm:cxn modelId="{39283439-67CD-0F46-AB79-87F11A3E67F9}" type="presOf" srcId="{0EEE2144-67DD-9446-80E3-F21A24210E86}" destId="{C1C03F42-E8C2-3041-966E-1D593E766E7F}" srcOrd="0" destOrd="0" presId="urn:microsoft.com/office/officeart/2005/8/layout/bProcess3"/>
    <dgm:cxn modelId="{6DC7BC3B-60FA-384E-B3F4-0E078ADDC710}" type="presOf" srcId="{F0A5FF8A-E125-1648-8939-339A57A6C83D}" destId="{D485A574-0E61-E14D-9C15-4D9C730191C9}" srcOrd="1" destOrd="0" presId="urn:microsoft.com/office/officeart/2005/8/layout/bProcess3"/>
    <dgm:cxn modelId="{9752D745-FCA1-DA47-B82B-F59E9B702ADE}" type="presOf" srcId="{C5AC349B-6695-C142-9A78-864BC9561130}" destId="{E59514A4-B751-6842-86BC-EED3A56FEB13}" srcOrd="1" destOrd="0" presId="urn:microsoft.com/office/officeart/2005/8/layout/bProcess3"/>
    <dgm:cxn modelId="{0B4D0647-AC92-274E-B5CB-4B7DBFD65558}" type="presOf" srcId="{0AA176FB-050F-8B48-B145-B134120B95D5}" destId="{B3FF328C-B8EA-F04D-81C0-5E6DF16DF39F}" srcOrd="0" destOrd="0" presId="urn:microsoft.com/office/officeart/2005/8/layout/bProcess3"/>
    <dgm:cxn modelId="{9B6F204D-1C1F-C34D-B4D7-6947306CD084}" srcId="{82A83F7D-1919-1643-AE3D-26353682F299}" destId="{9B66B079-64E5-8848-97F6-459CEC5D4721}" srcOrd="4" destOrd="0" parTransId="{B1D45F00-84F4-4B4D-A479-4880A89BA402}" sibTransId="{E6B09AC4-4068-4941-A959-0F945B3D5792}"/>
    <dgm:cxn modelId="{954A5D50-C694-614D-BEBD-5EC376798EA3}" type="presOf" srcId="{87AEFC52-7DD7-6640-8A0E-B1EA47FE91DE}" destId="{C8A8290B-B8F7-2D42-B2ED-A8900F5A5884}" srcOrd="0" destOrd="0" presId="urn:microsoft.com/office/officeart/2005/8/layout/bProcess3"/>
    <dgm:cxn modelId="{D8721A52-EEF7-1D46-BCF2-97A5D7B962BC}" type="presOf" srcId="{C5AC349B-6695-C142-9A78-864BC9561130}" destId="{E27DA304-DFD4-664B-898F-289569940E55}" srcOrd="0" destOrd="0" presId="urn:microsoft.com/office/officeart/2005/8/layout/bProcess3"/>
    <dgm:cxn modelId="{48E76C52-E6AB-DF49-B8A4-A1B3800E870F}" type="presOf" srcId="{9B66B079-64E5-8848-97F6-459CEC5D4721}" destId="{30884189-CA60-EA4C-ABE5-2A38BC31A574}" srcOrd="0" destOrd="0" presId="urn:microsoft.com/office/officeart/2005/8/layout/bProcess3"/>
    <dgm:cxn modelId="{8690CF53-8F87-CB47-BEF9-9E2BDA6F33B9}" srcId="{82A83F7D-1919-1643-AE3D-26353682F299}" destId="{04D40FDF-D003-3343-A6BA-0F4FDF5EA60D}" srcOrd="1" destOrd="0" parTransId="{BCA98B6D-A2E9-F548-9300-0BE220CD5A49}" sibTransId="{9DA8FA21-FB41-144C-939D-94347F782AFB}"/>
    <dgm:cxn modelId="{8877ED56-8794-704A-8912-E65697509336}" type="presOf" srcId="{5829ED48-95EA-A640-88CB-6DC2D80825E7}" destId="{1022B780-0169-974D-8D13-BE38C07A5490}" srcOrd="0" destOrd="0" presId="urn:microsoft.com/office/officeart/2005/8/layout/bProcess3"/>
    <dgm:cxn modelId="{C0359F5B-1083-8146-A04B-E2C9D6B7C656}" srcId="{82A83F7D-1919-1643-AE3D-26353682F299}" destId="{8F1BE088-A791-E449-BB59-D24A07E3FFC4}" srcOrd="6" destOrd="0" parTransId="{674AF171-F5AE-B044-842A-9B164F35792B}" sibTransId="{18F80156-150F-B041-A032-0C6DF519831D}"/>
    <dgm:cxn modelId="{BCB2515C-62CF-A741-8437-EC2310CDA6B0}" srcId="{82A83F7D-1919-1643-AE3D-26353682F299}" destId="{5829ED48-95EA-A640-88CB-6DC2D80825E7}" srcOrd="3" destOrd="0" parTransId="{605D230A-33F9-3A4B-91D5-C193DA38F5D2}" sibTransId="{87AEFC52-7DD7-6640-8A0E-B1EA47FE91DE}"/>
    <dgm:cxn modelId="{F7766E6A-336E-7744-888F-CEE916B97521}" type="presOf" srcId="{9B9A1385-FF57-3343-974E-436788D2DE43}" destId="{26608C96-E967-F64C-8AAD-A62B4F7E5892}" srcOrd="0" destOrd="0" presId="urn:microsoft.com/office/officeart/2005/8/layout/bProcess3"/>
    <dgm:cxn modelId="{BEB7C570-ED9A-F04C-8627-8A0FA39F201A}" type="presOf" srcId="{E6B09AC4-4068-4941-A959-0F945B3D5792}" destId="{C37BD0E5-7377-CA45-B906-8F9FD07E1F93}" srcOrd="1" destOrd="0" presId="urn:microsoft.com/office/officeart/2005/8/layout/bProcess3"/>
    <dgm:cxn modelId="{25434F73-9CE0-FC44-B96A-0A1F75BC08F5}" type="presOf" srcId="{8F1BE088-A791-E449-BB59-D24A07E3FFC4}" destId="{E8DDBEAE-E9F7-E244-AABD-08B7023632F2}" srcOrd="0" destOrd="0" presId="urn:microsoft.com/office/officeart/2005/8/layout/bProcess3"/>
    <dgm:cxn modelId="{1532AA81-B53B-FD49-9610-9654BEED8729}" type="presOf" srcId="{78B215B4-56DC-2A4C-B46A-01E9954D8F00}" destId="{2130F4A4-AF1E-4D45-98B4-12B5B00345B0}" srcOrd="0" destOrd="0" presId="urn:microsoft.com/office/officeart/2005/8/layout/bProcess3"/>
    <dgm:cxn modelId="{C05DD085-ECFF-D841-81E4-66F7A5E095CE}" type="presOf" srcId="{9DA8FA21-FB41-144C-939D-94347F782AFB}" destId="{C41EB06B-D5D7-FA42-8A14-D89DF3A13F1A}" srcOrd="1" destOrd="0" presId="urn:microsoft.com/office/officeart/2005/8/layout/bProcess3"/>
    <dgm:cxn modelId="{B112B789-2DD4-A948-B6E9-4A50B4E5D9F2}" srcId="{82A83F7D-1919-1643-AE3D-26353682F299}" destId="{0AA176FB-050F-8B48-B145-B134120B95D5}" srcOrd="7" destOrd="0" parTransId="{4EB63B94-FF0C-7247-885C-8DD125D00B57}" sibTransId="{3BA95D9A-581D-144B-A91A-1860291C5B23}"/>
    <dgm:cxn modelId="{56442F8F-8387-8641-A26B-E5A14D5FB51C}" srcId="{82A83F7D-1919-1643-AE3D-26353682F299}" destId="{D7AE82FA-0C21-CD44-A615-C92A43728C79}" srcOrd="8" destOrd="0" parTransId="{C9EA52CC-BA7C-154A-8243-E0B19898F662}" sibTransId="{C5AC349B-6695-C142-9A78-864BC9561130}"/>
    <dgm:cxn modelId="{7F563B94-848A-F84B-B965-9184583F4181}" type="presOf" srcId="{D7AE82FA-0C21-CD44-A615-C92A43728C79}" destId="{18A0B6A2-CE91-1C45-BAEE-21FBB2F4960C}" srcOrd="0" destOrd="0" presId="urn:microsoft.com/office/officeart/2005/8/layout/bProcess3"/>
    <dgm:cxn modelId="{862AB5A1-4E1D-8043-A866-2FA1534F6EF1}" type="presOf" srcId="{9DA8FA21-FB41-144C-939D-94347F782AFB}" destId="{30C2085C-CB36-234F-8E88-F6AA11E85BC5}" srcOrd="0" destOrd="0" presId="urn:microsoft.com/office/officeart/2005/8/layout/bProcess3"/>
    <dgm:cxn modelId="{6B65B1A6-8C5F-6D40-9483-717469680335}" type="presOf" srcId="{14C47AB2-59A8-BA49-9F20-796463A6B1E5}" destId="{97C26D9E-4623-8E46-A0CF-3B059259FE42}" srcOrd="0" destOrd="0" presId="urn:microsoft.com/office/officeart/2005/8/layout/bProcess3"/>
    <dgm:cxn modelId="{1C92E4B9-899D-E74F-A020-D5F952CCC78F}" srcId="{82A83F7D-1919-1643-AE3D-26353682F299}" destId="{78B215B4-56DC-2A4C-B46A-01E9954D8F00}" srcOrd="9" destOrd="0" parTransId="{D1CCFAB7-6607-6346-B03C-25E44CC5CDCD}" sibTransId="{FE67433B-34EC-BF45-89E8-E2B21F0038E6}"/>
    <dgm:cxn modelId="{AE1B02C5-44C9-064E-8BD2-A47181DCE056}" type="presOf" srcId="{14C47AB2-59A8-BA49-9F20-796463A6B1E5}" destId="{103D91F1-9AEF-6D48-8689-0D26A6C49F12}" srcOrd="1" destOrd="0" presId="urn:microsoft.com/office/officeart/2005/8/layout/bProcess3"/>
    <dgm:cxn modelId="{617A93C6-2909-A44C-B85F-A44606A0EACF}" srcId="{82A83F7D-1919-1643-AE3D-26353682F299}" destId="{CB8ED4C9-7227-8946-B789-245492056257}" srcOrd="2" destOrd="0" parTransId="{1B26AF63-39C2-C648-9C68-0559C14A65D0}" sibTransId="{14C47AB2-59A8-BA49-9F20-796463A6B1E5}"/>
    <dgm:cxn modelId="{DD405FE0-A7A0-2A46-A1CC-E22437B04752}" type="presOf" srcId="{04434F88-D905-B74B-B66B-0A5D877702EA}" destId="{371E360D-9256-1448-A24F-F8650BC00875}" srcOrd="1" destOrd="0" presId="urn:microsoft.com/office/officeart/2005/8/layout/bProcess3"/>
    <dgm:cxn modelId="{74C942E3-C825-0844-9C21-6BF785E6EA12}" type="presOf" srcId="{E6B09AC4-4068-4941-A959-0F945B3D5792}" destId="{655A8C2D-7600-3C49-B2A5-B7798BDD56C9}" srcOrd="0" destOrd="0" presId="urn:microsoft.com/office/officeart/2005/8/layout/bProcess3"/>
    <dgm:cxn modelId="{CC9047E4-1F36-E64F-B4C5-0F048E03E146}" type="presOf" srcId="{3BA95D9A-581D-144B-A91A-1860291C5B23}" destId="{B51CD9A9-3C83-3548-A126-36640B3405CB}" srcOrd="1" destOrd="0" presId="urn:microsoft.com/office/officeart/2005/8/layout/bProcess3"/>
    <dgm:cxn modelId="{9D1BCEEB-4769-9041-BE7E-B7E96F9CC43B}" type="presOf" srcId="{04434F88-D905-B74B-B66B-0A5D877702EA}" destId="{851CC106-B868-B544-A340-E67B386D7DB3}" srcOrd="0" destOrd="0" presId="urn:microsoft.com/office/officeart/2005/8/layout/bProcess3"/>
    <dgm:cxn modelId="{EC7530FD-6E74-2E46-ABCA-670E53002A7D}" type="presOf" srcId="{18F80156-150F-B041-A032-0C6DF519831D}" destId="{B3E08E47-AAAE-EA4A-91C5-D745AEB1DF33}" srcOrd="1" destOrd="0" presId="urn:microsoft.com/office/officeart/2005/8/layout/bProcess3"/>
    <dgm:cxn modelId="{FDB7FEDE-D3A1-5144-AF31-D19B79E82E1C}" type="presParOf" srcId="{551D0B5E-E6AD-6642-BA53-CBCB2161E0D6}" destId="{26608C96-E967-F64C-8AAD-A62B4F7E5892}" srcOrd="0" destOrd="0" presId="urn:microsoft.com/office/officeart/2005/8/layout/bProcess3"/>
    <dgm:cxn modelId="{E1FADC98-397C-904B-B232-836D5C32E640}" type="presParOf" srcId="{551D0B5E-E6AD-6642-BA53-CBCB2161E0D6}" destId="{851CC106-B868-B544-A340-E67B386D7DB3}" srcOrd="1" destOrd="0" presId="urn:microsoft.com/office/officeart/2005/8/layout/bProcess3"/>
    <dgm:cxn modelId="{C4E16E50-52A1-C74E-811F-F306F8F20699}" type="presParOf" srcId="{851CC106-B868-B544-A340-E67B386D7DB3}" destId="{371E360D-9256-1448-A24F-F8650BC00875}" srcOrd="0" destOrd="0" presId="urn:microsoft.com/office/officeart/2005/8/layout/bProcess3"/>
    <dgm:cxn modelId="{2BD35AFA-9AC1-5444-94E6-D2338D049DAE}" type="presParOf" srcId="{551D0B5E-E6AD-6642-BA53-CBCB2161E0D6}" destId="{A2231568-2AF5-F442-8347-78D2093EA101}" srcOrd="2" destOrd="0" presId="urn:microsoft.com/office/officeart/2005/8/layout/bProcess3"/>
    <dgm:cxn modelId="{7EB0EB5A-D9CC-9047-BF0B-33E603725A20}" type="presParOf" srcId="{551D0B5E-E6AD-6642-BA53-CBCB2161E0D6}" destId="{30C2085C-CB36-234F-8E88-F6AA11E85BC5}" srcOrd="3" destOrd="0" presId="urn:microsoft.com/office/officeart/2005/8/layout/bProcess3"/>
    <dgm:cxn modelId="{11EBCDB5-76B7-A44D-9C90-30D301834C51}" type="presParOf" srcId="{30C2085C-CB36-234F-8E88-F6AA11E85BC5}" destId="{C41EB06B-D5D7-FA42-8A14-D89DF3A13F1A}" srcOrd="0" destOrd="0" presId="urn:microsoft.com/office/officeart/2005/8/layout/bProcess3"/>
    <dgm:cxn modelId="{977608C8-D884-1449-9899-14BAD8DA0DA2}" type="presParOf" srcId="{551D0B5E-E6AD-6642-BA53-CBCB2161E0D6}" destId="{1D0486AE-5A65-BE4A-9A70-003B2679DC6D}" srcOrd="4" destOrd="0" presId="urn:microsoft.com/office/officeart/2005/8/layout/bProcess3"/>
    <dgm:cxn modelId="{7DE3B669-D3EA-C34F-9305-3A5E2098DCF2}" type="presParOf" srcId="{551D0B5E-E6AD-6642-BA53-CBCB2161E0D6}" destId="{97C26D9E-4623-8E46-A0CF-3B059259FE42}" srcOrd="5" destOrd="0" presId="urn:microsoft.com/office/officeart/2005/8/layout/bProcess3"/>
    <dgm:cxn modelId="{7F43A5D5-9EFB-6A47-A9B8-DF520DFFF24A}" type="presParOf" srcId="{97C26D9E-4623-8E46-A0CF-3B059259FE42}" destId="{103D91F1-9AEF-6D48-8689-0D26A6C49F12}" srcOrd="0" destOrd="0" presId="urn:microsoft.com/office/officeart/2005/8/layout/bProcess3"/>
    <dgm:cxn modelId="{1D00B49A-A066-9149-8708-973AB5FEF604}" type="presParOf" srcId="{551D0B5E-E6AD-6642-BA53-CBCB2161E0D6}" destId="{1022B780-0169-974D-8D13-BE38C07A5490}" srcOrd="6" destOrd="0" presId="urn:microsoft.com/office/officeart/2005/8/layout/bProcess3"/>
    <dgm:cxn modelId="{2AAE2E18-3C79-9F45-9506-85E44247EF07}" type="presParOf" srcId="{551D0B5E-E6AD-6642-BA53-CBCB2161E0D6}" destId="{C8A8290B-B8F7-2D42-B2ED-A8900F5A5884}" srcOrd="7" destOrd="0" presId="urn:microsoft.com/office/officeart/2005/8/layout/bProcess3"/>
    <dgm:cxn modelId="{34172C96-C9DB-E147-8388-6478129E4FF7}" type="presParOf" srcId="{C8A8290B-B8F7-2D42-B2ED-A8900F5A5884}" destId="{2780059F-48AC-EF42-B6F8-769ECBB58E6D}" srcOrd="0" destOrd="0" presId="urn:microsoft.com/office/officeart/2005/8/layout/bProcess3"/>
    <dgm:cxn modelId="{F1E41A72-7AE8-D043-A972-48FE4404E93D}" type="presParOf" srcId="{551D0B5E-E6AD-6642-BA53-CBCB2161E0D6}" destId="{30884189-CA60-EA4C-ABE5-2A38BC31A574}" srcOrd="8" destOrd="0" presId="urn:microsoft.com/office/officeart/2005/8/layout/bProcess3"/>
    <dgm:cxn modelId="{88CC4837-A719-B94C-AA30-EBF1B5D9DBA5}" type="presParOf" srcId="{551D0B5E-E6AD-6642-BA53-CBCB2161E0D6}" destId="{655A8C2D-7600-3C49-B2A5-B7798BDD56C9}" srcOrd="9" destOrd="0" presId="urn:microsoft.com/office/officeart/2005/8/layout/bProcess3"/>
    <dgm:cxn modelId="{957069A8-43D8-B84D-A7C7-FAA087618BE8}" type="presParOf" srcId="{655A8C2D-7600-3C49-B2A5-B7798BDD56C9}" destId="{C37BD0E5-7377-CA45-B906-8F9FD07E1F93}" srcOrd="0" destOrd="0" presId="urn:microsoft.com/office/officeart/2005/8/layout/bProcess3"/>
    <dgm:cxn modelId="{FE3B6FCB-9A14-6B49-82B5-6FCC9602C657}" type="presParOf" srcId="{551D0B5E-E6AD-6642-BA53-CBCB2161E0D6}" destId="{C1C03F42-E8C2-3041-966E-1D593E766E7F}" srcOrd="10" destOrd="0" presId="urn:microsoft.com/office/officeart/2005/8/layout/bProcess3"/>
    <dgm:cxn modelId="{A3F44DA4-1757-6A4A-9E9B-5EFD8F14A01E}" type="presParOf" srcId="{551D0B5E-E6AD-6642-BA53-CBCB2161E0D6}" destId="{61BDBF81-178A-304E-A900-653BC504F19B}" srcOrd="11" destOrd="0" presId="urn:microsoft.com/office/officeart/2005/8/layout/bProcess3"/>
    <dgm:cxn modelId="{BD5BAC70-297F-6A46-A728-7000C448EC2F}" type="presParOf" srcId="{61BDBF81-178A-304E-A900-653BC504F19B}" destId="{D485A574-0E61-E14D-9C15-4D9C730191C9}" srcOrd="0" destOrd="0" presId="urn:microsoft.com/office/officeart/2005/8/layout/bProcess3"/>
    <dgm:cxn modelId="{DBA05425-2D0A-7C4B-8D5E-6C8372274536}" type="presParOf" srcId="{551D0B5E-E6AD-6642-BA53-CBCB2161E0D6}" destId="{E8DDBEAE-E9F7-E244-AABD-08B7023632F2}" srcOrd="12" destOrd="0" presId="urn:microsoft.com/office/officeart/2005/8/layout/bProcess3"/>
    <dgm:cxn modelId="{DEA0A37A-F137-2143-82D1-F2AE6C1682F6}" type="presParOf" srcId="{551D0B5E-E6AD-6642-BA53-CBCB2161E0D6}" destId="{3A69ABE3-613D-EC47-A771-57EA8A529B60}" srcOrd="13" destOrd="0" presId="urn:microsoft.com/office/officeart/2005/8/layout/bProcess3"/>
    <dgm:cxn modelId="{73A99278-8B33-4C48-B368-D134874D9612}" type="presParOf" srcId="{3A69ABE3-613D-EC47-A771-57EA8A529B60}" destId="{B3E08E47-AAAE-EA4A-91C5-D745AEB1DF33}" srcOrd="0" destOrd="0" presId="urn:microsoft.com/office/officeart/2005/8/layout/bProcess3"/>
    <dgm:cxn modelId="{A5E57449-6B39-2243-8F81-02BEA95EC398}" type="presParOf" srcId="{551D0B5E-E6AD-6642-BA53-CBCB2161E0D6}" destId="{B3FF328C-B8EA-F04D-81C0-5E6DF16DF39F}" srcOrd="14" destOrd="0" presId="urn:microsoft.com/office/officeart/2005/8/layout/bProcess3"/>
    <dgm:cxn modelId="{B59F401F-A9CE-1940-896D-CB92303DE978}" type="presParOf" srcId="{551D0B5E-E6AD-6642-BA53-CBCB2161E0D6}" destId="{9D45B5B2-A2F3-894D-ADB7-E1F0B2FA6394}" srcOrd="15" destOrd="0" presId="urn:microsoft.com/office/officeart/2005/8/layout/bProcess3"/>
    <dgm:cxn modelId="{7AA18D1C-6522-3E4A-980A-6F862CCA839E}" type="presParOf" srcId="{9D45B5B2-A2F3-894D-ADB7-E1F0B2FA6394}" destId="{B51CD9A9-3C83-3548-A126-36640B3405CB}" srcOrd="0" destOrd="0" presId="urn:microsoft.com/office/officeart/2005/8/layout/bProcess3"/>
    <dgm:cxn modelId="{CC234D2B-C7A8-B045-89FE-304117E7F31D}" type="presParOf" srcId="{551D0B5E-E6AD-6642-BA53-CBCB2161E0D6}" destId="{18A0B6A2-CE91-1C45-BAEE-21FBB2F4960C}" srcOrd="16" destOrd="0" presId="urn:microsoft.com/office/officeart/2005/8/layout/bProcess3"/>
    <dgm:cxn modelId="{F6BA59B5-C373-CF47-8E66-6A0DF93C3ED8}" type="presParOf" srcId="{551D0B5E-E6AD-6642-BA53-CBCB2161E0D6}" destId="{E27DA304-DFD4-664B-898F-289569940E55}" srcOrd="17" destOrd="0" presId="urn:microsoft.com/office/officeart/2005/8/layout/bProcess3"/>
    <dgm:cxn modelId="{0B848527-A0DA-BA42-B2FE-52BC7FD57A5E}" type="presParOf" srcId="{E27DA304-DFD4-664B-898F-289569940E55}" destId="{E59514A4-B751-6842-86BC-EED3A56FEB13}" srcOrd="0" destOrd="0" presId="urn:microsoft.com/office/officeart/2005/8/layout/bProcess3"/>
    <dgm:cxn modelId="{2C216235-39CA-0343-93F5-FAA9A7088BCC}" type="presParOf" srcId="{551D0B5E-E6AD-6642-BA53-CBCB2161E0D6}" destId="{2130F4A4-AF1E-4D45-98B4-12B5B00345B0}" srcOrd="1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61A95D-C336-0844-883C-56001A6CED4B}" type="doc">
      <dgm:prSet loTypeId="urn:microsoft.com/office/officeart/2008/layout/VerticalCurvedList" loCatId="" qsTypeId="urn:microsoft.com/office/officeart/2005/8/quickstyle/simple2" qsCatId="simple" csTypeId="urn:microsoft.com/office/officeart/2005/8/colors/accent1_2" csCatId="accent1" phldr="1"/>
      <dgm:spPr/>
      <dgm:t>
        <a:bodyPr/>
        <a:lstStyle/>
        <a:p>
          <a:endParaRPr lang="es-MX"/>
        </a:p>
      </dgm:t>
    </dgm:pt>
    <dgm:pt modelId="{700875E4-B897-E442-855C-1BB69A5CB0C4}">
      <dgm:prSet phldrT="[Texto]" custT="1"/>
      <dgm:spPr/>
      <dgm:t>
        <a:bodyPr/>
        <a:lstStyle/>
        <a:p>
          <a:r>
            <a:rPr lang="es-MX" sz="1400">
              <a:latin typeface="Gill Sans Nova Light" panose="020B0302020104020203" pitchFamily="34" charset="0"/>
            </a:rPr>
            <a:t>Antecedentes</a:t>
          </a:r>
        </a:p>
      </dgm:t>
    </dgm:pt>
    <dgm:pt modelId="{94ED62E8-B118-8C4A-9325-6978FA1092FD}" type="parTrans" cxnId="{4CCAB2D8-E0F8-2A45-80D6-61A6322BF745}">
      <dgm:prSet/>
      <dgm:spPr/>
      <dgm:t>
        <a:bodyPr/>
        <a:lstStyle/>
        <a:p>
          <a:endParaRPr lang="es-MX" sz="1400">
            <a:latin typeface="Gill Sans Nova Light" panose="020B0302020104020203" pitchFamily="34" charset="0"/>
          </a:endParaRPr>
        </a:p>
      </dgm:t>
    </dgm:pt>
    <dgm:pt modelId="{F9E58A71-DD9E-4B47-B500-51E9D1C638A8}" type="sibTrans" cxnId="{4CCAB2D8-E0F8-2A45-80D6-61A6322BF745}">
      <dgm:prSet/>
      <dgm:spPr/>
      <dgm:t>
        <a:bodyPr/>
        <a:lstStyle/>
        <a:p>
          <a:endParaRPr lang="es-MX" sz="1400">
            <a:latin typeface="Gill Sans Nova Light" panose="020B0302020104020203" pitchFamily="34" charset="0"/>
          </a:endParaRPr>
        </a:p>
      </dgm:t>
    </dgm:pt>
    <dgm:pt modelId="{E82885D9-3E9D-9246-9A8C-CABAA19A20EE}">
      <dgm:prSet phldrT="[Texto]" custT="1"/>
      <dgm:spPr/>
      <dgm:t>
        <a:bodyPr/>
        <a:lstStyle/>
        <a:p>
          <a:r>
            <a:rPr lang="es-MX" sz="1400">
              <a:latin typeface="Gill Sans Nova Light" panose="020B0302020104020203" pitchFamily="34" charset="0"/>
            </a:rPr>
            <a:t>Alcances de la guía</a:t>
          </a:r>
        </a:p>
      </dgm:t>
    </dgm:pt>
    <dgm:pt modelId="{5CAF35C7-D8CA-444B-B2A3-C0D774AE4061}" type="parTrans" cxnId="{6A55DE49-48A6-3548-A333-071279DF9E21}">
      <dgm:prSet/>
      <dgm:spPr/>
      <dgm:t>
        <a:bodyPr/>
        <a:lstStyle/>
        <a:p>
          <a:endParaRPr lang="es-MX" sz="1400">
            <a:latin typeface="Gill Sans Nova Light" panose="020B0302020104020203" pitchFamily="34" charset="0"/>
          </a:endParaRPr>
        </a:p>
      </dgm:t>
    </dgm:pt>
    <dgm:pt modelId="{C34C2691-222B-6C44-9B93-794B7396CE2A}" type="sibTrans" cxnId="{6A55DE49-48A6-3548-A333-071279DF9E21}">
      <dgm:prSet/>
      <dgm:spPr/>
      <dgm:t>
        <a:bodyPr/>
        <a:lstStyle/>
        <a:p>
          <a:endParaRPr lang="es-MX" sz="1400">
            <a:latin typeface="Gill Sans Nova Light" panose="020B0302020104020203" pitchFamily="34" charset="0"/>
          </a:endParaRPr>
        </a:p>
      </dgm:t>
    </dgm:pt>
    <dgm:pt modelId="{53537171-FAFF-124A-B6D8-204ABA946B17}">
      <dgm:prSet phldrT="[Texto]" custT="1"/>
      <dgm:spPr/>
      <dgm:t>
        <a:bodyPr/>
        <a:lstStyle/>
        <a:p>
          <a:r>
            <a:rPr lang="es-MX" sz="1400">
              <a:latin typeface="Gill Sans Nova Light" panose="020B0302020104020203" pitchFamily="34" charset="0"/>
              <a:cs typeface="Calibri" panose="020F0502020204030204" pitchFamily="34" charset="0"/>
            </a:rPr>
            <a:t>Lineamientos estadísticos</a:t>
          </a:r>
        </a:p>
      </dgm:t>
    </dgm:pt>
    <dgm:pt modelId="{0873AB2F-33B6-664B-832B-5FCFBCBA1862}" type="parTrans" cxnId="{BD3F0A9A-15E2-7946-AC10-9824F4C71300}">
      <dgm:prSet/>
      <dgm:spPr/>
      <dgm:t>
        <a:bodyPr/>
        <a:lstStyle/>
        <a:p>
          <a:endParaRPr lang="es-MX" sz="1400">
            <a:latin typeface="Gill Sans Nova Light" panose="020B0302020104020203" pitchFamily="34" charset="0"/>
          </a:endParaRPr>
        </a:p>
      </dgm:t>
    </dgm:pt>
    <dgm:pt modelId="{40C44A41-4293-8143-BC67-E235FFE8551B}" type="sibTrans" cxnId="{BD3F0A9A-15E2-7946-AC10-9824F4C71300}">
      <dgm:prSet/>
      <dgm:spPr/>
      <dgm:t>
        <a:bodyPr/>
        <a:lstStyle/>
        <a:p>
          <a:endParaRPr lang="es-MX" sz="1400">
            <a:latin typeface="Gill Sans Nova Light" panose="020B0302020104020203" pitchFamily="34" charset="0"/>
          </a:endParaRPr>
        </a:p>
      </dgm:t>
    </dgm:pt>
    <dgm:pt modelId="{9E32AF56-3661-F54A-9132-D3AE7B297962}">
      <dgm:prSet custT="1"/>
      <dgm:spPr/>
      <dgm:t>
        <a:bodyPr/>
        <a:lstStyle/>
        <a:p>
          <a:r>
            <a:rPr lang="es-MX" sz="1400">
              <a:latin typeface="Gill Sans Nova Light" panose="020B0302020104020203" pitchFamily="34" charset="0"/>
            </a:rPr>
            <a:t>Uso de la guía</a:t>
          </a:r>
        </a:p>
      </dgm:t>
    </dgm:pt>
    <dgm:pt modelId="{362C3EEC-E6ED-E64F-8575-B342C7C00473}" type="parTrans" cxnId="{5B06042E-A3C4-0D46-8729-0FB37BA30149}">
      <dgm:prSet/>
      <dgm:spPr/>
      <dgm:t>
        <a:bodyPr/>
        <a:lstStyle/>
        <a:p>
          <a:endParaRPr lang="es-MX" sz="1400">
            <a:latin typeface="Gill Sans Nova Light" panose="020B0302020104020203" pitchFamily="34" charset="0"/>
          </a:endParaRPr>
        </a:p>
      </dgm:t>
    </dgm:pt>
    <dgm:pt modelId="{B66EF92D-AED1-4E4D-9AC8-0B808CA89707}" type="sibTrans" cxnId="{5B06042E-A3C4-0D46-8729-0FB37BA30149}">
      <dgm:prSet/>
      <dgm:spPr/>
      <dgm:t>
        <a:bodyPr/>
        <a:lstStyle/>
        <a:p>
          <a:endParaRPr lang="es-MX" sz="1400">
            <a:latin typeface="Gill Sans Nova Light" panose="020B0302020104020203" pitchFamily="34" charset="0"/>
          </a:endParaRPr>
        </a:p>
      </dgm:t>
    </dgm:pt>
    <dgm:pt modelId="{A19D66C6-4DA8-6C47-8C52-9FBD7576A2BB}">
      <dgm:prSet custT="1"/>
      <dgm:spPr/>
      <dgm:t>
        <a:bodyPr/>
        <a:lstStyle/>
        <a:p>
          <a:r>
            <a:rPr lang="es-MX" sz="1400" b="1" dirty="0">
              <a:latin typeface="Gill Sans Nova Light" panose="020B0302020104020203" pitchFamily="34" charset="0"/>
            </a:rPr>
            <a:t>Buenas prácticas en la producción de información</a:t>
          </a:r>
          <a:endParaRPr lang="es-MX" sz="1400" dirty="0">
            <a:latin typeface="Gill Sans Nova Light" panose="020B0302020104020203" pitchFamily="34" charset="0"/>
          </a:endParaRPr>
        </a:p>
      </dgm:t>
    </dgm:pt>
    <dgm:pt modelId="{5BCD14A1-D6D2-E14B-BBC3-0F13DE8C89D6}" type="parTrans" cxnId="{AB4FC555-0680-044C-A3C8-2C77321CA8E6}">
      <dgm:prSet/>
      <dgm:spPr/>
      <dgm:t>
        <a:bodyPr/>
        <a:lstStyle/>
        <a:p>
          <a:endParaRPr lang="es-MX" sz="1400">
            <a:latin typeface="Gill Sans Nova Light" panose="020B0302020104020203" pitchFamily="34" charset="0"/>
          </a:endParaRPr>
        </a:p>
      </dgm:t>
    </dgm:pt>
    <dgm:pt modelId="{7F49055A-23A2-9549-A68E-E6CDA0877859}" type="sibTrans" cxnId="{AB4FC555-0680-044C-A3C8-2C77321CA8E6}">
      <dgm:prSet/>
      <dgm:spPr/>
      <dgm:t>
        <a:bodyPr/>
        <a:lstStyle/>
        <a:p>
          <a:endParaRPr lang="es-MX" sz="1400">
            <a:latin typeface="Gill Sans Nova Light" panose="020B0302020104020203" pitchFamily="34" charset="0"/>
          </a:endParaRPr>
        </a:p>
      </dgm:t>
    </dgm:pt>
    <dgm:pt modelId="{9DB4BCF9-FE22-0C4C-9C1C-B7F8D49AC36E}">
      <dgm:prSet custT="1"/>
      <dgm:spPr/>
      <dgm:t>
        <a:bodyPr/>
        <a:lstStyle/>
        <a:p>
          <a:r>
            <a:rPr lang="es-MX" sz="1400" b="1" dirty="0">
              <a:latin typeface="Gill Sans Nova Light" panose="020B0302020104020203" pitchFamily="34" charset="0"/>
            </a:rPr>
            <a:t>Anexos. Indicadores claves sobre personas trabajadoras migrantes internacionales, recomendaciones técnicas, y versión ejecutiva del formato orientador.</a:t>
          </a:r>
          <a:endParaRPr lang="es-MX" sz="1400" dirty="0">
            <a:latin typeface="Gill Sans Nova Light" panose="020B0302020104020203" pitchFamily="34" charset="0"/>
          </a:endParaRPr>
        </a:p>
      </dgm:t>
    </dgm:pt>
    <dgm:pt modelId="{0A1DE28B-604D-D949-8558-9A252DE5EB1C}" type="parTrans" cxnId="{F425B82F-E4C3-BE4C-BC17-E0981703C280}">
      <dgm:prSet/>
      <dgm:spPr/>
      <dgm:t>
        <a:bodyPr/>
        <a:lstStyle/>
        <a:p>
          <a:endParaRPr lang="es-MX" sz="1400">
            <a:latin typeface="Gill Sans Nova Light" panose="020B0302020104020203" pitchFamily="34" charset="0"/>
          </a:endParaRPr>
        </a:p>
      </dgm:t>
    </dgm:pt>
    <dgm:pt modelId="{75F9DA20-7CD5-9F4F-A0AB-6C0F576D007C}" type="sibTrans" cxnId="{F425B82F-E4C3-BE4C-BC17-E0981703C280}">
      <dgm:prSet/>
      <dgm:spPr/>
      <dgm:t>
        <a:bodyPr/>
        <a:lstStyle/>
        <a:p>
          <a:endParaRPr lang="es-MX" sz="1400">
            <a:latin typeface="Gill Sans Nova Light" panose="020B0302020104020203" pitchFamily="34" charset="0"/>
          </a:endParaRPr>
        </a:p>
      </dgm:t>
    </dgm:pt>
    <dgm:pt modelId="{E24B6E33-A074-0C48-A338-62B4BAC1C8A1}" type="pres">
      <dgm:prSet presAssocID="{5961A95D-C336-0844-883C-56001A6CED4B}" presName="Name0" presStyleCnt="0">
        <dgm:presLayoutVars>
          <dgm:chMax val="7"/>
          <dgm:chPref val="7"/>
          <dgm:dir/>
        </dgm:presLayoutVars>
      </dgm:prSet>
      <dgm:spPr/>
    </dgm:pt>
    <dgm:pt modelId="{5FBB77C8-A494-AF45-9A45-CB8CDCC970D7}" type="pres">
      <dgm:prSet presAssocID="{5961A95D-C336-0844-883C-56001A6CED4B}" presName="Name1" presStyleCnt="0"/>
      <dgm:spPr/>
    </dgm:pt>
    <dgm:pt modelId="{E7E8C304-D204-7B49-8D7F-DB879105D4EB}" type="pres">
      <dgm:prSet presAssocID="{5961A95D-C336-0844-883C-56001A6CED4B}" presName="cycle" presStyleCnt="0"/>
      <dgm:spPr/>
    </dgm:pt>
    <dgm:pt modelId="{B90888F3-9C21-9C47-8A55-F22AB79D9591}" type="pres">
      <dgm:prSet presAssocID="{5961A95D-C336-0844-883C-56001A6CED4B}" presName="srcNode" presStyleLbl="node1" presStyleIdx="0" presStyleCnt="6"/>
      <dgm:spPr/>
    </dgm:pt>
    <dgm:pt modelId="{8A6E48EC-068E-A145-8D2E-DB808351C19B}" type="pres">
      <dgm:prSet presAssocID="{5961A95D-C336-0844-883C-56001A6CED4B}" presName="conn" presStyleLbl="parChTrans1D2" presStyleIdx="0" presStyleCnt="1"/>
      <dgm:spPr/>
    </dgm:pt>
    <dgm:pt modelId="{0AA9B3AD-0F72-E146-B0D0-7BEEC79F47D1}" type="pres">
      <dgm:prSet presAssocID="{5961A95D-C336-0844-883C-56001A6CED4B}" presName="extraNode" presStyleLbl="node1" presStyleIdx="0" presStyleCnt="6"/>
      <dgm:spPr/>
    </dgm:pt>
    <dgm:pt modelId="{0274AF9E-CC2D-F248-8AC2-E3FB982AA456}" type="pres">
      <dgm:prSet presAssocID="{5961A95D-C336-0844-883C-56001A6CED4B}" presName="dstNode" presStyleLbl="node1" presStyleIdx="0" presStyleCnt="6"/>
      <dgm:spPr/>
    </dgm:pt>
    <dgm:pt modelId="{78A167FE-5C1C-0A49-BEC3-828F79D4EE21}" type="pres">
      <dgm:prSet presAssocID="{700875E4-B897-E442-855C-1BB69A5CB0C4}" presName="text_1" presStyleLbl="node1" presStyleIdx="0" presStyleCnt="6">
        <dgm:presLayoutVars>
          <dgm:bulletEnabled val="1"/>
        </dgm:presLayoutVars>
      </dgm:prSet>
      <dgm:spPr/>
    </dgm:pt>
    <dgm:pt modelId="{113095E4-D4C3-D441-9C0D-C85AAC2F7D01}" type="pres">
      <dgm:prSet presAssocID="{700875E4-B897-E442-855C-1BB69A5CB0C4}" presName="accent_1" presStyleCnt="0"/>
      <dgm:spPr/>
    </dgm:pt>
    <dgm:pt modelId="{60FE7D9C-B1F4-DF45-9E49-A5899FBC1E8D}" type="pres">
      <dgm:prSet presAssocID="{700875E4-B897-E442-855C-1BB69A5CB0C4}" presName="accentRepeatNode" presStyleLbl="solidFgAcc1" presStyleIdx="0" presStyleCnt="6"/>
      <dgm:spPr/>
    </dgm:pt>
    <dgm:pt modelId="{30D739DE-6263-1949-B54B-9B22B0E30F9A}" type="pres">
      <dgm:prSet presAssocID="{E82885D9-3E9D-9246-9A8C-CABAA19A20EE}" presName="text_2" presStyleLbl="node1" presStyleIdx="1" presStyleCnt="6">
        <dgm:presLayoutVars>
          <dgm:bulletEnabled val="1"/>
        </dgm:presLayoutVars>
      </dgm:prSet>
      <dgm:spPr/>
    </dgm:pt>
    <dgm:pt modelId="{DCA9874F-CFE9-7B48-8BC4-C57C907ACA84}" type="pres">
      <dgm:prSet presAssocID="{E82885D9-3E9D-9246-9A8C-CABAA19A20EE}" presName="accent_2" presStyleCnt="0"/>
      <dgm:spPr/>
    </dgm:pt>
    <dgm:pt modelId="{CA923389-B5D6-C74F-9AAB-DDC28DF9EAEE}" type="pres">
      <dgm:prSet presAssocID="{E82885D9-3E9D-9246-9A8C-CABAA19A20EE}" presName="accentRepeatNode" presStyleLbl="solidFgAcc1" presStyleIdx="1" presStyleCnt="6"/>
      <dgm:spPr/>
    </dgm:pt>
    <dgm:pt modelId="{296E9314-0765-CB4E-BB12-776C8CCAA645}" type="pres">
      <dgm:prSet presAssocID="{53537171-FAFF-124A-B6D8-204ABA946B17}" presName="text_3" presStyleLbl="node1" presStyleIdx="2" presStyleCnt="6">
        <dgm:presLayoutVars>
          <dgm:bulletEnabled val="1"/>
        </dgm:presLayoutVars>
      </dgm:prSet>
      <dgm:spPr/>
    </dgm:pt>
    <dgm:pt modelId="{23F2B8C6-6982-DD42-8557-F12BE4E7B9CB}" type="pres">
      <dgm:prSet presAssocID="{53537171-FAFF-124A-B6D8-204ABA946B17}" presName="accent_3" presStyleCnt="0"/>
      <dgm:spPr/>
    </dgm:pt>
    <dgm:pt modelId="{D7BDF603-9DFE-404D-8A10-48B79EA6F8AD}" type="pres">
      <dgm:prSet presAssocID="{53537171-FAFF-124A-B6D8-204ABA946B17}" presName="accentRepeatNode" presStyleLbl="solidFgAcc1" presStyleIdx="2" presStyleCnt="6"/>
      <dgm:spPr/>
    </dgm:pt>
    <dgm:pt modelId="{3749DB94-675C-0C4F-A8D3-BC21128FA8CD}" type="pres">
      <dgm:prSet presAssocID="{9E32AF56-3661-F54A-9132-D3AE7B297962}" presName="text_4" presStyleLbl="node1" presStyleIdx="3" presStyleCnt="6">
        <dgm:presLayoutVars>
          <dgm:bulletEnabled val="1"/>
        </dgm:presLayoutVars>
      </dgm:prSet>
      <dgm:spPr/>
    </dgm:pt>
    <dgm:pt modelId="{496E5668-7891-8545-B15C-921C3BC6842A}" type="pres">
      <dgm:prSet presAssocID="{9E32AF56-3661-F54A-9132-D3AE7B297962}" presName="accent_4" presStyleCnt="0"/>
      <dgm:spPr/>
    </dgm:pt>
    <dgm:pt modelId="{100FCBB1-49F7-4241-91C3-497E298DEF39}" type="pres">
      <dgm:prSet presAssocID="{9E32AF56-3661-F54A-9132-D3AE7B297962}" presName="accentRepeatNode" presStyleLbl="solidFgAcc1" presStyleIdx="3" presStyleCnt="6"/>
      <dgm:spPr/>
    </dgm:pt>
    <dgm:pt modelId="{23F85ACF-1072-E940-9C47-86B938535075}" type="pres">
      <dgm:prSet presAssocID="{A19D66C6-4DA8-6C47-8C52-9FBD7576A2BB}" presName="text_5" presStyleLbl="node1" presStyleIdx="4" presStyleCnt="6">
        <dgm:presLayoutVars>
          <dgm:bulletEnabled val="1"/>
        </dgm:presLayoutVars>
      </dgm:prSet>
      <dgm:spPr/>
    </dgm:pt>
    <dgm:pt modelId="{0EFED1EA-C587-2846-9F76-B0607D5C54E6}" type="pres">
      <dgm:prSet presAssocID="{A19D66C6-4DA8-6C47-8C52-9FBD7576A2BB}" presName="accent_5" presStyleCnt="0"/>
      <dgm:spPr/>
    </dgm:pt>
    <dgm:pt modelId="{EB409794-D65B-9243-AC4A-E011EF8FF905}" type="pres">
      <dgm:prSet presAssocID="{A19D66C6-4DA8-6C47-8C52-9FBD7576A2BB}" presName="accentRepeatNode" presStyleLbl="solidFgAcc1" presStyleIdx="4" presStyleCnt="6"/>
      <dgm:spPr/>
    </dgm:pt>
    <dgm:pt modelId="{0E8D62C2-59BD-F54D-B1E7-75FBC4B858F7}" type="pres">
      <dgm:prSet presAssocID="{9DB4BCF9-FE22-0C4C-9C1C-B7F8D49AC36E}" presName="text_6" presStyleLbl="node1" presStyleIdx="5" presStyleCnt="6">
        <dgm:presLayoutVars>
          <dgm:bulletEnabled val="1"/>
        </dgm:presLayoutVars>
      </dgm:prSet>
      <dgm:spPr/>
    </dgm:pt>
    <dgm:pt modelId="{26BD118D-8A68-D241-842C-306DC78C0045}" type="pres">
      <dgm:prSet presAssocID="{9DB4BCF9-FE22-0C4C-9C1C-B7F8D49AC36E}" presName="accent_6" presStyleCnt="0"/>
      <dgm:spPr/>
    </dgm:pt>
    <dgm:pt modelId="{55572F3F-C370-F446-B871-A02731F8068C}" type="pres">
      <dgm:prSet presAssocID="{9DB4BCF9-FE22-0C4C-9C1C-B7F8D49AC36E}" presName="accentRepeatNode" presStyleLbl="solidFgAcc1" presStyleIdx="5" presStyleCnt="6"/>
      <dgm:spPr/>
    </dgm:pt>
  </dgm:ptLst>
  <dgm:cxnLst>
    <dgm:cxn modelId="{5506DE05-BCF3-B643-B0AA-42D083818796}" type="presOf" srcId="{9E32AF56-3661-F54A-9132-D3AE7B297962}" destId="{3749DB94-675C-0C4F-A8D3-BC21128FA8CD}" srcOrd="0" destOrd="0" presId="urn:microsoft.com/office/officeart/2008/layout/VerticalCurvedList"/>
    <dgm:cxn modelId="{5B06042E-A3C4-0D46-8729-0FB37BA30149}" srcId="{5961A95D-C336-0844-883C-56001A6CED4B}" destId="{9E32AF56-3661-F54A-9132-D3AE7B297962}" srcOrd="3" destOrd="0" parTransId="{362C3EEC-E6ED-E64F-8575-B342C7C00473}" sibTransId="{B66EF92D-AED1-4E4D-9AC8-0B808CA89707}"/>
    <dgm:cxn modelId="{F425B82F-E4C3-BE4C-BC17-E0981703C280}" srcId="{5961A95D-C336-0844-883C-56001A6CED4B}" destId="{9DB4BCF9-FE22-0C4C-9C1C-B7F8D49AC36E}" srcOrd="5" destOrd="0" parTransId="{0A1DE28B-604D-D949-8558-9A252DE5EB1C}" sibTransId="{75F9DA20-7CD5-9F4F-A0AB-6C0F576D007C}"/>
    <dgm:cxn modelId="{CB60B146-3E4A-264E-B2B6-2561107A4525}" type="presOf" srcId="{E82885D9-3E9D-9246-9A8C-CABAA19A20EE}" destId="{30D739DE-6263-1949-B54B-9B22B0E30F9A}" srcOrd="0" destOrd="0" presId="urn:microsoft.com/office/officeart/2008/layout/VerticalCurvedList"/>
    <dgm:cxn modelId="{6A55DE49-48A6-3548-A333-071279DF9E21}" srcId="{5961A95D-C336-0844-883C-56001A6CED4B}" destId="{E82885D9-3E9D-9246-9A8C-CABAA19A20EE}" srcOrd="1" destOrd="0" parTransId="{5CAF35C7-D8CA-444B-B2A3-C0D774AE4061}" sibTransId="{C34C2691-222B-6C44-9B93-794B7396CE2A}"/>
    <dgm:cxn modelId="{AB4FC555-0680-044C-A3C8-2C77321CA8E6}" srcId="{5961A95D-C336-0844-883C-56001A6CED4B}" destId="{A19D66C6-4DA8-6C47-8C52-9FBD7576A2BB}" srcOrd="4" destOrd="0" parTransId="{5BCD14A1-D6D2-E14B-BBC3-0F13DE8C89D6}" sibTransId="{7F49055A-23A2-9549-A68E-E6CDA0877859}"/>
    <dgm:cxn modelId="{64B3A968-6332-3548-9799-6DF4E14D5E71}" type="presOf" srcId="{53537171-FAFF-124A-B6D8-204ABA946B17}" destId="{296E9314-0765-CB4E-BB12-776C8CCAA645}" srcOrd="0" destOrd="0" presId="urn:microsoft.com/office/officeart/2008/layout/VerticalCurvedList"/>
    <dgm:cxn modelId="{344CC772-3D83-6142-B4C6-66AD2B8EF115}" type="presOf" srcId="{700875E4-B897-E442-855C-1BB69A5CB0C4}" destId="{78A167FE-5C1C-0A49-BEC3-828F79D4EE21}" srcOrd="0" destOrd="0" presId="urn:microsoft.com/office/officeart/2008/layout/VerticalCurvedList"/>
    <dgm:cxn modelId="{4A3E6998-EDE6-A444-92FA-F6C32FA25522}" type="presOf" srcId="{F9E58A71-DD9E-4B47-B500-51E9D1C638A8}" destId="{8A6E48EC-068E-A145-8D2E-DB808351C19B}" srcOrd="0" destOrd="0" presId="urn:microsoft.com/office/officeart/2008/layout/VerticalCurvedList"/>
    <dgm:cxn modelId="{BB399499-E420-8D4E-8213-687FEEBD8D5E}" type="presOf" srcId="{5961A95D-C336-0844-883C-56001A6CED4B}" destId="{E24B6E33-A074-0C48-A338-62B4BAC1C8A1}" srcOrd="0" destOrd="0" presId="urn:microsoft.com/office/officeart/2008/layout/VerticalCurvedList"/>
    <dgm:cxn modelId="{BD3F0A9A-15E2-7946-AC10-9824F4C71300}" srcId="{5961A95D-C336-0844-883C-56001A6CED4B}" destId="{53537171-FAFF-124A-B6D8-204ABA946B17}" srcOrd="2" destOrd="0" parTransId="{0873AB2F-33B6-664B-832B-5FCFBCBA1862}" sibTransId="{40C44A41-4293-8143-BC67-E235FFE8551B}"/>
    <dgm:cxn modelId="{4CCAB2D8-E0F8-2A45-80D6-61A6322BF745}" srcId="{5961A95D-C336-0844-883C-56001A6CED4B}" destId="{700875E4-B897-E442-855C-1BB69A5CB0C4}" srcOrd="0" destOrd="0" parTransId="{94ED62E8-B118-8C4A-9325-6978FA1092FD}" sibTransId="{F9E58A71-DD9E-4B47-B500-51E9D1C638A8}"/>
    <dgm:cxn modelId="{1E09D5F7-9350-A848-B693-571A205F5084}" type="presOf" srcId="{9DB4BCF9-FE22-0C4C-9C1C-B7F8D49AC36E}" destId="{0E8D62C2-59BD-F54D-B1E7-75FBC4B858F7}" srcOrd="0" destOrd="0" presId="urn:microsoft.com/office/officeart/2008/layout/VerticalCurvedList"/>
    <dgm:cxn modelId="{7109F5FB-0826-7244-8542-85A0F8AA1ABA}" type="presOf" srcId="{A19D66C6-4DA8-6C47-8C52-9FBD7576A2BB}" destId="{23F85ACF-1072-E940-9C47-86B938535075}" srcOrd="0" destOrd="0" presId="urn:microsoft.com/office/officeart/2008/layout/VerticalCurvedList"/>
    <dgm:cxn modelId="{F418F587-90EA-4344-94F4-538BB354F19D}" type="presParOf" srcId="{E24B6E33-A074-0C48-A338-62B4BAC1C8A1}" destId="{5FBB77C8-A494-AF45-9A45-CB8CDCC970D7}" srcOrd="0" destOrd="0" presId="urn:microsoft.com/office/officeart/2008/layout/VerticalCurvedList"/>
    <dgm:cxn modelId="{462DB098-4366-F843-B9EC-09BE7B7722D8}" type="presParOf" srcId="{5FBB77C8-A494-AF45-9A45-CB8CDCC970D7}" destId="{E7E8C304-D204-7B49-8D7F-DB879105D4EB}" srcOrd="0" destOrd="0" presId="urn:microsoft.com/office/officeart/2008/layout/VerticalCurvedList"/>
    <dgm:cxn modelId="{169D89CC-BD42-6841-9356-EF995FC8B4B3}" type="presParOf" srcId="{E7E8C304-D204-7B49-8D7F-DB879105D4EB}" destId="{B90888F3-9C21-9C47-8A55-F22AB79D9591}" srcOrd="0" destOrd="0" presId="urn:microsoft.com/office/officeart/2008/layout/VerticalCurvedList"/>
    <dgm:cxn modelId="{BF2B36D3-E492-B248-93A3-7DA5CAEA632D}" type="presParOf" srcId="{E7E8C304-D204-7B49-8D7F-DB879105D4EB}" destId="{8A6E48EC-068E-A145-8D2E-DB808351C19B}" srcOrd="1" destOrd="0" presId="urn:microsoft.com/office/officeart/2008/layout/VerticalCurvedList"/>
    <dgm:cxn modelId="{53BA3E5B-D81B-9F4C-BF54-327D39A55029}" type="presParOf" srcId="{E7E8C304-D204-7B49-8D7F-DB879105D4EB}" destId="{0AA9B3AD-0F72-E146-B0D0-7BEEC79F47D1}" srcOrd="2" destOrd="0" presId="urn:microsoft.com/office/officeart/2008/layout/VerticalCurvedList"/>
    <dgm:cxn modelId="{35656EF5-B783-CA42-AEE5-86FF2DAD907D}" type="presParOf" srcId="{E7E8C304-D204-7B49-8D7F-DB879105D4EB}" destId="{0274AF9E-CC2D-F248-8AC2-E3FB982AA456}" srcOrd="3" destOrd="0" presId="urn:microsoft.com/office/officeart/2008/layout/VerticalCurvedList"/>
    <dgm:cxn modelId="{03B565AD-7C82-8649-B1AD-3DC779AF3BA8}" type="presParOf" srcId="{5FBB77C8-A494-AF45-9A45-CB8CDCC970D7}" destId="{78A167FE-5C1C-0A49-BEC3-828F79D4EE21}" srcOrd="1" destOrd="0" presId="urn:microsoft.com/office/officeart/2008/layout/VerticalCurvedList"/>
    <dgm:cxn modelId="{14C0136D-B552-7645-AE9C-C713430449D9}" type="presParOf" srcId="{5FBB77C8-A494-AF45-9A45-CB8CDCC970D7}" destId="{113095E4-D4C3-D441-9C0D-C85AAC2F7D01}" srcOrd="2" destOrd="0" presId="urn:microsoft.com/office/officeart/2008/layout/VerticalCurvedList"/>
    <dgm:cxn modelId="{576C88FA-3AAE-8C46-8AE6-632606BD2E87}" type="presParOf" srcId="{113095E4-D4C3-D441-9C0D-C85AAC2F7D01}" destId="{60FE7D9C-B1F4-DF45-9E49-A5899FBC1E8D}" srcOrd="0" destOrd="0" presId="urn:microsoft.com/office/officeart/2008/layout/VerticalCurvedList"/>
    <dgm:cxn modelId="{2685C74C-BBC7-0D46-BF48-5F7A46716843}" type="presParOf" srcId="{5FBB77C8-A494-AF45-9A45-CB8CDCC970D7}" destId="{30D739DE-6263-1949-B54B-9B22B0E30F9A}" srcOrd="3" destOrd="0" presId="urn:microsoft.com/office/officeart/2008/layout/VerticalCurvedList"/>
    <dgm:cxn modelId="{99B2C10A-A4B1-D041-A8D8-9EED8F5FCE84}" type="presParOf" srcId="{5FBB77C8-A494-AF45-9A45-CB8CDCC970D7}" destId="{DCA9874F-CFE9-7B48-8BC4-C57C907ACA84}" srcOrd="4" destOrd="0" presId="urn:microsoft.com/office/officeart/2008/layout/VerticalCurvedList"/>
    <dgm:cxn modelId="{EA185482-A463-6542-84B0-1DDA52596468}" type="presParOf" srcId="{DCA9874F-CFE9-7B48-8BC4-C57C907ACA84}" destId="{CA923389-B5D6-C74F-9AAB-DDC28DF9EAEE}" srcOrd="0" destOrd="0" presId="urn:microsoft.com/office/officeart/2008/layout/VerticalCurvedList"/>
    <dgm:cxn modelId="{99EB53F7-7004-0745-8EC8-94A43541B8BC}" type="presParOf" srcId="{5FBB77C8-A494-AF45-9A45-CB8CDCC970D7}" destId="{296E9314-0765-CB4E-BB12-776C8CCAA645}" srcOrd="5" destOrd="0" presId="urn:microsoft.com/office/officeart/2008/layout/VerticalCurvedList"/>
    <dgm:cxn modelId="{DFC3B4CE-2FD2-744D-B8E6-F1037B810FF9}" type="presParOf" srcId="{5FBB77C8-A494-AF45-9A45-CB8CDCC970D7}" destId="{23F2B8C6-6982-DD42-8557-F12BE4E7B9CB}" srcOrd="6" destOrd="0" presId="urn:microsoft.com/office/officeart/2008/layout/VerticalCurvedList"/>
    <dgm:cxn modelId="{9874A3E1-8BB1-C54E-A1F7-2262E7310705}" type="presParOf" srcId="{23F2B8C6-6982-DD42-8557-F12BE4E7B9CB}" destId="{D7BDF603-9DFE-404D-8A10-48B79EA6F8AD}" srcOrd="0" destOrd="0" presId="urn:microsoft.com/office/officeart/2008/layout/VerticalCurvedList"/>
    <dgm:cxn modelId="{7C311F8C-9105-7F4C-A087-34D2B34BFEDB}" type="presParOf" srcId="{5FBB77C8-A494-AF45-9A45-CB8CDCC970D7}" destId="{3749DB94-675C-0C4F-A8D3-BC21128FA8CD}" srcOrd="7" destOrd="0" presId="urn:microsoft.com/office/officeart/2008/layout/VerticalCurvedList"/>
    <dgm:cxn modelId="{3FFC9AF2-B819-544C-A611-43A7E3F03977}" type="presParOf" srcId="{5FBB77C8-A494-AF45-9A45-CB8CDCC970D7}" destId="{496E5668-7891-8545-B15C-921C3BC6842A}" srcOrd="8" destOrd="0" presId="urn:microsoft.com/office/officeart/2008/layout/VerticalCurvedList"/>
    <dgm:cxn modelId="{F085B3C8-7161-414E-8590-78CD4E00DB6D}" type="presParOf" srcId="{496E5668-7891-8545-B15C-921C3BC6842A}" destId="{100FCBB1-49F7-4241-91C3-497E298DEF39}" srcOrd="0" destOrd="0" presId="urn:microsoft.com/office/officeart/2008/layout/VerticalCurvedList"/>
    <dgm:cxn modelId="{7255DAD2-155A-7C49-AF98-1769D4242A54}" type="presParOf" srcId="{5FBB77C8-A494-AF45-9A45-CB8CDCC970D7}" destId="{23F85ACF-1072-E940-9C47-86B938535075}" srcOrd="9" destOrd="0" presId="urn:microsoft.com/office/officeart/2008/layout/VerticalCurvedList"/>
    <dgm:cxn modelId="{D66637D2-20D8-1E42-BCF5-C533E817B9F6}" type="presParOf" srcId="{5FBB77C8-A494-AF45-9A45-CB8CDCC970D7}" destId="{0EFED1EA-C587-2846-9F76-B0607D5C54E6}" srcOrd="10" destOrd="0" presId="urn:microsoft.com/office/officeart/2008/layout/VerticalCurvedList"/>
    <dgm:cxn modelId="{56EE5C52-F5DA-E445-BE38-A6DB87E84509}" type="presParOf" srcId="{0EFED1EA-C587-2846-9F76-B0607D5C54E6}" destId="{EB409794-D65B-9243-AC4A-E011EF8FF905}" srcOrd="0" destOrd="0" presId="urn:microsoft.com/office/officeart/2008/layout/VerticalCurvedList"/>
    <dgm:cxn modelId="{EC56BF5A-7954-4A4C-9AC8-6F989F816000}" type="presParOf" srcId="{5FBB77C8-A494-AF45-9A45-CB8CDCC970D7}" destId="{0E8D62C2-59BD-F54D-B1E7-75FBC4B858F7}" srcOrd="11" destOrd="0" presId="urn:microsoft.com/office/officeart/2008/layout/VerticalCurvedList"/>
    <dgm:cxn modelId="{45F29A87-2809-3E45-9C62-2BCADFAD5963}" type="presParOf" srcId="{5FBB77C8-A494-AF45-9A45-CB8CDCC970D7}" destId="{26BD118D-8A68-D241-842C-306DC78C0045}" srcOrd="12" destOrd="0" presId="urn:microsoft.com/office/officeart/2008/layout/VerticalCurvedList"/>
    <dgm:cxn modelId="{9A692C17-B40C-4846-9F2E-EC87EC261047}" type="presParOf" srcId="{26BD118D-8A68-D241-842C-306DC78C0045}" destId="{55572F3F-C370-F446-B871-A02731F8068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196BC3-9067-8748-B842-F9F79E1965EA}"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s-MX"/>
        </a:p>
      </dgm:t>
    </dgm:pt>
    <dgm:pt modelId="{B3B7A4D9-AC92-004B-9A34-72B72FBFC88A}">
      <dgm:prSet phldrT="[Texto]" custT="1"/>
      <dgm:spPr>
        <a:solidFill>
          <a:schemeClr val="tx2"/>
        </a:solidFill>
      </dgm:spPr>
      <dgm:t>
        <a:bodyPr lIns="251999"/>
        <a:lstStyle/>
        <a:p>
          <a:pPr algn="just"/>
          <a:endParaRPr lang="en-US" sz="1800" b="0" i="0">
            <a:solidFill>
              <a:schemeClr val="bg1"/>
            </a:solidFill>
            <a:latin typeface="Gill Sans Nova Light" panose="020B0302020104020203" pitchFamily="34" charset="0"/>
          </a:endParaRPr>
        </a:p>
        <a:p>
          <a:pPr algn="just"/>
          <a:r>
            <a:rPr lang="en-US" sz="1800" b="0" i="0" err="1">
              <a:solidFill>
                <a:schemeClr val="bg1"/>
              </a:solidFill>
              <a:latin typeface="Gill Sans Nova Light" panose="020B0302020104020203" pitchFamily="34" charset="0"/>
            </a:rPr>
            <a:t>Objetivo</a:t>
          </a:r>
          <a:endParaRPr lang="en-US" sz="1800" b="0" i="0">
            <a:solidFill>
              <a:schemeClr val="bg1"/>
            </a:solidFill>
            <a:latin typeface="Gill Sans Nova Light" panose="020B0302020104020203" pitchFamily="34" charset="0"/>
          </a:endParaRPr>
        </a:p>
        <a:p>
          <a:pPr algn="just"/>
          <a:endParaRPr lang="en-US" sz="1800" b="0" i="0">
            <a:solidFill>
              <a:schemeClr val="bg1"/>
            </a:solidFill>
            <a:latin typeface="Gill Sans Nova Light" panose="020B0302020104020203" pitchFamily="34" charset="0"/>
          </a:endParaRPr>
        </a:p>
        <a:p>
          <a:pPr algn="just"/>
          <a:endParaRPr lang="en-US" sz="1800" b="0" i="0">
            <a:solidFill>
              <a:schemeClr val="bg1"/>
            </a:solidFill>
            <a:latin typeface="Gill Sans Nova Light" panose="020B0302020104020203" pitchFamily="34" charset="0"/>
          </a:endParaRPr>
        </a:p>
        <a:p>
          <a:pPr algn="just"/>
          <a:r>
            <a:rPr lang="en-US" sz="1800" b="0" i="0" err="1">
              <a:solidFill>
                <a:schemeClr val="bg1"/>
              </a:solidFill>
              <a:latin typeface="Gill Sans Nova Light" panose="020B0302020104020203" pitchFamily="34" charset="0"/>
            </a:rPr>
            <a:t>Resultados</a:t>
          </a:r>
          <a:endParaRPr lang="en-US" sz="1800" b="0" i="0">
            <a:solidFill>
              <a:schemeClr val="bg1"/>
            </a:solidFill>
            <a:latin typeface="Gill Sans Nova Light" panose="020B0302020104020203" pitchFamily="34" charset="0"/>
          </a:endParaRPr>
        </a:p>
        <a:p>
          <a:pPr algn="just"/>
          <a:endParaRPr lang="en-US" sz="1800" b="0" i="0">
            <a:solidFill>
              <a:schemeClr val="bg1"/>
            </a:solidFill>
            <a:latin typeface="Gill Sans Nova Light" panose="020B0302020104020203" pitchFamily="34" charset="0"/>
          </a:endParaRPr>
        </a:p>
        <a:p>
          <a:pPr algn="just"/>
          <a:endParaRPr lang="en-US" sz="1800" b="0" i="0">
            <a:solidFill>
              <a:schemeClr val="bg1"/>
            </a:solidFill>
            <a:latin typeface="Gill Sans Nova Light" panose="020B0302020104020203" pitchFamily="34" charset="0"/>
          </a:endParaRPr>
        </a:p>
        <a:p>
          <a:pPr algn="just"/>
          <a:endParaRPr lang="en-US" sz="1800" b="0" i="0">
            <a:solidFill>
              <a:schemeClr val="bg1"/>
            </a:solidFill>
            <a:latin typeface="Gill Sans Nova Light" panose="020B0302020104020203" pitchFamily="34" charset="0"/>
          </a:endParaRPr>
        </a:p>
        <a:p>
          <a:pPr algn="just"/>
          <a:r>
            <a:rPr lang="en-US" sz="1800" b="0" i="0" dirty="0">
              <a:solidFill>
                <a:schemeClr val="bg1"/>
              </a:solidFill>
              <a:latin typeface="Gill Sans Nova Light"/>
            </a:rPr>
            <a:t>Impacto</a:t>
          </a:r>
        </a:p>
        <a:p>
          <a:pPr algn="just"/>
          <a:endParaRPr lang="en-US" sz="3700" b="0" i="0">
            <a:solidFill>
              <a:schemeClr val="bg1"/>
            </a:solidFill>
            <a:latin typeface="Gill Sans Nova Light" panose="020B0302020104020203" pitchFamily="34" charset="0"/>
          </a:endParaRPr>
        </a:p>
        <a:p>
          <a:pPr algn="just"/>
          <a:endParaRPr lang="es-MX" sz="3700" b="0" i="0">
            <a:solidFill>
              <a:schemeClr val="bg1"/>
            </a:solidFill>
            <a:latin typeface="Gill Sans Nova Light" panose="020B0302020104020203" pitchFamily="34" charset="0"/>
          </a:endParaRPr>
        </a:p>
      </dgm:t>
    </dgm:pt>
    <dgm:pt modelId="{A8294E7D-B3CC-424E-B6FA-486D3006F8D3}" type="parTrans" cxnId="{0DE937DB-F4A1-584A-887F-F2B995111600}">
      <dgm:prSet/>
      <dgm:spPr/>
      <dgm:t>
        <a:bodyPr/>
        <a:lstStyle/>
        <a:p>
          <a:pPr algn="just"/>
          <a:endParaRPr lang="es-MX" b="0" i="0">
            <a:solidFill>
              <a:schemeClr val="tx1"/>
            </a:solidFill>
            <a:latin typeface="Gill Sans Nova Light" panose="020B0302020104020203" pitchFamily="34" charset="0"/>
          </a:endParaRPr>
        </a:p>
      </dgm:t>
    </dgm:pt>
    <dgm:pt modelId="{C60CE121-7B95-094F-9E8B-D3582F497BCA}" type="sibTrans" cxnId="{0DE937DB-F4A1-584A-887F-F2B995111600}">
      <dgm:prSet/>
      <dgm:spPr/>
      <dgm:t>
        <a:bodyPr/>
        <a:lstStyle/>
        <a:p>
          <a:pPr algn="just"/>
          <a:endParaRPr lang="es-MX" b="0" i="0">
            <a:solidFill>
              <a:schemeClr val="tx1"/>
            </a:solidFill>
            <a:latin typeface="Gill Sans Nova Light" panose="020B0302020104020203" pitchFamily="34" charset="0"/>
          </a:endParaRPr>
        </a:p>
      </dgm:t>
    </dgm:pt>
    <dgm:pt modelId="{0D3D51A9-6D6F-CC46-8C56-F2E7B0BBFD74}">
      <dgm:prSet phldrT="[Texto]"/>
      <dgm:spPr/>
      <dgm:t>
        <a:bodyPr anchor="ctr" anchorCtr="0"/>
        <a:lstStyle/>
        <a:p>
          <a:pPr algn="just" rtl="0">
            <a:buNone/>
          </a:pPr>
          <a:r>
            <a:rPr lang="es-MX" dirty="0">
              <a:latin typeface="Gill Sans Nova Light"/>
            </a:rPr>
            <a:t>Contribuir en </a:t>
          </a:r>
          <a:r>
            <a:rPr lang="es-MX" dirty="0"/>
            <a:t>la producción de datos sobre los perfiles demográficos básicos y laborales, las características de formación y capacitación de los trabajadores; y del sector; con altos estándares de calidad </a:t>
          </a:r>
          <a:r>
            <a:rPr lang="es-MX" dirty="0">
              <a:latin typeface="Gill Sans Nova Light"/>
            </a:rPr>
            <a:t>durante el proceso de reclutamiento y contratación en los centros de trabajo formales</a:t>
          </a:r>
          <a:r>
            <a:rPr lang="es-MX" dirty="0">
              <a:solidFill>
                <a:schemeClr val="tx1"/>
              </a:solidFill>
              <a:latin typeface="Gill Sans Nova Light"/>
            </a:rPr>
            <a:t> </a:t>
          </a:r>
          <a:endParaRPr lang="es-MX" b="0" i="0" dirty="0">
            <a:solidFill>
              <a:schemeClr val="tx1"/>
            </a:solidFill>
            <a:latin typeface="Gill Sans Nova Light"/>
          </a:endParaRPr>
        </a:p>
      </dgm:t>
    </dgm:pt>
    <dgm:pt modelId="{26E52D14-9715-194F-BA3F-A40FE451E84E}" type="parTrans" cxnId="{55CC441A-7A64-4742-9F07-2F16A599B9DD}">
      <dgm:prSet/>
      <dgm:spPr/>
      <dgm:t>
        <a:bodyPr/>
        <a:lstStyle/>
        <a:p>
          <a:pPr algn="just"/>
          <a:endParaRPr lang="es-MX" b="0" i="0">
            <a:solidFill>
              <a:schemeClr val="tx1"/>
            </a:solidFill>
            <a:latin typeface="Gill Sans Nova Light" panose="020B0302020104020203" pitchFamily="34" charset="0"/>
          </a:endParaRPr>
        </a:p>
      </dgm:t>
    </dgm:pt>
    <dgm:pt modelId="{50FF92D3-6868-CC41-AED1-40EA7CD19485}" type="sibTrans" cxnId="{55CC441A-7A64-4742-9F07-2F16A599B9DD}">
      <dgm:prSet/>
      <dgm:spPr/>
      <dgm:t>
        <a:bodyPr/>
        <a:lstStyle/>
        <a:p>
          <a:pPr algn="just"/>
          <a:endParaRPr lang="es-MX" b="0" i="0">
            <a:solidFill>
              <a:schemeClr val="tx1"/>
            </a:solidFill>
            <a:latin typeface="Gill Sans Nova Light" panose="020B0302020104020203" pitchFamily="34" charset="0"/>
          </a:endParaRPr>
        </a:p>
      </dgm:t>
    </dgm:pt>
    <dgm:pt modelId="{49DCE443-8906-794B-9BA2-D3A390D5F1FE}">
      <dgm:prSet phldrT="[Texto]"/>
      <dgm:spPr/>
      <dgm:t>
        <a:bodyPr anchor="ctr" anchorCtr="0"/>
        <a:lstStyle/>
        <a:p>
          <a:pPr algn="just" rtl="0">
            <a:buFont typeface="Arial" panose="020B0604020202020204" pitchFamily="34" charset="0"/>
            <a:buChar char="•"/>
          </a:pPr>
          <a:r>
            <a:rPr lang="es-MX" b="0" i="0" dirty="0">
              <a:solidFill>
                <a:schemeClr val="tx1"/>
              </a:solidFill>
              <a:latin typeface="Gill Sans Nova Light"/>
              <a:cs typeface="Calibri"/>
            </a:rPr>
            <a:t>Producción de información estandarizada y de calidad.</a:t>
          </a:r>
        </a:p>
      </dgm:t>
    </dgm:pt>
    <dgm:pt modelId="{B8C9BC0E-89E3-DC4D-AC55-744635847DF8}" type="parTrans" cxnId="{B0079AAB-E29A-3F4E-A28E-41253133210B}">
      <dgm:prSet/>
      <dgm:spPr/>
      <dgm:t>
        <a:bodyPr/>
        <a:lstStyle/>
        <a:p>
          <a:pPr algn="just"/>
          <a:endParaRPr lang="es-MX" b="0" i="0">
            <a:solidFill>
              <a:schemeClr val="tx1"/>
            </a:solidFill>
            <a:latin typeface="Gill Sans Nova Light" panose="020B0302020104020203" pitchFamily="34" charset="0"/>
          </a:endParaRPr>
        </a:p>
      </dgm:t>
    </dgm:pt>
    <dgm:pt modelId="{D5E6050E-87BF-3A4C-A353-9F898013D986}" type="sibTrans" cxnId="{B0079AAB-E29A-3F4E-A28E-41253133210B}">
      <dgm:prSet/>
      <dgm:spPr/>
      <dgm:t>
        <a:bodyPr/>
        <a:lstStyle/>
        <a:p>
          <a:pPr algn="just"/>
          <a:endParaRPr lang="es-MX" b="0" i="0">
            <a:solidFill>
              <a:schemeClr val="tx1"/>
            </a:solidFill>
            <a:latin typeface="Gill Sans Nova Light" panose="020B0302020104020203" pitchFamily="34" charset="0"/>
          </a:endParaRPr>
        </a:p>
      </dgm:t>
    </dgm:pt>
    <dgm:pt modelId="{84237C54-A452-8843-BB14-77A56B6FDF05}">
      <dgm:prSet phldrT="[Texto]"/>
      <dgm:spPr/>
      <dgm:t>
        <a:bodyPr anchor="ctr" anchorCtr="0"/>
        <a:lstStyle/>
        <a:p>
          <a:pPr algn="just">
            <a:buNone/>
          </a:pPr>
          <a:r>
            <a:rPr lang="es-MX" b="0" i="0" dirty="0">
              <a:solidFill>
                <a:schemeClr val="tx1"/>
              </a:solidFill>
              <a:latin typeface="Gill Sans Nova Light"/>
              <a:ea typeface="Times New Roman" panose="02020603050405020304" pitchFamily="18" charset="0"/>
            </a:rPr>
            <a:t>Incentivar</a:t>
          </a:r>
          <a:r>
            <a:rPr lang="es-MX" b="0" i="0" dirty="0">
              <a:solidFill>
                <a:schemeClr val="tx1"/>
              </a:solidFill>
              <a:effectLst/>
              <a:latin typeface="Gill Sans Nova Light"/>
              <a:ea typeface="Times New Roman" panose="02020603050405020304" pitchFamily="18" charset="0"/>
            </a:rPr>
            <a:t> la inclusión de los trabajadores migrantes internacionales en los centros de trabajo formales; esto es, que cubran las necesidades de capital humano para potenciar el desarrollo económico comunitario reconociendo los derechos de los migrantes internacionales insertos en el mercado formal en México.</a:t>
          </a:r>
        </a:p>
      </dgm:t>
    </dgm:pt>
    <dgm:pt modelId="{A188242C-B64A-5E4B-BC8C-BEEEC0E125CE}" type="parTrans" cxnId="{EE165EA8-C773-0B4A-A5C8-E7150139078E}">
      <dgm:prSet/>
      <dgm:spPr/>
      <dgm:t>
        <a:bodyPr/>
        <a:lstStyle/>
        <a:p>
          <a:pPr algn="just"/>
          <a:endParaRPr lang="es-MX" b="0" i="0">
            <a:solidFill>
              <a:schemeClr val="tx1"/>
            </a:solidFill>
            <a:latin typeface="Gill Sans Nova Light" panose="020B0302020104020203" pitchFamily="34" charset="0"/>
          </a:endParaRPr>
        </a:p>
      </dgm:t>
    </dgm:pt>
    <dgm:pt modelId="{20AA60F6-B1FC-2D46-945F-7BC1BD7477AF}" type="sibTrans" cxnId="{EE165EA8-C773-0B4A-A5C8-E7150139078E}">
      <dgm:prSet/>
      <dgm:spPr/>
      <dgm:t>
        <a:bodyPr/>
        <a:lstStyle/>
        <a:p>
          <a:pPr algn="just"/>
          <a:endParaRPr lang="es-MX" b="0" i="0">
            <a:solidFill>
              <a:schemeClr val="tx1"/>
            </a:solidFill>
            <a:latin typeface="Gill Sans Nova Light" panose="020B0302020104020203" pitchFamily="34" charset="0"/>
          </a:endParaRPr>
        </a:p>
      </dgm:t>
    </dgm:pt>
    <dgm:pt modelId="{3BCA3A84-A414-F54C-B361-4EBCEAD5602C}" type="pres">
      <dgm:prSet presAssocID="{8B196BC3-9067-8748-B842-F9F79E1965EA}" presName="vert0" presStyleCnt="0">
        <dgm:presLayoutVars>
          <dgm:dir/>
          <dgm:animOne val="branch"/>
          <dgm:animLvl val="lvl"/>
        </dgm:presLayoutVars>
      </dgm:prSet>
      <dgm:spPr/>
    </dgm:pt>
    <dgm:pt modelId="{CD92A07B-9B2A-BA4D-80AE-49773512D051}" type="pres">
      <dgm:prSet presAssocID="{B3B7A4D9-AC92-004B-9A34-72B72FBFC88A}" presName="thickLine" presStyleLbl="alignNode1" presStyleIdx="0" presStyleCnt="1"/>
      <dgm:spPr/>
    </dgm:pt>
    <dgm:pt modelId="{B07690F2-09DA-2E44-AEB1-341515129EDE}" type="pres">
      <dgm:prSet presAssocID="{B3B7A4D9-AC92-004B-9A34-72B72FBFC88A}" presName="horz1" presStyleCnt="0"/>
      <dgm:spPr/>
    </dgm:pt>
    <dgm:pt modelId="{FE034DEB-4386-DD45-AC06-F6C27DD6BB0A}" type="pres">
      <dgm:prSet presAssocID="{B3B7A4D9-AC92-004B-9A34-72B72FBFC88A}" presName="tx1" presStyleLbl="revTx" presStyleIdx="0" presStyleCnt="4" custScaleX="75519" custScaleY="100098"/>
      <dgm:spPr/>
    </dgm:pt>
    <dgm:pt modelId="{79A3CF58-F687-5049-A08A-6F1AA69AA78B}" type="pres">
      <dgm:prSet presAssocID="{B3B7A4D9-AC92-004B-9A34-72B72FBFC88A}" presName="vert1" presStyleCnt="0"/>
      <dgm:spPr/>
    </dgm:pt>
    <dgm:pt modelId="{7CF92B45-6A2D-6B45-8DBD-32A85B0C5B05}" type="pres">
      <dgm:prSet presAssocID="{0D3D51A9-6D6F-CC46-8C56-F2E7B0BBFD74}" presName="vertSpace2a" presStyleCnt="0"/>
      <dgm:spPr/>
    </dgm:pt>
    <dgm:pt modelId="{111484B7-D093-6842-952A-776960A112FD}" type="pres">
      <dgm:prSet presAssocID="{0D3D51A9-6D6F-CC46-8C56-F2E7B0BBFD74}" presName="horz2" presStyleCnt="0"/>
      <dgm:spPr/>
    </dgm:pt>
    <dgm:pt modelId="{EFB9DF38-0848-E54D-89D1-87EF3D266308}" type="pres">
      <dgm:prSet presAssocID="{0D3D51A9-6D6F-CC46-8C56-F2E7B0BBFD74}" presName="horzSpace2" presStyleCnt="0"/>
      <dgm:spPr/>
    </dgm:pt>
    <dgm:pt modelId="{148C0A06-E4AF-5046-AACA-F4EE06E9C19E}" type="pres">
      <dgm:prSet presAssocID="{0D3D51A9-6D6F-CC46-8C56-F2E7B0BBFD74}" presName="tx2" presStyleLbl="revTx" presStyleIdx="1" presStyleCnt="4"/>
      <dgm:spPr/>
    </dgm:pt>
    <dgm:pt modelId="{76D816ED-B9A7-0843-8DEB-6D2C0A3F257C}" type="pres">
      <dgm:prSet presAssocID="{0D3D51A9-6D6F-CC46-8C56-F2E7B0BBFD74}" presName="vert2" presStyleCnt="0"/>
      <dgm:spPr/>
    </dgm:pt>
    <dgm:pt modelId="{949FD97A-AB6A-BF48-A442-0E22DD2EF75A}" type="pres">
      <dgm:prSet presAssocID="{0D3D51A9-6D6F-CC46-8C56-F2E7B0BBFD74}" presName="thinLine2b" presStyleLbl="callout" presStyleIdx="0" presStyleCnt="3"/>
      <dgm:spPr/>
    </dgm:pt>
    <dgm:pt modelId="{0AC5C2DD-7DD0-4B4C-9EE6-AE15AF4778A5}" type="pres">
      <dgm:prSet presAssocID="{0D3D51A9-6D6F-CC46-8C56-F2E7B0BBFD74}" presName="vertSpace2b" presStyleCnt="0"/>
      <dgm:spPr/>
    </dgm:pt>
    <dgm:pt modelId="{924FD6D3-F42E-2047-BBB4-4BFBAEC6F039}" type="pres">
      <dgm:prSet presAssocID="{49DCE443-8906-794B-9BA2-D3A390D5F1FE}" presName="horz2" presStyleCnt="0"/>
      <dgm:spPr/>
    </dgm:pt>
    <dgm:pt modelId="{6383FE69-FBE5-2043-BF66-ED1010E70164}" type="pres">
      <dgm:prSet presAssocID="{49DCE443-8906-794B-9BA2-D3A390D5F1FE}" presName="horzSpace2" presStyleCnt="0"/>
      <dgm:spPr/>
    </dgm:pt>
    <dgm:pt modelId="{86F24980-D1ED-D840-A328-5B7C1E6CB4E8}" type="pres">
      <dgm:prSet presAssocID="{49DCE443-8906-794B-9BA2-D3A390D5F1FE}" presName="tx2" presStyleLbl="revTx" presStyleIdx="2" presStyleCnt="4" custLinFactNeighborX="-674" custLinFactNeighborY="-5603"/>
      <dgm:spPr/>
    </dgm:pt>
    <dgm:pt modelId="{BD3C9002-C005-864B-877F-872467560A35}" type="pres">
      <dgm:prSet presAssocID="{49DCE443-8906-794B-9BA2-D3A390D5F1FE}" presName="vert2" presStyleCnt="0"/>
      <dgm:spPr/>
    </dgm:pt>
    <dgm:pt modelId="{88A664CE-E806-E741-A45C-A2133210AC0D}" type="pres">
      <dgm:prSet presAssocID="{49DCE443-8906-794B-9BA2-D3A390D5F1FE}" presName="thinLine2b" presStyleLbl="callout" presStyleIdx="1" presStyleCnt="3"/>
      <dgm:spPr/>
    </dgm:pt>
    <dgm:pt modelId="{37DCD112-A226-6842-9484-90C80A8A546A}" type="pres">
      <dgm:prSet presAssocID="{49DCE443-8906-794B-9BA2-D3A390D5F1FE}" presName="vertSpace2b" presStyleCnt="0"/>
      <dgm:spPr/>
    </dgm:pt>
    <dgm:pt modelId="{EF432DC5-95CC-E147-BFEF-89841EE10FA1}" type="pres">
      <dgm:prSet presAssocID="{84237C54-A452-8843-BB14-77A56B6FDF05}" presName="horz2" presStyleCnt="0"/>
      <dgm:spPr/>
    </dgm:pt>
    <dgm:pt modelId="{47797449-4971-D547-9A25-DBE38B078E67}" type="pres">
      <dgm:prSet presAssocID="{84237C54-A452-8843-BB14-77A56B6FDF05}" presName="horzSpace2" presStyleCnt="0"/>
      <dgm:spPr/>
    </dgm:pt>
    <dgm:pt modelId="{707BADF3-1ED2-A547-A51C-820F6AD1AD43}" type="pres">
      <dgm:prSet presAssocID="{84237C54-A452-8843-BB14-77A56B6FDF05}" presName="tx2" presStyleLbl="revTx" presStyleIdx="3" presStyleCnt="4"/>
      <dgm:spPr/>
    </dgm:pt>
    <dgm:pt modelId="{ECF6A718-8524-C142-9092-703CFCBAB678}" type="pres">
      <dgm:prSet presAssocID="{84237C54-A452-8843-BB14-77A56B6FDF05}" presName="vert2" presStyleCnt="0"/>
      <dgm:spPr/>
    </dgm:pt>
    <dgm:pt modelId="{69434529-08FD-4E43-A077-796D7355D230}" type="pres">
      <dgm:prSet presAssocID="{84237C54-A452-8843-BB14-77A56B6FDF05}" presName="thinLine2b" presStyleLbl="callout" presStyleIdx="2" presStyleCnt="3" custScaleY="62093" custLinFactNeighborX="206" custLinFactNeighborY="74706"/>
      <dgm:spPr/>
    </dgm:pt>
    <dgm:pt modelId="{10FC206A-90B4-5F43-8585-57F2C42C2C0A}" type="pres">
      <dgm:prSet presAssocID="{84237C54-A452-8843-BB14-77A56B6FDF05}" presName="vertSpace2b" presStyleCnt="0"/>
      <dgm:spPr/>
    </dgm:pt>
  </dgm:ptLst>
  <dgm:cxnLst>
    <dgm:cxn modelId="{C954ED0B-D3EF-CD47-AF2C-4B5AE94B29FA}" type="presOf" srcId="{0D3D51A9-6D6F-CC46-8C56-F2E7B0BBFD74}" destId="{148C0A06-E4AF-5046-AACA-F4EE06E9C19E}" srcOrd="0" destOrd="0" presId="urn:microsoft.com/office/officeart/2008/layout/LinedList"/>
    <dgm:cxn modelId="{55CC441A-7A64-4742-9F07-2F16A599B9DD}" srcId="{B3B7A4D9-AC92-004B-9A34-72B72FBFC88A}" destId="{0D3D51A9-6D6F-CC46-8C56-F2E7B0BBFD74}" srcOrd="0" destOrd="0" parTransId="{26E52D14-9715-194F-BA3F-A40FE451E84E}" sibTransId="{50FF92D3-6868-CC41-AED1-40EA7CD19485}"/>
    <dgm:cxn modelId="{1D86741E-B98B-A144-8945-E632A4F90B84}" type="presOf" srcId="{8B196BC3-9067-8748-B842-F9F79E1965EA}" destId="{3BCA3A84-A414-F54C-B361-4EBCEAD5602C}" srcOrd="0" destOrd="0" presId="urn:microsoft.com/office/officeart/2008/layout/LinedList"/>
    <dgm:cxn modelId="{C229C737-FD6B-6742-8BE5-6DF71A4709C8}" type="presOf" srcId="{84237C54-A452-8843-BB14-77A56B6FDF05}" destId="{707BADF3-1ED2-A547-A51C-820F6AD1AD43}" srcOrd="0" destOrd="0" presId="urn:microsoft.com/office/officeart/2008/layout/LinedList"/>
    <dgm:cxn modelId="{3AEED657-CA57-C147-A538-E02037D2F188}" type="presOf" srcId="{49DCE443-8906-794B-9BA2-D3A390D5F1FE}" destId="{86F24980-D1ED-D840-A328-5B7C1E6CB4E8}" srcOrd="0" destOrd="0" presId="urn:microsoft.com/office/officeart/2008/layout/LinedList"/>
    <dgm:cxn modelId="{B084555E-1C9C-E543-A7C8-FD060C2E9F50}" type="presOf" srcId="{B3B7A4D9-AC92-004B-9A34-72B72FBFC88A}" destId="{FE034DEB-4386-DD45-AC06-F6C27DD6BB0A}" srcOrd="0" destOrd="0" presId="urn:microsoft.com/office/officeart/2008/layout/LinedList"/>
    <dgm:cxn modelId="{EE165EA8-C773-0B4A-A5C8-E7150139078E}" srcId="{B3B7A4D9-AC92-004B-9A34-72B72FBFC88A}" destId="{84237C54-A452-8843-BB14-77A56B6FDF05}" srcOrd="2" destOrd="0" parTransId="{A188242C-B64A-5E4B-BC8C-BEEEC0E125CE}" sibTransId="{20AA60F6-B1FC-2D46-945F-7BC1BD7477AF}"/>
    <dgm:cxn modelId="{B0079AAB-E29A-3F4E-A28E-41253133210B}" srcId="{B3B7A4D9-AC92-004B-9A34-72B72FBFC88A}" destId="{49DCE443-8906-794B-9BA2-D3A390D5F1FE}" srcOrd="1" destOrd="0" parTransId="{B8C9BC0E-89E3-DC4D-AC55-744635847DF8}" sibTransId="{D5E6050E-87BF-3A4C-A353-9F898013D986}"/>
    <dgm:cxn modelId="{0DE937DB-F4A1-584A-887F-F2B995111600}" srcId="{8B196BC3-9067-8748-B842-F9F79E1965EA}" destId="{B3B7A4D9-AC92-004B-9A34-72B72FBFC88A}" srcOrd="0" destOrd="0" parTransId="{A8294E7D-B3CC-424E-B6FA-486D3006F8D3}" sibTransId="{C60CE121-7B95-094F-9E8B-D3582F497BCA}"/>
    <dgm:cxn modelId="{55706694-CD9C-D24E-9BA1-6CCB07B3F171}" type="presParOf" srcId="{3BCA3A84-A414-F54C-B361-4EBCEAD5602C}" destId="{CD92A07B-9B2A-BA4D-80AE-49773512D051}" srcOrd="0" destOrd="0" presId="urn:microsoft.com/office/officeart/2008/layout/LinedList"/>
    <dgm:cxn modelId="{2FBDDF9B-D19F-2841-A5C6-3B7E478C652D}" type="presParOf" srcId="{3BCA3A84-A414-F54C-B361-4EBCEAD5602C}" destId="{B07690F2-09DA-2E44-AEB1-341515129EDE}" srcOrd="1" destOrd="0" presId="urn:microsoft.com/office/officeart/2008/layout/LinedList"/>
    <dgm:cxn modelId="{82C48364-15A5-4048-B057-B476934F2996}" type="presParOf" srcId="{B07690F2-09DA-2E44-AEB1-341515129EDE}" destId="{FE034DEB-4386-DD45-AC06-F6C27DD6BB0A}" srcOrd="0" destOrd="0" presId="urn:microsoft.com/office/officeart/2008/layout/LinedList"/>
    <dgm:cxn modelId="{63ED9DA9-BE1A-9146-A91D-F8493F0F09B9}" type="presParOf" srcId="{B07690F2-09DA-2E44-AEB1-341515129EDE}" destId="{79A3CF58-F687-5049-A08A-6F1AA69AA78B}" srcOrd="1" destOrd="0" presId="urn:microsoft.com/office/officeart/2008/layout/LinedList"/>
    <dgm:cxn modelId="{24789E29-91DA-F444-9FAB-BB37A790196E}" type="presParOf" srcId="{79A3CF58-F687-5049-A08A-6F1AA69AA78B}" destId="{7CF92B45-6A2D-6B45-8DBD-32A85B0C5B05}" srcOrd="0" destOrd="0" presId="urn:microsoft.com/office/officeart/2008/layout/LinedList"/>
    <dgm:cxn modelId="{E65F0638-3CAF-0843-8EC9-2EEA93286AA9}" type="presParOf" srcId="{79A3CF58-F687-5049-A08A-6F1AA69AA78B}" destId="{111484B7-D093-6842-952A-776960A112FD}" srcOrd="1" destOrd="0" presId="urn:microsoft.com/office/officeart/2008/layout/LinedList"/>
    <dgm:cxn modelId="{EC7E3BB3-F544-D645-8F91-9012B04E64AA}" type="presParOf" srcId="{111484B7-D093-6842-952A-776960A112FD}" destId="{EFB9DF38-0848-E54D-89D1-87EF3D266308}" srcOrd="0" destOrd="0" presId="urn:microsoft.com/office/officeart/2008/layout/LinedList"/>
    <dgm:cxn modelId="{376F7AE0-70DE-A34B-A770-F64BB4305996}" type="presParOf" srcId="{111484B7-D093-6842-952A-776960A112FD}" destId="{148C0A06-E4AF-5046-AACA-F4EE06E9C19E}" srcOrd="1" destOrd="0" presId="urn:microsoft.com/office/officeart/2008/layout/LinedList"/>
    <dgm:cxn modelId="{617716C2-BD1C-4548-8F2B-51CDAF75B013}" type="presParOf" srcId="{111484B7-D093-6842-952A-776960A112FD}" destId="{76D816ED-B9A7-0843-8DEB-6D2C0A3F257C}" srcOrd="2" destOrd="0" presId="urn:microsoft.com/office/officeart/2008/layout/LinedList"/>
    <dgm:cxn modelId="{E3E5AD4B-A631-F547-B91E-B24A6FAEACF6}" type="presParOf" srcId="{79A3CF58-F687-5049-A08A-6F1AA69AA78B}" destId="{949FD97A-AB6A-BF48-A442-0E22DD2EF75A}" srcOrd="2" destOrd="0" presId="urn:microsoft.com/office/officeart/2008/layout/LinedList"/>
    <dgm:cxn modelId="{78947AD4-4207-C240-B6FE-9C8CB9C13254}" type="presParOf" srcId="{79A3CF58-F687-5049-A08A-6F1AA69AA78B}" destId="{0AC5C2DD-7DD0-4B4C-9EE6-AE15AF4778A5}" srcOrd="3" destOrd="0" presId="urn:microsoft.com/office/officeart/2008/layout/LinedList"/>
    <dgm:cxn modelId="{F054756C-B12F-5047-9E64-99780E3277CA}" type="presParOf" srcId="{79A3CF58-F687-5049-A08A-6F1AA69AA78B}" destId="{924FD6D3-F42E-2047-BBB4-4BFBAEC6F039}" srcOrd="4" destOrd="0" presId="urn:microsoft.com/office/officeart/2008/layout/LinedList"/>
    <dgm:cxn modelId="{9DF8E8CA-0DF2-5D4C-BB48-86F475956F16}" type="presParOf" srcId="{924FD6D3-F42E-2047-BBB4-4BFBAEC6F039}" destId="{6383FE69-FBE5-2043-BF66-ED1010E70164}" srcOrd="0" destOrd="0" presId="urn:microsoft.com/office/officeart/2008/layout/LinedList"/>
    <dgm:cxn modelId="{40ABD761-E485-AC4F-B317-366C2CCCDF8C}" type="presParOf" srcId="{924FD6D3-F42E-2047-BBB4-4BFBAEC6F039}" destId="{86F24980-D1ED-D840-A328-5B7C1E6CB4E8}" srcOrd="1" destOrd="0" presId="urn:microsoft.com/office/officeart/2008/layout/LinedList"/>
    <dgm:cxn modelId="{4334CC99-F383-704D-98B4-AF371B246C55}" type="presParOf" srcId="{924FD6D3-F42E-2047-BBB4-4BFBAEC6F039}" destId="{BD3C9002-C005-864B-877F-872467560A35}" srcOrd="2" destOrd="0" presId="urn:microsoft.com/office/officeart/2008/layout/LinedList"/>
    <dgm:cxn modelId="{B0CC782C-28D9-364E-A31C-96627D7694E5}" type="presParOf" srcId="{79A3CF58-F687-5049-A08A-6F1AA69AA78B}" destId="{88A664CE-E806-E741-A45C-A2133210AC0D}" srcOrd="5" destOrd="0" presId="urn:microsoft.com/office/officeart/2008/layout/LinedList"/>
    <dgm:cxn modelId="{572C219B-7B3A-C740-ADD1-27A10AAEE7F6}" type="presParOf" srcId="{79A3CF58-F687-5049-A08A-6F1AA69AA78B}" destId="{37DCD112-A226-6842-9484-90C80A8A546A}" srcOrd="6" destOrd="0" presId="urn:microsoft.com/office/officeart/2008/layout/LinedList"/>
    <dgm:cxn modelId="{452C89AE-11FF-5346-8BC0-29FE4D28701C}" type="presParOf" srcId="{79A3CF58-F687-5049-A08A-6F1AA69AA78B}" destId="{EF432DC5-95CC-E147-BFEF-89841EE10FA1}" srcOrd="7" destOrd="0" presId="urn:microsoft.com/office/officeart/2008/layout/LinedList"/>
    <dgm:cxn modelId="{448DA49A-C6F5-5046-A5B8-E97938CAB8AA}" type="presParOf" srcId="{EF432DC5-95CC-E147-BFEF-89841EE10FA1}" destId="{47797449-4971-D547-9A25-DBE38B078E67}" srcOrd="0" destOrd="0" presId="urn:microsoft.com/office/officeart/2008/layout/LinedList"/>
    <dgm:cxn modelId="{DB80E621-7557-E64F-8A39-00BFF9BD6613}" type="presParOf" srcId="{EF432DC5-95CC-E147-BFEF-89841EE10FA1}" destId="{707BADF3-1ED2-A547-A51C-820F6AD1AD43}" srcOrd="1" destOrd="0" presId="urn:microsoft.com/office/officeart/2008/layout/LinedList"/>
    <dgm:cxn modelId="{51A5A7A9-E7F5-A74B-916F-4B37F7247209}" type="presParOf" srcId="{EF432DC5-95CC-E147-BFEF-89841EE10FA1}" destId="{ECF6A718-8524-C142-9092-703CFCBAB678}" srcOrd="2" destOrd="0" presId="urn:microsoft.com/office/officeart/2008/layout/LinedList"/>
    <dgm:cxn modelId="{2C24FBB9-1A84-2E43-B044-2336048BE6D0}" type="presParOf" srcId="{79A3CF58-F687-5049-A08A-6F1AA69AA78B}" destId="{69434529-08FD-4E43-A077-796D7355D230}" srcOrd="8" destOrd="0" presId="urn:microsoft.com/office/officeart/2008/layout/LinedList"/>
    <dgm:cxn modelId="{98F726CA-4022-7445-A74C-5BB3A6C33E61}" type="presParOf" srcId="{79A3CF58-F687-5049-A08A-6F1AA69AA78B}" destId="{10FC206A-90B4-5F43-8585-57F2C42C2C0A}"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28A781-6B90-2346-8029-0481DEF4A7A9}"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s-MX"/>
        </a:p>
      </dgm:t>
    </dgm:pt>
    <dgm:pt modelId="{33EB20C2-45C6-BB46-9E47-E9133C30D46B}">
      <dgm:prSet custT="1"/>
      <dgm:spPr/>
      <dgm:t>
        <a:bodyPr/>
        <a:lstStyle/>
        <a:p>
          <a:pPr algn="just"/>
          <a:r>
            <a:rPr lang="es-MX" sz="2000" b="1">
              <a:latin typeface="+mn-lt"/>
            </a:rPr>
            <a:t>Parcial</a:t>
          </a:r>
          <a:r>
            <a:rPr lang="es-MX" sz="2000">
              <a:latin typeface="+mn-lt"/>
            </a:rPr>
            <a:t>: La guía parte de la base de los registros administrativos de los centros formales, de forma que excluye a la población trabajadora migrante internacional que no está inserta en estos centros.</a:t>
          </a:r>
        </a:p>
      </dgm:t>
    </dgm:pt>
    <dgm:pt modelId="{A152E05E-5475-F94F-96F6-ED627296461D}" type="parTrans" cxnId="{B3DC59BE-D340-CC4D-9B8A-9897DABE862E}">
      <dgm:prSet/>
      <dgm:spPr/>
      <dgm:t>
        <a:bodyPr/>
        <a:lstStyle/>
        <a:p>
          <a:pPr algn="just"/>
          <a:endParaRPr lang="es-MX" sz="1600">
            <a:latin typeface="+mn-lt"/>
          </a:endParaRPr>
        </a:p>
      </dgm:t>
    </dgm:pt>
    <dgm:pt modelId="{838AAAE1-03AD-244E-8BBF-2923F29FF079}" type="sibTrans" cxnId="{B3DC59BE-D340-CC4D-9B8A-9897DABE862E}">
      <dgm:prSet/>
      <dgm:spPr/>
      <dgm:t>
        <a:bodyPr/>
        <a:lstStyle/>
        <a:p>
          <a:pPr algn="just"/>
          <a:endParaRPr lang="es-MX" sz="1600">
            <a:latin typeface="+mn-lt"/>
          </a:endParaRPr>
        </a:p>
      </dgm:t>
    </dgm:pt>
    <dgm:pt modelId="{80B1F1D3-8212-2D4C-98D3-91947A563E14}">
      <dgm:prSet custT="1"/>
      <dgm:spPr/>
      <dgm:t>
        <a:bodyPr/>
        <a:lstStyle/>
        <a:p>
          <a:pPr algn="just"/>
          <a:r>
            <a:rPr lang="es-MX" sz="2000" b="1">
              <a:latin typeface="+mn-lt"/>
            </a:rPr>
            <a:t>Recursos limitados: </a:t>
          </a:r>
          <a:r>
            <a:rPr lang="es-MX" sz="2000">
              <a:latin typeface="+mn-lt"/>
            </a:rPr>
            <a:t>La aplicación de los lineamientos depende de la capacidad, recursos e intereses de los centros de trabajo formales (pequeños, medianos y grandes). Se recomienda una implementación piloto con un acompañamiento supervisado por las instituciones que proponen esta guía estadística.</a:t>
          </a:r>
        </a:p>
      </dgm:t>
    </dgm:pt>
    <dgm:pt modelId="{78EA6A83-6F36-BD4C-AFB9-DB348B602ECA}" type="parTrans" cxnId="{3D5EA157-BEC3-BA47-9A4E-A30AAB557D86}">
      <dgm:prSet/>
      <dgm:spPr/>
      <dgm:t>
        <a:bodyPr/>
        <a:lstStyle/>
        <a:p>
          <a:pPr algn="just"/>
          <a:endParaRPr lang="es-MX" sz="1600">
            <a:latin typeface="+mn-lt"/>
          </a:endParaRPr>
        </a:p>
      </dgm:t>
    </dgm:pt>
    <dgm:pt modelId="{DFADF873-ABAE-564C-AD58-778DD0D2817E}" type="sibTrans" cxnId="{3D5EA157-BEC3-BA47-9A4E-A30AAB557D86}">
      <dgm:prSet/>
      <dgm:spPr/>
      <dgm:t>
        <a:bodyPr/>
        <a:lstStyle/>
        <a:p>
          <a:pPr algn="just"/>
          <a:endParaRPr lang="es-MX" sz="1600">
            <a:latin typeface="+mn-lt"/>
          </a:endParaRPr>
        </a:p>
      </dgm:t>
    </dgm:pt>
    <dgm:pt modelId="{8900BD34-12CE-B94A-BC43-B4FA8FAA416A}">
      <dgm:prSet custT="1"/>
      <dgm:spPr/>
      <dgm:t>
        <a:bodyPr/>
        <a:lstStyle/>
        <a:p>
          <a:pPr algn="just"/>
          <a:r>
            <a:rPr lang="es-MX" sz="2000" b="1">
              <a:latin typeface="+mn-lt"/>
            </a:rPr>
            <a:t>Comparabilidad Nacional e Internacional: </a:t>
          </a:r>
          <a:r>
            <a:rPr lang="es-MX" sz="2000">
              <a:latin typeface="+mn-lt"/>
            </a:rPr>
            <a:t>Los lineamientos incorpora estándares estadísticos internacionales y nacionales, pero la información producida arroja una comparabilidad limitada en ambos niveles. </a:t>
          </a:r>
        </a:p>
      </dgm:t>
    </dgm:pt>
    <dgm:pt modelId="{92B52A40-0CD9-0B44-B69D-F0685DF3B471}" type="parTrans" cxnId="{AF338327-4BC5-B74E-8078-938FFF9B91F8}">
      <dgm:prSet/>
      <dgm:spPr/>
      <dgm:t>
        <a:bodyPr/>
        <a:lstStyle/>
        <a:p>
          <a:pPr algn="just"/>
          <a:endParaRPr lang="es-MX" sz="1600">
            <a:latin typeface="+mn-lt"/>
          </a:endParaRPr>
        </a:p>
      </dgm:t>
    </dgm:pt>
    <dgm:pt modelId="{BE6E4BEA-E693-2C43-9E28-FDABE0A5BB72}" type="sibTrans" cxnId="{AF338327-4BC5-B74E-8078-938FFF9B91F8}">
      <dgm:prSet/>
      <dgm:spPr/>
      <dgm:t>
        <a:bodyPr/>
        <a:lstStyle/>
        <a:p>
          <a:pPr algn="just"/>
          <a:endParaRPr lang="es-MX" sz="1600">
            <a:latin typeface="+mn-lt"/>
          </a:endParaRPr>
        </a:p>
      </dgm:t>
    </dgm:pt>
    <dgm:pt modelId="{ADB1E28B-B8C6-7E47-B737-697810B12BBF}" type="pres">
      <dgm:prSet presAssocID="{6228A781-6B90-2346-8029-0481DEF4A7A9}" presName="vert0" presStyleCnt="0">
        <dgm:presLayoutVars>
          <dgm:dir/>
          <dgm:animOne val="branch"/>
          <dgm:animLvl val="lvl"/>
        </dgm:presLayoutVars>
      </dgm:prSet>
      <dgm:spPr/>
    </dgm:pt>
    <dgm:pt modelId="{EF741A67-15B4-2747-BFA6-92D8F413D914}" type="pres">
      <dgm:prSet presAssocID="{33EB20C2-45C6-BB46-9E47-E9133C30D46B}" presName="thickLine" presStyleLbl="alignNode1" presStyleIdx="0" presStyleCnt="3"/>
      <dgm:spPr/>
    </dgm:pt>
    <dgm:pt modelId="{523038E3-E73C-9D4A-A401-52083D5D8773}" type="pres">
      <dgm:prSet presAssocID="{33EB20C2-45C6-BB46-9E47-E9133C30D46B}" presName="horz1" presStyleCnt="0"/>
      <dgm:spPr/>
    </dgm:pt>
    <dgm:pt modelId="{29335763-8436-8D42-B6D2-9236C038E741}" type="pres">
      <dgm:prSet presAssocID="{33EB20C2-45C6-BB46-9E47-E9133C30D46B}" presName="tx1" presStyleLbl="revTx" presStyleIdx="0" presStyleCnt="3"/>
      <dgm:spPr/>
    </dgm:pt>
    <dgm:pt modelId="{7ADF93C8-1F0B-4D49-BB6D-B70E47B4BA69}" type="pres">
      <dgm:prSet presAssocID="{33EB20C2-45C6-BB46-9E47-E9133C30D46B}" presName="vert1" presStyleCnt="0"/>
      <dgm:spPr/>
    </dgm:pt>
    <dgm:pt modelId="{5482D0F3-2034-364B-9E1F-19F038D5588B}" type="pres">
      <dgm:prSet presAssocID="{80B1F1D3-8212-2D4C-98D3-91947A563E14}" presName="thickLine" presStyleLbl="alignNode1" presStyleIdx="1" presStyleCnt="3"/>
      <dgm:spPr/>
    </dgm:pt>
    <dgm:pt modelId="{240234EB-41D2-3C4D-B0A4-E05E6E5A62A4}" type="pres">
      <dgm:prSet presAssocID="{80B1F1D3-8212-2D4C-98D3-91947A563E14}" presName="horz1" presStyleCnt="0"/>
      <dgm:spPr/>
    </dgm:pt>
    <dgm:pt modelId="{4A7BA163-5C6F-9A4A-87BE-9553AE868FDF}" type="pres">
      <dgm:prSet presAssocID="{80B1F1D3-8212-2D4C-98D3-91947A563E14}" presName="tx1" presStyleLbl="revTx" presStyleIdx="1" presStyleCnt="3"/>
      <dgm:spPr/>
    </dgm:pt>
    <dgm:pt modelId="{DE3BB975-890A-8048-A5D1-5B0873C6594B}" type="pres">
      <dgm:prSet presAssocID="{80B1F1D3-8212-2D4C-98D3-91947A563E14}" presName="vert1" presStyleCnt="0"/>
      <dgm:spPr/>
    </dgm:pt>
    <dgm:pt modelId="{A5853CF6-E1AB-444C-A343-0E72A6077394}" type="pres">
      <dgm:prSet presAssocID="{8900BD34-12CE-B94A-BC43-B4FA8FAA416A}" presName="thickLine" presStyleLbl="alignNode1" presStyleIdx="2" presStyleCnt="3"/>
      <dgm:spPr/>
    </dgm:pt>
    <dgm:pt modelId="{73623779-22BE-8D42-9694-6E5A3E03876B}" type="pres">
      <dgm:prSet presAssocID="{8900BD34-12CE-B94A-BC43-B4FA8FAA416A}" presName="horz1" presStyleCnt="0"/>
      <dgm:spPr/>
    </dgm:pt>
    <dgm:pt modelId="{02AA0D4F-30A8-114B-99D2-283BC76A3E73}" type="pres">
      <dgm:prSet presAssocID="{8900BD34-12CE-B94A-BC43-B4FA8FAA416A}" presName="tx1" presStyleLbl="revTx" presStyleIdx="2" presStyleCnt="3"/>
      <dgm:spPr/>
    </dgm:pt>
    <dgm:pt modelId="{B7E047DD-BC4A-DA41-8110-BCA242B28BBF}" type="pres">
      <dgm:prSet presAssocID="{8900BD34-12CE-B94A-BC43-B4FA8FAA416A}" presName="vert1" presStyleCnt="0"/>
      <dgm:spPr/>
    </dgm:pt>
  </dgm:ptLst>
  <dgm:cxnLst>
    <dgm:cxn modelId="{EBB2ED09-0323-1347-9535-EBD0D17746C3}" type="presOf" srcId="{8900BD34-12CE-B94A-BC43-B4FA8FAA416A}" destId="{02AA0D4F-30A8-114B-99D2-283BC76A3E73}" srcOrd="0" destOrd="0" presId="urn:microsoft.com/office/officeart/2008/layout/LinedList"/>
    <dgm:cxn modelId="{AF338327-4BC5-B74E-8078-938FFF9B91F8}" srcId="{6228A781-6B90-2346-8029-0481DEF4A7A9}" destId="{8900BD34-12CE-B94A-BC43-B4FA8FAA416A}" srcOrd="2" destOrd="0" parTransId="{92B52A40-0CD9-0B44-B69D-F0685DF3B471}" sibTransId="{BE6E4BEA-E693-2C43-9E28-FDABE0A5BB72}"/>
    <dgm:cxn modelId="{79069E41-E79C-5B4A-B9D2-46477F159CF6}" type="presOf" srcId="{33EB20C2-45C6-BB46-9E47-E9133C30D46B}" destId="{29335763-8436-8D42-B6D2-9236C038E741}" srcOrd="0" destOrd="0" presId="urn:microsoft.com/office/officeart/2008/layout/LinedList"/>
    <dgm:cxn modelId="{3D5EA157-BEC3-BA47-9A4E-A30AAB557D86}" srcId="{6228A781-6B90-2346-8029-0481DEF4A7A9}" destId="{80B1F1D3-8212-2D4C-98D3-91947A563E14}" srcOrd="1" destOrd="0" parTransId="{78EA6A83-6F36-BD4C-AFB9-DB348B602ECA}" sibTransId="{DFADF873-ABAE-564C-AD58-778DD0D2817E}"/>
    <dgm:cxn modelId="{4F0FBE9F-F996-DA49-A72A-AF9D4F6BB746}" type="presOf" srcId="{6228A781-6B90-2346-8029-0481DEF4A7A9}" destId="{ADB1E28B-B8C6-7E47-B737-697810B12BBF}" srcOrd="0" destOrd="0" presId="urn:microsoft.com/office/officeart/2008/layout/LinedList"/>
    <dgm:cxn modelId="{549A34B3-BE42-F04E-9174-ED8C1B6B9F0B}" type="presOf" srcId="{80B1F1D3-8212-2D4C-98D3-91947A563E14}" destId="{4A7BA163-5C6F-9A4A-87BE-9553AE868FDF}" srcOrd="0" destOrd="0" presId="urn:microsoft.com/office/officeart/2008/layout/LinedList"/>
    <dgm:cxn modelId="{B3DC59BE-D340-CC4D-9B8A-9897DABE862E}" srcId="{6228A781-6B90-2346-8029-0481DEF4A7A9}" destId="{33EB20C2-45C6-BB46-9E47-E9133C30D46B}" srcOrd="0" destOrd="0" parTransId="{A152E05E-5475-F94F-96F6-ED627296461D}" sibTransId="{838AAAE1-03AD-244E-8BBF-2923F29FF079}"/>
    <dgm:cxn modelId="{1875FA44-8581-EB45-97BA-16F1F4488C38}" type="presParOf" srcId="{ADB1E28B-B8C6-7E47-B737-697810B12BBF}" destId="{EF741A67-15B4-2747-BFA6-92D8F413D914}" srcOrd="0" destOrd="0" presId="urn:microsoft.com/office/officeart/2008/layout/LinedList"/>
    <dgm:cxn modelId="{CD30656C-36F8-D643-B0E5-07F9EA125157}" type="presParOf" srcId="{ADB1E28B-B8C6-7E47-B737-697810B12BBF}" destId="{523038E3-E73C-9D4A-A401-52083D5D8773}" srcOrd="1" destOrd="0" presId="urn:microsoft.com/office/officeart/2008/layout/LinedList"/>
    <dgm:cxn modelId="{053D3E04-237C-2F4F-B3A9-26234927E1EE}" type="presParOf" srcId="{523038E3-E73C-9D4A-A401-52083D5D8773}" destId="{29335763-8436-8D42-B6D2-9236C038E741}" srcOrd="0" destOrd="0" presId="urn:microsoft.com/office/officeart/2008/layout/LinedList"/>
    <dgm:cxn modelId="{D5C649ED-206E-634E-A38D-D403F6174B06}" type="presParOf" srcId="{523038E3-E73C-9D4A-A401-52083D5D8773}" destId="{7ADF93C8-1F0B-4D49-BB6D-B70E47B4BA69}" srcOrd="1" destOrd="0" presId="urn:microsoft.com/office/officeart/2008/layout/LinedList"/>
    <dgm:cxn modelId="{A9BC4541-5DE4-FB4A-80EB-3079309CCA32}" type="presParOf" srcId="{ADB1E28B-B8C6-7E47-B737-697810B12BBF}" destId="{5482D0F3-2034-364B-9E1F-19F038D5588B}" srcOrd="2" destOrd="0" presId="urn:microsoft.com/office/officeart/2008/layout/LinedList"/>
    <dgm:cxn modelId="{9670D53D-3231-2B47-A650-16439C5942BF}" type="presParOf" srcId="{ADB1E28B-B8C6-7E47-B737-697810B12BBF}" destId="{240234EB-41D2-3C4D-B0A4-E05E6E5A62A4}" srcOrd="3" destOrd="0" presId="urn:microsoft.com/office/officeart/2008/layout/LinedList"/>
    <dgm:cxn modelId="{61F68C58-19EA-7344-AD30-5FDE0CE5F361}" type="presParOf" srcId="{240234EB-41D2-3C4D-B0A4-E05E6E5A62A4}" destId="{4A7BA163-5C6F-9A4A-87BE-9553AE868FDF}" srcOrd="0" destOrd="0" presId="urn:microsoft.com/office/officeart/2008/layout/LinedList"/>
    <dgm:cxn modelId="{B69B7999-1EA0-A149-810A-87C1422DE9CF}" type="presParOf" srcId="{240234EB-41D2-3C4D-B0A4-E05E6E5A62A4}" destId="{DE3BB975-890A-8048-A5D1-5B0873C6594B}" srcOrd="1" destOrd="0" presId="urn:microsoft.com/office/officeart/2008/layout/LinedList"/>
    <dgm:cxn modelId="{0B708BD4-0E75-D041-9F71-68B117D11C8C}" type="presParOf" srcId="{ADB1E28B-B8C6-7E47-B737-697810B12BBF}" destId="{A5853CF6-E1AB-444C-A343-0E72A6077394}" srcOrd="4" destOrd="0" presId="urn:microsoft.com/office/officeart/2008/layout/LinedList"/>
    <dgm:cxn modelId="{D4C69AC7-25C3-234E-8BEF-3E585673F63D}" type="presParOf" srcId="{ADB1E28B-B8C6-7E47-B737-697810B12BBF}" destId="{73623779-22BE-8D42-9694-6E5A3E03876B}" srcOrd="5" destOrd="0" presId="urn:microsoft.com/office/officeart/2008/layout/LinedList"/>
    <dgm:cxn modelId="{04A28559-EE0B-284D-9FAE-CD9C12E92D93}" type="presParOf" srcId="{73623779-22BE-8D42-9694-6E5A3E03876B}" destId="{02AA0D4F-30A8-114B-99D2-283BC76A3E73}" srcOrd="0" destOrd="0" presId="urn:microsoft.com/office/officeart/2008/layout/LinedList"/>
    <dgm:cxn modelId="{1379973A-9481-234F-AFE4-6FE4D49B2C8D}" type="presParOf" srcId="{73623779-22BE-8D42-9694-6E5A3E03876B}" destId="{B7E047DD-BC4A-DA41-8110-BCA242B28BB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E74F57-FFA2-1840-B741-32F10DC69572}" type="doc">
      <dgm:prSet loTypeId="urn:microsoft.com/office/officeart/2005/8/layout/hierarchy1" loCatId="" qsTypeId="urn:microsoft.com/office/officeart/2005/8/quickstyle/simple1" qsCatId="simple" csTypeId="urn:microsoft.com/office/officeart/2005/8/colors/accent1_2" csCatId="accent1" phldr="1"/>
      <dgm:spPr/>
      <dgm:t>
        <a:bodyPr/>
        <a:lstStyle/>
        <a:p>
          <a:endParaRPr lang="es-MX"/>
        </a:p>
      </dgm:t>
    </dgm:pt>
    <dgm:pt modelId="{F055C06E-DA43-0C44-8301-51E48B300643}">
      <dgm:prSet phldrT="[Texto]"/>
      <dgm:spPr/>
      <dgm:t>
        <a:bodyPr/>
        <a:lstStyle/>
        <a:p>
          <a:r>
            <a:rPr lang="es-MX"/>
            <a:t>Temporales  trabajadores (no residente) en movilidad (con o sin vínculo laboral)</a:t>
          </a:r>
        </a:p>
      </dgm:t>
    </dgm:pt>
    <dgm:pt modelId="{01BF272C-988A-5C4A-B1D4-895F21FE11F1}" type="parTrans" cxnId="{8BE9A043-7E3C-124E-B5A3-8746682A8718}">
      <dgm:prSet/>
      <dgm:spPr/>
      <dgm:t>
        <a:bodyPr/>
        <a:lstStyle/>
        <a:p>
          <a:endParaRPr lang="es-MX"/>
        </a:p>
      </dgm:t>
    </dgm:pt>
    <dgm:pt modelId="{B47F259B-4D52-3B4B-BEA7-A601971CE935}" type="sibTrans" cxnId="{8BE9A043-7E3C-124E-B5A3-8746682A8718}">
      <dgm:prSet/>
      <dgm:spPr/>
      <dgm:t>
        <a:bodyPr/>
        <a:lstStyle/>
        <a:p>
          <a:endParaRPr lang="es-MX"/>
        </a:p>
      </dgm:t>
    </dgm:pt>
    <dgm:pt modelId="{1A863242-159D-B946-9239-E518A62FEE61}">
      <dgm:prSet phldrT="[Texto]"/>
      <dgm:spPr/>
      <dgm:t>
        <a:bodyPr/>
        <a:lstStyle/>
        <a:p>
          <a:r>
            <a:rPr lang="es-MX"/>
            <a:t>Migrantes  trabajadores internacionales</a:t>
          </a:r>
        </a:p>
      </dgm:t>
    </dgm:pt>
    <dgm:pt modelId="{54B3099F-189E-0345-ACBD-EF70754BE2A3}" type="parTrans" cxnId="{EBD7B790-672C-9D48-BD87-08908CD29C5E}">
      <dgm:prSet/>
      <dgm:spPr/>
      <dgm:t>
        <a:bodyPr/>
        <a:lstStyle/>
        <a:p>
          <a:endParaRPr lang="es-MX"/>
        </a:p>
      </dgm:t>
    </dgm:pt>
    <dgm:pt modelId="{6258E5EA-78A5-1049-8F03-644CF91353F7}" type="sibTrans" cxnId="{EBD7B790-672C-9D48-BD87-08908CD29C5E}">
      <dgm:prSet/>
      <dgm:spPr/>
      <dgm:t>
        <a:bodyPr/>
        <a:lstStyle/>
        <a:p>
          <a:endParaRPr lang="es-MX"/>
        </a:p>
      </dgm:t>
    </dgm:pt>
    <dgm:pt modelId="{86F166CD-5EEB-374C-B180-938DAEB0F765}">
      <dgm:prSet/>
      <dgm:spPr/>
      <dgm:t>
        <a:bodyPr/>
        <a:lstStyle/>
        <a:p>
          <a:r>
            <a:rPr lang="es-MX"/>
            <a:t>Residentes trabajadores (con o sin vínculo laboral)</a:t>
          </a:r>
        </a:p>
      </dgm:t>
    </dgm:pt>
    <dgm:pt modelId="{6C752CB5-C2D4-714B-8E9E-5AB570D7B78B}" type="parTrans" cxnId="{CFC54A5D-8408-0345-A5F4-894363F67820}">
      <dgm:prSet/>
      <dgm:spPr/>
      <dgm:t>
        <a:bodyPr/>
        <a:lstStyle/>
        <a:p>
          <a:endParaRPr lang="es-MX"/>
        </a:p>
      </dgm:t>
    </dgm:pt>
    <dgm:pt modelId="{18014DF4-FAF2-7B4A-948F-F694A5B1DF4E}" type="sibTrans" cxnId="{CFC54A5D-8408-0345-A5F4-894363F67820}">
      <dgm:prSet/>
      <dgm:spPr/>
      <dgm:t>
        <a:bodyPr/>
        <a:lstStyle/>
        <a:p>
          <a:endParaRPr lang="es-MX"/>
        </a:p>
      </dgm:t>
    </dgm:pt>
    <dgm:pt modelId="{DEEB5086-DFE2-2741-8AD2-0771343A6BF9}">
      <dgm:prSet/>
      <dgm:spPr/>
      <dgm:t>
        <a:bodyPr/>
        <a:lstStyle/>
        <a:p>
          <a:r>
            <a:rPr lang="es-MX"/>
            <a:t>Residente temporal</a:t>
          </a:r>
        </a:p>
      </dgm:t>
    </dgm:pt>
    <dgm:pt modelId="{C5725E48-F6AB-9742-BB44-ED61C5BB6BA4}" type="parTrans" cxnId="{FFF98CDC-F3BF-4F48-99D0-9DC069302E8E}">
      <dgm:prSet/>
      <dgm:spPr/>
      <dgm:t>
        <a:bodyPr/>
        <a:lstStyle/>
        <a:p>
          <a:endParaRPr lang="es-MX"/>
        </a:p>
      </dgm:t>
    </dgm:pt>
    <dgm:pt modelId="{7654FBA6-7579-C541-B7D6-BC165C4838EC}" type="sibTrans" cxnId="{FFF98CDC-F3BF-4F48-99D0-9DC069302E8E}">
      <dgm:prSet/>
      <dgm:spPr/>
      <dgm:t>
        <a:bodyPr/>
        <a:lstStyle/>
        <a:p>
          <a:endParaRPr lang="es-MX"/>
        </a:p>
      </dgm:t>
    </dgm:pt>
    <dgm:pt modelId="{7C303974-911C-7C4B-B127-E4F7373D04DA}">
      <dgm:prSet/>
      <dgm:spPr/>
      <dgm:t>
        <a:bodyPr/>
        <a:lstStyle/>
        <a:p>
          <a:r>
            <a:rPr lang="es-MX"/>
            <a:t>Residente permanente</a:t>
          </a:r>
        </a:p>
      </dgm:t>
    </dgm:pt>
    <dgm:pt modelId="{AD33CD59-5EEC-4B46-802E-22983B6A5EA9}" type="parTrans" cxnId="{C3A6F894-B784-D649-BA43-CC69701AACDA}">
      <dgm:prSet/>
      <dgm:spPr/>
      <dgm:t>
        <a:bodyPr/>
        <a:lstStyle/>
        <a:p>
          <a:endParaRPr lang="es-MX"/>
        </a:p>
      </dgm:t>
    </dgm:pt>
    <dgm:pt modelId="{C64BC3DD-2BE2-C44A-B069-EB62FC81E92D}" type="sibTrans" cxnId="{C3A6F894-B784-D649-BA43-CC69701AACDA}">
      <dgm:prSet/>
      <dgm:spPr/>
      <dgm:t>
        <a:bodyPr/>
        <a:lstStyle/>
        <a:p>
          <a:endParaRPr lang="es-MX"/>
        </a:p>
      </dgm:t>
    </dgm:pt>
    <dgm:pt modelId="{DAA47730-78A8-0044-9F2F-27602655D003}">
      <dgm:prSet/>
      <dgm:spPr/>
      <dgm:t>
        <a:bodyPr/>
        <a:lstStyle/>
        <a:p>
          <a:r>
            <a:rPr lang="es-MX"/>
            <a:t>Visitante por razones humanitarias</a:t>
          </a:r>
        </a:p>
      </dgm:t>
    </dgm:pt>
    <dgm:pt modelId="{6441DC4C-8957-704D-AD2B-DD7EB2EC0906}" type="parTrans" cxnId="{6CA5AC50-C3FE-7D4D-8346-3FD260FAA514}">
      <dgm:prSet/>
      <dgm:spPr/>
      <dgm:t>
        <a:bodyPr/>
        <a:lstStyle/>
        <a:p>
          <a:endParaRPr lang="es-MX"/>
        </a:p>
      </dgm:t>
    </dgm:pt>
    <dgm:pt modelId="{DC415FC5-18F9-3948-83B8-970D664338CA}" type="sibTrans" cxnId="{6CA5AC50-C3FE-7D4D-8346-3FD260FAA514}">
      <dgm:prSet/>
      <dgm:spPr/>
      <dgm:t>
        <a:bodyPr/>
        <a:lstStyle/>
        <a:p>
          <a:endParaRPr lang="es-MX"/>
        </a:p>
      </dgm:t>
    </dgm:pt>
    <dgm:pt modelId="{C489037E-048F-C34A-A98E-3E6D54B937FD}">
      <dgm:prSet/>
      <dgm:spPr/>
      <dgm:t>
        <a:bodyPr/>
        <a:lstStyle/>
        <a:p>
          <a:r>
            <a:rPr lang="es-MX"/>
            <a:t>Visitante trabajador fronterizo, Visitante con permiso para realizar actividades remuneradas.</a:t>
          </a:r>
        </a:p>
      </dgm:t>
    </dgm:pt>
    <dgm:pt modelId="{E198F316-C88C-3B4B-A27F-D6F2C1B292C7}" type="parTrans" cxnId="{3C260F7A-9747-8B40-A0AA-6B16972B0F59}">
      <dgm:prSet/>
      <dgm:spPr/>
      <dgm:t>
        <a:bodyPr/>
        <a:lstStyle/>
        <a:p>
          <a:endParaRPr lang="es-MX"/>
        </a:p>
      </dgm:t>
    </dgm:pt>
    <dgm:pt modelId="{1523B32C-E1C4-2F4D-8548-74C8006E1E77}" type="sibTrans" cxnId="{3C260F7A-9747-8B40-A0AA-6B16972B0F59}">
      <dgm:prSet/>
      <dgm:spPr/>
      <dgm:t>
        <a:bodyPr/>
        <a:lstStyle/>
        <a:p>
          <a:endParaRPr lang="es-MX"/>
        </a:p>
      </dgm:t>
    </dgm:pt>
    <dgm:pt modelId="{6F132AB0-FCED-064B-8496-D64219F6270C}">
      <dgm:prSet/>
      <dgm:spPr/>
      <dgm:t>
        <a:bodyPr/>
        <a:lstStyle/>
        <a:p>
          <a:r>
            <a:rPr lang="es-MX"/>
            <a:t>Estudiante</a:t>
          </a:r>
        </a:p>
      </dgm:t>
    </dgm:pt>
    <dgm:pt modelId="{9857E08F-11F3-2D4D-9103-ECF5EED6AC21}" type="parTrans" cxnId="{577A3975-196B-784B-BEBA-D0E1BC6E44EA}">
      <dgm:prSet/>
      <dgm:spPr/>
      <dgm:t>
        <a:bodyPr/>
        <a:lstStyle/>
        <a:p>
          <a:endParaRPr lang="es-MX"/>
        </a:p>
      </dgm:t>
    </dgm:pt>
    <dgm:pt modelId="{1F83DBE3-A0F9-8142-8C9B-67D850A2902A}" type="sibTrans" cxnId="{577A3975-196B-784B-BEBA-D0E1BC6E44EA}">
      <dgm:prSet/>
      <dgm:spPr/>
      <dgm:t>
        <a:bodyPr/>
        <a:lstStyle/>
        <a:p>
          <a:endParaRPr lang="es-MX"/>
        </a:p>
      </dgm:t>
    </dgm:pt>
    <dgm:pt modelId="{A0516C0A-EB8F-2C44-AFBA-5F5A3759B133}">
      <dgm:prSet/>
      <dgm:spPr/>
      <dgm:t>
        <a:bodyPr/>
        <a:lstStyle/>
        <a:p>
          <a:r>
            <a:rPr lang="es-MX"/>
            <a:t>Laboral</a:t>
          </a:r>
        </a:p>
      </dgm:t>
    </dgm:pt>
    <dgm:pt modelId="{22639C0F-9448-2F47-AFB7-83E4DDCF6193}" type="parTrans" cxnId="{7284EA83-79E9-5449-B3C0-24FD000A4575}">
      <dgm:prSet/>
      <dgm:spPr/>
      <dgm:t>
        <a:bodyPr/>
        <a:lstStyle/>
        <a:p>
          <a:endParaRPr lang="es-MX"/>
        </a:p>
      </dgm:t>
    </dgm:pt>
    <dgm:pt modelId="{7CFE5759-7B40-D74A-A0FF-C13E20C96363}" type="sibTrans" cxnId="{7284EA83-79E9-5449-B3C0-24FD000A4575}">
      <dgm:prSet/>
      <dgm:spPr/>
      <dgm:t>
        <a:bodyPr/>
        <a:lstStyle/>
        <a:p>
          <a:endParaRPr lang="es-MX"/>
        </a:p>
      </dgm:t>
    </dgm:pt>
    <dgm:pt modelId="{9B4609CF-9C6F-F147-B89D-6A4F63C1446D}" type="pres">
      <dgm:prSet presAssocID="{49E74F57-FFA2-1840-B741-32F10DC69572}" presName="hierChild1" presStyleCnt="0">
        <dgm:presLayoutVars>
          <dgm:chPref val="1"/>
          <dgm:dir/>
          <dgm:animOne val="branch"/>
          <dgm:animLvl val="lvl"/>
          <dgm:resizeHandles/>
        </dgm:presLayoutVars>
      </dgm:prSet>
      <dgm:spPr/>
    </dgm:pt>
    <dgm:pt modelId="{15D84CF3-D35F-6047-9444-231D3A69EDEF}" type="pres">
      <dgm:prSet presAssocID="{1A863242-159D-B946-9239-E518A62FEE61}" presName="hierRoot1" presStyleCnt="0"/>
      <dgm:spPr/>
    </dgm:pt>
    <dgm:pt modelId="{4F31D7B2-8725-0846-8B3F-44DEB8A70E3B}" type="pres">
      <dgm:prSet presAssocID="{1A863242-159D-B946-9239-E518A62FEE61}" presName="composite" presStyleCnt="0"/>
      <dgm:spPr/>
    </dgm:pt>
    <dgm:pt modelId="{50AA6E2A-2983-AD43-B338-7134FB4ED5B8}" type="pres">
      <dgm:prSet presAssocID="{1A863242-159D-B946-9239-E518A62FEE61}" presName="background" presStyleLbl="node0" presStyleIdx="0" presStyleCnt="1"/>
      <dgm:spPr/>
    </dgm:pt>
    <dgm:pt modelId="{4D70F33B-1D5D-6242-AA11-3B1900ADCA3A}" type="pres">
      <dgm:prSet presAssocID="{1A863242-159D-B946-9239-E518A62FEE61}" presName="text" presStyleLbl="fgAcc0" presStyleIdx="0" presStyleCnt="1" custLinFactNeighborX="3957">
        <dgm:presLayoutVars>
          <dgm:chPref val="3"/>
        </dgm:presLayoutVars>
      </dgm:prSet>
      <dgm:spPr/>
    </dgm:pt>
    <dgm:pt modelId="{475FBB8F-CBE5-9C48-96DF-88F21A52C508}" type="pres">
      <dgm:prSet presAssocID="{1A863242-159D-B946-9239-E518A62FEE61}" presName="hierChild2" presStyleCnt="0"/>
      <dgm:spPr/>
    </dgm:pt>
    <dgm:pt modelId="{4D54E97A-A7FD-5F4E-A8F0-1F072E11825F}" type="pres">
      <dgm:prSet presAssocID="{6C752CB5-C2D4-714B-8E9E-5AB570D7B78B}" presName="Name10" presStyleLbl="parChTrans1D2" presStyleIdx="0" presStyleCnt="2"/>
      <dgm:spPr/>
    </dgm:pt>
    <dgm:pt modelId="{8BD403A6-9771-6249-A338-C93805B204A6}" type="pres">
      <dgm:prSet presAssocID="{86F166CD-5EEB-374C-B180-938DAEB0F765}" presName="hierRoot2" presStyleCnt="0"/>
      <dgm:spPr/>
    </dgm:pt>
    <dgm:pt modelId="{CD9072A0-4359-E04F-B20B-4256BEB0628E}" type="pres">
      <dgm:prSet presAssocID="{86F166CD-5EEB-374C-B180-938DAEB0F765}" presName="composite2" presStyleCnt="0"/>
      <dgm:spPr/>
    </dgm:pt>
    <dgm:pt modelId="{BDA09FE5-9A4D-5A40-B0A8-AEB676A82813}" type="pres">
      <dgm:prSet presAssocID="{86F166CD-5EEB-374C-B180-938DAEB0F765}" presName="background2" presStyleLbl="node2" presStyleIdx="0" presStyleCnt="2"/>
      <dgm:spPr/>
    </dgm:pt>
    <dgm:pt modelId="{4C2CBF3E-84D8-D648-8466-162765298318}" type="pres">
      <dgm:prSet presAssocID="{86F166CD-5EEB-374C-B180-938DAEB0F765}" presName="text2" presStyleLbl="fgAcc2" presStyleIdx="0" presStyleCnt="2">
        <dgm:presLayoutVars>
          <dgm:chPref val="3"/>
        </dgm:presLayoutVars>
      </dgm:prSet>
      <dgm:spPr/>
    </dgm:pt>
    <dgm:pt modelId="{4CBC2E04-BE9F-8B47-A485-1691CD5A9100}" type="pres">
      <dgm:prSet presAssocID="{86F166CD-5EEB-374C-B180-938DAEB0F765}" presName="hierChild3" presStyleCnt="0"/>
      <dgm:spPr/>
    </dgm:pt>
    <dgm:pt modelId="{50A4F3EB-E26F-6C48-80ED-4E9A0232C2D9}" type="pres">
      <dgm:prSet presAssocID="{C5725E48-F6AB-9742-BB44-ED61C5BB6BA4}" presName="Name17" presStyleLbl="parChTrans1D3" presStyleIdx="0" presStyleCnt="4"/>
      <dgm:spPr/>
    </dgm:pt>
    <dgm:pt modelId="{E7C7710D-6DD7-2942-B7B4-BEEAEAF5938B}" type="pres">
      <dgm:prSet presAssocID="{DEEB5086-DFE2-2741-8AD2-0771343A6BF9}" presName="hierRoot3" presStyleCnt="0"/>
      <dgm:spPr/>
    </dgm:pt>
    <dgm:pt modelId="{87F0726F-96D0-6443-8A46-F241EFA0852D}" type="pres">
      <dgm:prSet presAssocID="{DEEB5086-DFE2-2741-8AD2-0771343A6BF9}" presName="composite3" presStyleCnt="0"/>
      <dgm:spPr/>
    </dgm:pt>
    <dgm:pt modelId="{E205066E-C049-4D4A-8710-E7854E49FDA3}" type="pres">
      <dgm:prSet presAssocID="{DEEB5086-DFE2-2741-8AD2-0771343A6BF9}" presName="background3" presStyleLbl="node3" presStyleIdx="0" presStyleCnt="4"/>
      <dgm:spPr/>
    </dgm:pt>
    <dgm:pt modelId="{70ADBE68-1D3F-F240-AAC0-40A2D68E6D51}" type="pres">
      <dgm:prSet presAssocID="{DEEB5086-DFE2-2741-8AD2-0771343A6BF9}" presName="text3" presStyleLbl="fgAcc3" presStyleIdx="0" presStyleCnt="4">
        <dgm:presLayoutVars>
          <dgm:chPref val="3"/>
        </dgm:presLayoutVars>
      </dgm:prSet>
      <dgm:spPr/>
    </dgm:pt>
    <dgm:pt modelId="{7FCEED04-1F50-7F4E-AEC1-21A08330D757}" type="pres">
      <dgm:prSet presAssocID="{DEEB5086-DFE2-2741-8AD2-0771343A6BF9}" presName="hierChild4" presStyleCnt="0"/>
      <dgm:spPr/>
    </dgm:pt>
    <dgm:pt modelId="{8BB1AC6C-8E39-5E4A-A3FA-BCFA4F3057A3}" type="pres">
      <dgm:prSet presAssocID="{9857E08F-11F3-2D4D-9103-ECF5EED6AC21}" presName="Name23" presStyleLbl="parChTrans1D4" presStyleIdx="0" presStyleCnt="2"/>
      <dgm:spPr/>
    </dgm:pt>
    <dgm:pt modelId="{65954FB2-C87A-C14E-B81F-4789BA0CDC99}" type="pres">
      <dgm:prSet presAssocID="{6F132AB0-FCED-064B-8496-D64219F6270C}" presName="hierRoot4" presStyleCnt="0"/>
      <dgm:spPr/>
    </dgm:pt>
    <dgm:pt modelId="{5F2E1921-F6EA-3943-BD04-30090903AB70}" type="pres">
      <dgm:prSet presAssocID="{6F132AB0-FCED-064B-8496-D64219F6270C}" presName="composite4" presStyleCnt="0"/>
      <dgm:spPr/>
    </dgm:pt>
    <dgm:pt modelId="{EA16B67F-EBD5-FF40-9FDA-61FEF4CB10AB}" type="pres">
      <dgm:prSet presAssocID="{6F132AB0-FCED-064B-8496-D64219F6270C}" presName="background4" presStyleLbl="node4" presStyleIdx="0" presStyleCnt="2"/>
      <dgm:spPr/>
    </dgm:pt>
    <dgm:pt modelId="{098159B3-669B-FA41-85D0-9A9990D1747B}" type="pres">
      <dgm:prSet presAssocID="{6F132AB0-FCED-064B-8496-D64219F6270C}" presName="text4" presStyleLbl="fgAcc4" presStyleIdx="0" presStyleCnt="2">
        <dgm:presLayoutVars>
          <dgm:chPref val="3"/>
        </dgm:presLayoutVars>
      </dgm:prSet>
      <dgm:spPr/>
    </dgm:pt>
    <dgm:pt modelId="{CF13CCED-5492-464E-A39A-0229739BF7AC}" type="pres">
      <dgm:prSet presAssocID="{6F132AB0-FCED-064B-8496-D64219F6270C}" presName="hierChild5" presStyleCnt="0"/>
      <dgm:spPr/>
    </dgm:pt>
    <dgm:pt modelId="{202F125F-AF1D-7D4C-BB6B-223001B14CB0}" type="pres">
      <dgm:prSet presAssocID="{22639C0F-9448-2F47-AFB7-83E4DDCF6193}" presName="Name23" presStyleLbl="parChTrans1D4" presStyleIdx="1" presStyleCnt="2"/>
      <dgm:spPr/>
    </dgm:pt>
    <dgm:pt modelId="{EF59EB6F-1141-3B4F-8670-2384AB82F50F}" type="pres">
      <dgm:prSet presAssocID="{A0516C0A-EB8F-2C44-AFBA-5F5A3759B133}" presName="hierRoot4" presStyleCnt="0"/>
      <dgm:spPr/>
    </dgm:pt>
    <dgm:pt modelId="{72917D54-0360-624A-9BC6-9F80D3F03C92}" type="pres">
      <dgm:prSet presAssocID="{A0516C0A-EB8F-2C44-AFBA-5F5A3759B133}" presName="composite4" presStyleCnt="0"/>
      <dgm:spPr/>
    </dgm:pt>
    <dgm:pt modelId="{FE81CC31-4D6F-154D-A508-F1827EAC9916}" type="pres">
      <dgm:prSet presAssocID="{A0516C0A-EB8F-2C44-AFBA-5F5A3759B133}" presName="background4" presStyleLbl="node4" presStyleIdx="1" presStyleCnt="2"/>
      <dgm:spPr/>
    </dgm:pt>
    <dgm:pt modelId="{6C0E07D8-F691-3848-8B56-0166F9CD0AEE}" type="pres">
      <dgm:prSet presAssocID="{A0516C0A-EB8F-2C44-AFBA-5F5A3759B133}" presName="text4" presStyleLbl="fgAcc4" presStyleIdx="1" presStyleCnt="2">
        <dgm:presLayoutVars>
          <dgm:chPref val="3"/>
        </dgm:presLayoutVars>
      </dgm:prSet>
      <dgm:spPr/>
    </dgm:pt>
    <dgm:pt modelId="{1B9E1B02-0383-3144-91AA-E6997DA58B08}" type="pres">
      <dgm:prSet presAssocID="{A0516C0A-EB8F-2C44-AFBA-5F5A3759B133}" presName="hierChild5" presStyleCnt="0"/>
      <dgm:spPr/>
    </dgm:pt>
    <dgm:pt modelId="{99CEDBBB-7666-E14E-90D0-A3D731ACA227}" type="pres">
      <dgm:prSet presAssocID="{AD33CD59-5EEC-4B46-802E-22983B6A5EA9}" presName="Name17" presStyleLbl="parChTrans1D3" presStyleIdx="1" presStyleCnt="4"/>
      <dgm:spPr/>
    </dgm:pt>
    <dgm:pt modelId="{02314B9B-C217-C345-B457-9D4B27B5ECBB}" type="pres">
      <dgm:prSet presAssocID="{7C303974-911C-7C4B-B127-E4F7373D04DA}" presName="hierRoot3" presStyleCnt="0"/>
      <dgm:spPr/>
    </dgm:pt>
    <dgm:pt modelId="{58026DCA-054E-2645-BE18-86AA6124012D}" type="pres">
      <dgm:prSet presAssocID="{7C303974-911C-7C4B-B127-E4F7373D04DA}" presName="composite3" presStyleCnt="0"/>
      <dgm:spPr/>
    </dgm:pt>
    <dgm:pt modelId="{6B39A493-E464-7248-B3D5-EDA1A8A2C0DB}" type="pres">
      <dgm:prSet presAssocID="{7C303974-911C-7C4B-B127-E4F7373D04DA}" presName="background3" presStyleLbl="node3" presStyleIdx="1" presStyleCnt="4"/>
      <dgm:spPr/>
    </dgm:pt>
    <dgm:pt modelId="{1EBAB3CE-BEAB-744B-AC6E-627B1743B97D}" type="pres">
      <dgm:prSet presAssocID="{7C303974-911C-7C4B-B127-E4F7373D04DA}" presName="text3" presStyleLbl="fgAcc3" presStyleIdx="1" presStyleCnt="4">
        <dgm:presLayoutVars>
          <dgm:chPref val="3"/>
        </dgm:presLayoutVars>
      </dgm:prSet>
      <dgm:spPr/>
    </dgm:pt>
    <dgm:pt modelId="{C5A2EC1D-3303-2E45-ABBA-888FB076E126}" type="pres">
      <dgm:prSet presAssocID="{7C303974-911C-7C4B-B127-E4F7373D04DA}" presName="hierChild4" presStyleCnt="0"/>
      <dgm:spPr/>
    </dgm:pt>
    <dgm:pt modelId="{DA63106C-E7C3-BD48-8584-9B1C908C2CA5}" type="pres">
      <dgm:prSet presAssocID="{01BF272C-988A-5C4A-B1D4-895F21FE11F1}" presName="Name10" presStyleLbl="parChTrans1D2" presStyleIdx="1" presStyleCnt="2"/>
      <dgm:spPr/>
    </dgm:pt>
    <dgm:pt modelId="{464D5378-63D3-664A-B84C-14FB005424B4}" type="pres">
      <dgm:prSet presAssocID="{F055C06E-DA43-0C44-8301-51E48B300643}" presName="hierRoot2" presStyleCnt="0"/>
      <dgm:spPr/>
    </dgm:pt>
    <dgm:pt modelId="{39005F58-B7CE-3A4E-9372-72B512F9FFAA}" type="pres">
      <dgm:prSet presAssocID="{F055C06E-DA43-0C44-8301-51E48B300643}" presName="composite2" presStyleCnt="0"/>
      <dgm:spPr/>
    </dgm:pt>
    <dgm:pt modelId="{911EA513-33AA-194E-883C-DDE3256D3BEE}" type="pres">
      <dgm:prSet presAssocID="{F055C06E-DA43-0C44-8301-51E48B300643}" presName="background2" presStyleLbl="node2" presStyleIdx="1" presStyleCnt="2"/>
      <dgm:spPr/>
    </dgm:pt>
    <dgm:pt modelId="{9C6DC1AB-389E-7B40-B2A9-F0F580DD0A6E}" type="pres">
      <dgm:prSet presAssocID="{F055C06E-DA43-0C44-8301-51E48B300643}" presName="text2" presStyleLbl="fgAcc2" presStyleIdx="1" presStyleCnt="2">
        <dgm:presLayoutVars>
          <dgm:chPref val="3"/>
        </dgm:presLayoutVars>
      </dgm:prSet>
      <dgm:spPr/>
    </dgm:pt>
    <dgm:pt modelId="{531907B2-60A1-4347-970E-27C219E31634}" type="pres">
      <dgm:prSet presAssocID="{F055C06E-DA43-0C44-8301-51E48B300643}" presName="hierChild3" presStyleCnt="0"/>
      <dgm:spPr/>
    </dgm:pt>
    <dgm:pt modelId="{29A4AE6C-C52C-0E41-9271-3FAA702DF2D0}" type="pres">
      <dgm:prSet presAssocID="{6441DC4C-8957-704D-AD2B-DD7EB2EC0906}" presName="Name17" presStyleLbl="parChTrans1D3" presStyleIdx="2" presStyleCnt="4"/>
      <dgm:spPr/>
    </dgm:pt>
    <dgm:pt modelId="{2550B33B-8FC3-CB48-9669-8C12AE347601}" type="pres">
      <dgm:prSet presAssocID="{DAA47730-78A8-0044-9F2F-27602655D003}" presName="hierRoot3" presStyleCnt="0"/>
      <dgm:spPr/>
    </dgm:pt>
    <dgm:pt modelId="{88072B96-1576-2E4F-A4F6-5C1534978F85}" type="pres">
      <dgm:prSet presAssocID="{DAA47730-78A8-0044-9F2F-27602655D003}" presName="composite3" presStyleCnt="0"/>
      <dgm:spPr/>
    </dgm:pt>
    <dgm:pt modelId="{AFED0FD3-8BAF-B345-A378-234F481A6643}" type="pres">
      <dgm:prSet presAssocID="{DAA47730-78A8-0044-9F2F-27602655D003}" presName="background3" presStyleLbl="node3" presStyleIdx="2" presStyleCnt="4"/>
      <dgm:spPr/>
    </dgm:pt>
    <dgm:pt modelId="{48368EB5-6F31-9546-82FB-B71578BA11A4}" type="pres">
      <dgm:prSet presAssocID="{DAA47730-78A8-0044-9F2F-27602655D003}" presName="text3" presStyleLbl="fgAcc3" presStyleIdx="2" presStyleCnt="4">
        <dgm:presLayoutVars>
          <dgm:chPref val="3"/>
        </dgm:presLayoutVars>
      </dgm:prSet>
      <dgm:spPr/>
    </dgm:pt>
    <dgm:pt modelId="{70506C59-EE26-8040-AC4D-D22BD249C716}" type="pres">
      <dgm:prSet presAssocID="{DAA47730-78A8-0044-9F2F-27602655D003}" presName="hierChild4" presStyleCnt="0"/>
      <dgm:spPr/>
    </dgm:pt>
    <dgm:pt modelId="{98D0EA2F-7990-C142-AFCA-25FE6DCD566A}" type="pres">
      <dgm:prSet presAssocID="{E198F316-C88C-3B4B-A27F-D6F2C1B292C7}" presName="Name17" presStyleLbl="parChTrans1D3" presStyleIdx="3" presStyleCnt="4"/>
      <dgm:spPr/>
    </dgm:pt>
    <dgm:pt modelId="{18981FDF-A1D4-DB4D-A33A-CE7F986907E6}" type="pres">
      <dgm:prSet presAssocID="{C489037E-048F-C34A-A98E-3E6D54B937FD}" presName="hierRoot3" presStyleCnt="0"/>
      <dgm:spPr/>
    </dgm:pt>
    <dgm:pt modelId="{823FCD51-AA76-604C-9D2B-B28E4AC5D117}" type="pres">
      <dgm:prSet presAssocID="{C489037E-048F-C34A-A98E-3E6D54B937FD}" presName="composite3" presStyleCnt="0"/>
      <dgm:spPr/>
    </dgm:pt>
    <dgm:pt modelId="{6A58702E-8CCA-E44E-8D1E-91F8D03A3E65}" type="pres">
      <dgm:prSet presAssocID="{C489037E-048F-C34A-A98E-3E6D54B937FD}" presName="background3" presStyleLbl="node3" presStyleIdx="3" presStyleCnt="4"/>
      <dgm:spPr/>
    </dgm:pt>
    <dgm:pt modelId="{34FA3B23-2197-0E4C-8DB5-ED5A910CD451}" type="pres">
      <dgm:prSet presAssocID="{C489037E-048F-C34A-A98E-3E6D54B937FD}" presName="text3" presStyleLbl="fgAcc3" presStyleIdx="3" presStyleCnt="4">
        <dgm:presLayoutVars>
          <dgm:chPref val="3"/>
        </dgm:presLayoutVars>
      </dgm:prSet>
      <dgm:spPr/>
    </dgm:pt>
    <dgm:pt modelId="{EFF19ADB-BFC9-7A43-9A00-DE5D8C6B4BA8}" type="pres">
      <dgm:prSet presAssocID="{C489037E-048F-C34A-A98E-3E6D54B937FD}" presName="hierChild4" presStyleCnt="0"/>
      <dgm:spPr/>
    </dgm:pt>
  </dgm:ptLst>
  <dgm:cxnLst>
    <dgm:cxn modelId="{2A798A0D-5BEB-D74A-AA62-067D054C5783}" type="presOf" srcId="{C489037E-048F-C34A-A98E-3E6D54B937FD}" destId="{34FA3B23-2197-0E4C-8DB5-ED5A910CD451}" srcOrd="0" destOrd="0" presId="urn:microsoft.com/office/officeart/2005/8/layout/hierarchy1"/>
    <dgm:cxn modelId="{3F028130-0675-EF4C-9326-F0376EA91BF2}" type="presOf" srcId="{DAA47730-78A8-0044-9F2F-27602655D003}" destId="{48368EB5-6F31-9546-82FB-B71578BA11A4}" srcOrd="0" destOrd="0" presId="urn:microsoft.com/office/officeart/2005/8/layout/hierarchy1"/>
    <dgm:cxn modelId="{15576536-DCB5-FC45-AC75-A000809E4D11}" type="presOf" srcId="{22639C0F-9448-2F47-AFB7-83E4DDCF6193}" destId="{202F125F-AF1D-7D4C-BB6B-223001B14CB0}" srcOrd="0" destOrd="0" presId="urn:microsoft.com/office/officeart/2005/8/layout/hierarchy1"/>
    <dgm:cxn modelId="{5ABD7D36-A440-D245-901C-DEFE20617CDD}" type="presOf" srcId="{6C752CB5-C2D4-714B-8E9E-5AB570D7B78B}" destId="{4D54E97A-A7FD-5F4E-A8F0-1F072E11825F}" srcOrd="0" destOrd="0" presId="urn:microsoft.com/office/officeart/2005/8/layout/hierarchy1"/>
    <dgm:cxn modelId="{1339CF39-7C53-5A41-BB1E-C4DD38013983}" type="presOf" srcId="{7C303974-911C-7C4B-B127-E4F7373D04DA}" destId="{1EBAB3CE-BEAB-744B-AC6E-627B1743B97D}" srcOrd="0" destOrd="0" presId="urn:microsoft.com/office/officeart/2005/8/layout/hierarchy1"/>
    <dgm:cxn modelId="{8BE9A043-7E3C-124E-B5A3-8746682A8718}" srcId="{1A863242-159D-B946-9239-E518A62FEE61}" destId="{F055C06E-DA43-0C44-8301-51E48B300643}" srcOrd="1" destOrd="0" parTransId="{01BF272C-988A-5C4A-B1D4-895F21FE11F1}" sibTransId="{B47F259B-4D52-3B4B-BEA7-A601971CE935}"/>
    <dgm:cxn modelId="{6CA5AC50-C3FE-7D4D-8346-3FD260FAA514}" srcId="{F055C06E-DA43-0C44-8301-51E48B300643}" destId="{DAA47730-78A8-0044-9F2F-27602655D003}" srcOrd="0" destOrd="0" parTransId="{6441DC4C-8957-704D-AD2B-DD7EB2EC0906}" sibTransId="{DC415FC5-18F9-3948-83B8-970D664338CA}"/>
    <dgm:cxn modelId="{CFC54A5D-8408-0345-A5F4-894363F67820}" srcId="{1A863242-159D-B946-9239-E518A62FEE61}" destId="{86F166CD-5EEB-374C-B180-938DAEB0F765}" srcOrd="0" destOrd="0" parTransId="{6C752CB5-C2D4-714B-8E9E-5AB570D7B78B}" sibTransId="{18014DF4-FAF2-7B4A-948F-F694A5B1DF4E}"/>
    <dgm:cxn modelId="{577A3975-196B-784B-BEBA-D0E1BC6E44EA}" srcId="{DEEB5086-DFE2-2741-8AD2-0771343A6BF9}" destId="{6F132AB0-FCED-064B-8496-D64219F6270C}" srcOrd="0" destOrd="0" parTransId="{9857E08F-11F3-2D4D-9103-ECF5EED6AC21}" sibTransId="{1F83DBE3-A0F9-8142-8C9B-67D850A2902A}"/>
    <dgm:cxn modelId="{3C260F7A-9747-8B40-A0AA-6B16972B0F59}" srcId="{F055C06E-DA43-0C44-8301-51E48B300643}" destId="{C489037E-048F-C34A-A98E-3E6D54B937FD}" srcOrd="1" destOrd="0" parTransId="{E198F316-C88C-3B4B-A27F-D6F2C1B292C7}" sibTransId="{1523B32C-E1C4-2F4D-8548-74C8006E1E77}"/>
    <dgm:cxn modelId="{7284EA83-79E9-5449-B3C0-24FD000A4575}" srcId="{DEEB5086-DFE2-2741-8AD2-0771343A6BF9}" destId="{A0516C0A-EB8F-2C44-AFBA-5F5A3759B133}" srcOrd="1" destOrd="0" parTransId="{22639C0F-9448-2F47-AFB7-83E4DDCF6193}" sibTransId="{7CFE5759-7B40-D74A-A0FF-C13E20C96363}"/>
    <dgm:cxn modelId="{D9941787-96CC-EB48-B637-91B057935F1E}" type="presOf" srcId="{49E74F57-FFA2-1840-B741-32F10DC69572}" destId="{9B4609CF-9C6F-F147-B89D-6A4F63C1446D}" srcOrd="0" destOrd="0" presId="urn:microsoft.com/office/officeart/2005/8/layout/hierarchy1"/>
    <dgm:cxn modelId="{23B0FF88-079C-D348-BDD8-35A6B96DFE29}" type="presOf" srcId="{6F132AB0-FCED-064B-8496-D64219F6270C}" destId="{098159B3-669B-FA41-85D0-9A9990D1747B}" srcOrd="0" destOrd="0" presId="urn:microsoft.com/office/officeart/2005/8/layout/hierarchy1"/>
    <dgm:cxn modelId="{EBD7B790-672C-9D48-BD87-08908CD29C5E}" srcId="{49E74F57-FFA2-1840-B741-32F10DC69572}" destId="{1A863242-159D-B946-9239-E518A62FEE61}" srcOrd="0" destOrd="0" parTransId="{54B3099F-189E-0345-ACBD-EF70754BE2A3}" sibTransId="{6258E5EA-78A5-1049-8F03-644CF91353F7}"/>
    <dgm:cxn modelId="{C3A6F894-B784-D649-BA43-CC69701AACDA}" srcId="{86F166CD-5EEB-374C-B180-938DAEB0F765}" destId="{7C303974-911C-7C4B-B127-E4F7373D04DA}" srcOrd="1" destOrd="0" parTransId="{AD33CD59-5EEC-4B46-802E-22983B6A5EA9}" sibTransId="{C64BC3DD-2BE2-C44A-B069-EB62FC81E92D}"/>
    <dgm:cxn modelId="{A6D8C29C-0531-F143-AFC1-D25F68F8D84E}" type="presOf" srcId="{01BF272C-988A-5C4A-B1D4-895F21FE11F1}" destId="{DA63106C-E7C3-BD48-8584-9B1C908C2CA5}" srcOrd="0" destOrd="0" presId="urn:microsoft.com/office/officeart/2005/8/layout/hierarchy1"/>
    <dgm:cxn modelId="{FA270EA4-B8A0-AB41-A723-7BACE8495FE3}" type="presOf" srcId="{DEEB5086-DFE2-2741-8AD2-0771343A6BF9}" destId="{70ADBE68-1D3F-F240-AAC0-40A2D68E6D51}" srcOrd="0" destOrd="0" presId="urn:microsoft.com/office/officeart/2005/8/layout/hierarchy1"/>
    <dgm:cxn modelId="{0F2711A8-4448-4649-A563-ECA392C32499}" type="presOf" srcId="{9857E08F-11F3-2D4D-9103-ECF5EED6AC21}" destId="{8BB1AC6C-8E39-5E4A-A3FA-BCFA4F3057A3}" srcOrd="0" destOrd="0" presId="urn:microsoft.com/office/officeart/2005/8/layout/hierarchy1"/>
    <dgm:cxn modelId="{B3353AA9-3542-6245-8E94-DEB944720684}" type="presOf" srcId="{AD33CD59-5EEC-4B46-802E-22983B6A5EA9}" destId="{99CEDBBB-7666-E14E-90D0-A3D731ACA227}" srcOrd="0" destOrd="0" presId="urn:microsoft.com/office/officeart/2005/8/layout/hierarchy1"/>
    <dgm:cxn modelId="{CEBCF2B0-AE59-FE49-A50B-D6566B21545C}" type="presOf" srcId="{F055C06E-DA43-0C44-8301-51E48B300643}" destId="{9C6DC1AB-389E-7B40-B2A9-F0F580DD0A6E}" srcOrd="0" destOrd="0" presId="urn:microsoft.com/office/officeart/2005/8/layout/hierarchy1"/>
    <dgm:cxn modelId="{F762FAB1-AB02-5544-846A-8563FA336B2A}" type="presOf" srcId="{1A863242-159D-B946-9239-E518A62FEE61}" destId="{4D70F33B-1D5D-6242-AA11-3B1900ADCA3A}" srcOrd="0" destOrd="0" presId="urn:microsoft.com/office/officeart/2005/8/layout/hierarchy1"/>
    <dgm:cxn modelId="{AD09D6B2-5480-B847-B27F-B13DE0B1B30B}" type="presOf" srcId="{E198F316-C88C-3B4B-A27F-D6F2C1B292C7}" destId="{98D0EA2F-7990-C142-AFCA-25FE6DCD566A}" srcOrd="0" destOrd="0" presId="urn:microsoft.com/office/officeart/2005/8/layout/hierarchy1"/>
    <dgm:cxn modelId="{BB54B7B3-1712-0F4C-8212-0ED593107B9A}" type="presOf" srcId="{86F166CD-5EEB-374C-B180-938DAEB0F765}" destId="{4C2CBF3E-84D8-D648-8466-162765298318}" srcOrd="0" destOrd="0" presId="urn:microsoft.com/office/officeart/2005/8/layout/hierarchy1"/>
    <dgm:cxn modelId="{E0A412B9-E483-514C-831F-0D89BFAD8785}" type="presOf" srcId="{C5725E48-F6AB-9742-BB44-ED61C5BB6BA4}" destId="{50A4F3EB-E26F-6C48-80ED-4E9A0232C2D9}" srcOrd="0" destOrd="0" presId="urn:microsoft.com/office/officeart/2005/8/layout/hierarchy1"/>
    <dgm:cxn modelId="{83D683BE-FED7-CC44-BCFD-2FB781D44021}" type="presOf" srcId="{6441DC4C-8957-704D-AD2B-DD7EB2EC0906}" destId="{29A4AE6C-C52C-0E41-9271-3FAA702DF2D0}" srcOrd="0" destOrd="0" presId="urn:microsoft.com/office/officeart/2005/8/layout/hierarchy1"/>
    <dgm:cxn modelId="{FFF98CDC-F3BF-4F48-99D0-9DC069302E8E}" srcId="{86F166CD-5EEB-374C-B180-938DAEB0F765}" destId="{DEEB5086-DFE2-2741-8AD2-0771343A6BF9}" srcOrd="0" destOrd="0" parTransId="{C5725E48-F6AB-9742-BB44-ED61C5BB6BA4}" sibTransId="{7654FBA6-7579-C541-B7D6-BC165C4838EC}"/>
    <dgm:cxn modelId="{285640DF-D098-8C4E-8D6D-44042C21233A}" type="presOf" srcId="{A0516C0A-EB8F-2C44-AFBA-5F5A3759B133}" destId="{6C0E07D8-F691-3848-8B56-0166F9CD0AEE}" srcOrd="0" destOrd="0" presId="urn:microsoft.com/office/officeart/2005/8/layout/hierarchy1"/>
    <dgm:cxn modelId="{CB08CD34-5D06-EC41-9AFB-3B523F864E97}" type="presParOf" srcId="{9B4609CF-9C6F-F147-B89D-6A4F63C1446D}" destId="{15D84CF3-D35F-6047-9444-231D3A69EDEF}" srcOrd="0" destOrd="0" presId="urn:microsoft.com/office/officeart/2005/8/layout/hierarchy1"/>
    <dgm:cxn modelId="{1885CCD1-2001-E54E-90D0-FE230F1DB3C1}" type="presParOf" srcId="{15D84CF3-D35F-6047-9444-231D3A69EDEF}" destId="{4F31D7B2-8725-0846-8B3F-44DEB8A70E3B}" srcOrd="0" destOrd="0" presId="urn:microsoft.com/office/officeart/2005/8/layout/hierarchy1"/>
    <dgm:cxn modelId="{F1FC4751-6FB4-E549-BABD-F0A98F9CF817}" type="presParOf" srcId="{4F31D7B2-8725-0846-8B3F-44DEB8A70E3B}" destId="{50AA6E2A-2983-AD43-B338-7134FB4ED5B8}" srcOrd="0" destOrd="0" presId="urn:microsoft.com/office/officeart/2005/8/layout/hierarchy1"/>
    <dgm:cxn modelId="{00828ED8-91F8-7F40-B227-1E6BC54785E9}" type="presParOf" srcId="{4F31D7B2-8725-0846-8B3F-44DEB8A70E3B}" destId="{4D70F33B-1D5D-6242-AA11-3B1900ADCA3A}" srcOrd="1" destOrd="0" presId="urn:microsoft.com/office/officeart/2005/8/layout/hierarchy1"/>
    <dgm:cxn modelId="{CB380613-E2AB-F64A-A6C0-97E61E15CED7}" type="presParOf" srcId="{15D84CF3-D35F-6047-9444-231D3A69EDEF}" destId="{475FBB8F-CBE5-9C48-96DF-88F21A52C508}" srcOrd="1" destOrd="0" presId="urn:microsoft.com/office/officeart/2005/8/layout/hierarchy1"/>
    <dgm:cxn modelId="{18531B44-AD24-5C49-AF5D-1F8466675BA4}" type="presParOf" srcId="{475FBB8F-CBE5-9C48-96DF-88F21A52C508}" destId="{4D54E97A-A7FD-5F4E-A8F0-1F072E11825F}" srcOrd="0" destOrd="0" presId="urn:microsoft.com/office/officeart/2005/8/layout/hierarchy1"/>
    <dgm:cxn modelId="{6BF63CAF-3D75-4947-AB46-533C8D46EE1C}" type="presParOf" srcId="{475FBB8F-CBE5-9C48-96DF-88F21A52C508}" destId="{8BD403A6-9771-6249-A338-C93805B204A6}" srcOrd="1" destOrd="0" presId="urn:microsoft.com/office/officeart/2005/8/layout/hierarchy1"/>
    <dgm:cxn modelId="{AB27951A-BF82-3146-BF16-C96B0B6DD4E6}" type="presParOf" srcId="{8BD403A6-9771-6249-A338-C93805B204A6}" destId="{CD9072A0-4359-E04F-B20B-4256BEB0628E}" srcOrd="0" destOrd="0" presId="urn:microsoft.com/office/officeart/2005/8/layout/hierarchy1"/>
    <dgm:cxn modelId="{BE6F9FC8-D06D-7B49-B02A-46546FC577FA}" type="presParOf" srcId="{CD9072A0-4359-E04F-B20B-4256BEB0628E}" destId="{BDA09FE5-9A4D-5A40-B0A8-AEB676A82813}" srcOrd="0" destOrd="0" presId="urn:microsoft.com/office/officeart/2005/8/layout/hierarchy1"/>
    <dgm:cxn modelId="{F1BA7D37-438A-D548-A51A-9D1BE6577600}" type="presParOf" srcId="{CD9072A0-4359-E04F-B20B-4256BEB0628E}" destId="{4C2CBF3E-84D8-D648-8466-162765298318}" srcOrd="1" destOrd="0" presId="urn:microsoft.com/office/officeart/2005/8/layout/hierarchy1"/>
    <dgm:cxn modelId="{03117ED0-D7E2-8A46-84D4-6C1D1F249A32}" type="presParOf" srcId="{8BD403A6-9771-6249-A338-C93805B204A6}" destId="{4CBC2E04-BE9F-8B47-A485-1691CD5A9100}" srcOrd="1" destOrd="0" presId="urn:microsoft.com/office/officeart/2005/8/layout/hierarchy1"/>
    <dgm:cxn modelId="{3988A88C-88C0-A349-9DEC-A8DAB14B2EE6}" type="presParOf" srcId="{4CBC2E04-BE9F-8B47-A485-1691CD5A9100}" destId="{50A4F3EB-E26F-6C48-80ED-4E9A0232C2D9}" srcOrd="0" destOrd="0" presId="urn:microsoft.com/office/officeart/2005/8/layout/hierarchy1"/>
    <dgm:cxn modelId="{9DD1F2B4-F730-2C47-B722-2541A5382CDB}" type="presParOf" srcId="{4CBC2E04-BE9F-8B47-A485-1691CD5A9100}" destId="{E7C7710D-6DD7-2942-B7B4-BEEAEAF5938B}" srcOrd="1" destOrd="0" presId="urn:microsoft.com/office/officeart/2005/8/layout/hierarchy1"/>
    <dgm:cxn modelId="{93ACE7E8-53EC-F54B-8404-1D35BD14FDE5}" type="presParOf" srcId="{E7C7710D-6DD7-2942-B7B4-BEEAEAF5938B}" destId="{87F0726F-96D0-6443-8A46-F241EFA0852D}" srcOrd="0" destOrd="0" presId="urn:microsoft.com/office/officeart/2005/8/layout/hierarchy1"/>
    <dgm:cxn modelId="{64568400-33CD-074E-BA0C-7FF0EA1BB7F9}" type="presParOf" srcId="{87F0726F-96D0-6443-8A46-F241EFA0852D}" destId="{E205066E-C049-4D4A-8710-E7854E49FDA3}" srcOrd="0" destOrd="0" presId="urn:microsoft.com/office/officeart/2005/8/layout/hierarchy1"/>
    <dgm:cxn modelId="{3B131C2A-9F34-B14E-9159-826090E56FD4}" type="presParOf" srcId="{87F0726F-96D0-6443-8A46-F241EFA0852D}" destId="{70ADBE68-1D3F-F240-AAC0-40A2D68E6D51}" srcOrd="1" destOrd="0" presId="urn:microsoft.com/office/officeart/2005/8/layout/hierarchy1"/>
    <dgm:cxn modelId="{52859817-9CF4-0542-926B-64B590C8FB06}" type="presParOf" srcId="{E7C7710D-6DD7-2942-B7B4-BEEAEAF5938B}" destId="{7FCEED04-1F50-7F4E-AEC1-21A08330D757}" srcOrd="1" destOrd="0" presId="urn:microsoft.com/office/officeart/2005/8/layout/hierarchy1"/>
    <dgm:cxn modelId="{FB9F7C9A-73D3-D84B-B834-39CD2E536C76}" type="presParOf" srcId="{7FCEED04-1F50-7F4E-AEC1-21A08330D757}" destId="{8BB1AC6C-8E39-5E4A-A3FA-BCFA4F3057A3}" srcOrd="0" destOrd="0" presId="urn:microsoft.com/office/officeart/2005/8/layout/hierarchy1"/>
    <dgm:cxn modelId="{EBB64FB9-6255-0A43-BE97-1FB776FCE2CC}" type="presParOf" srcId="{7FCEED04-1F50-7F4E-AEC1-21A08330D757}" destId="{65954FB2-C87A-C14E-B81F-4789BA0CDC99}" srcOrd="1" destOrd="0" presId="urn:microsoft.com/office/officeart/2005/8/layout/hierarchy1"/>
    <dgm:cxn modelId="{6E0953D3-D50A-BD44-A4DE-C57E354AAEEF}" type="presParOf" srcId="{65954FB2-C87A-C14E-B81F-4789BA0CDC99}" destId="{5F2E1921-F6EA-3943-BD04-30090903AB70}" srcOrd="0" destOrd="0" presId="urn:microsoft.com/office/officeart/2005/8/layout/hierarchy1"/>
    <dgm:cxn modelId="{B43CB551-B0ED-974A-99AA-4FCC4196575F}" type="presParOf" srcId="{5F2E1921-F6EA-3943-BD04-30090903AB70}" destId="{EA16B67F-EBD5-FF40-9FDA-61FEF4CB10AB}" srcOrd="0" destOrd="0" presId="urn:microsoft.com/office/officeart/2005/8/layout/hierarchy1"/>
    <dgm:cxn modelId="{4F501999-5F55-944F-8CFE-C6507B8B2562}" type="presParOf" srcId="{5F2E1921-F6EA-3943-BD04-30090903AB70}" destId="{098159B3-669B-FA41-85D0-9A9990D1747B}" srcOrd="1" destOrd="0" presId="urn:microsoft.com/office/officeart/2005/8/layout/hierarchy1"/>
    <dgm:cxn modelId="{A8C92114-CB3B-5D44-A880-891A4E5102D9}" type="presParOf" srcId="{65954FB2-C87A-C14E-B81F-4789BA0CDC99}" destId="{CF13CCED-5492-464E-A39A-0229739BF7AC}" srcOrd="1" destOrd="0" presId="urn:microsoft.com/office/officeart/2005/8/layout/hierarchy1"/>
    <dgm:cxn modelId="{37C6B087-F04F-F348-9808-A116A9511B72}" type="presParOf" srcId="{7FCEED04-1F50-7F4E-AEC1-21A08330D757}" destId="{202F125F-AF1D-7D4C-BB6B-223001B14CB0}" srcOrd="2" destOrd="0" presId="urn:microsoft.com/office/officeart/2005/8/layout/hierarchy1"/>
    <dgm:cxn modelId="{E888B42C-9F25-534B-BCCA-16EEB513E2DF}" type="presParOf" srcId="{7FCEED04-1F50-7F4E-AEC1-21A08330D757}" destId="{EF59EB6F-1141-3B4F-8670-2384AB82F50F}" srcOrd="3" destOrd="0" presId="urn:microsoft.com/office/officeart/2005/8/layout/hierarchy1"/>
    <dgm:cxn modelId="{DBCA4ECC-57D9-4F42-A5BE-949F3744D7B4}" type="presParOf" srcId="{EF59EB6F-1141-3B4F-8670-2384AB82F50F}" destId="{72917D54-0360-624A-9BC6-9F80D3F03C92}" srcOrd="0" destOrd="0" presId="urn:microsoft.com/office/officeart/2005/8/layout/hierarchy1"/>
    <dgm:cxn modelId="{B6B76CF3-9D3F-4A47-B6A4-A336A2456F21}" type="presParOf" srcId="{72917D54-0360-624A-9BC6-9F80D3F03C92}" destId="{FE81CC31-4D6F-154D-A508-F1827EAC9916}" srcOrd="0" destOrd="0" presId="urn:microsoft.com/office/officeart/2005/8/layout/hierarchy1"/>
    <dgm:cxn modelId="{A2F03645-10D1-4843-B856-5E869E3797EF}" type="presParOf" srcId="{72917D54-0360-624A-9BC6-9F80D3F03C92}" destId="{6C0E07D8-F691-3848-8B56-0166F9CD0AEE}" srcOrd="1" destOrd="0" presId="urn:microsoft.com/office/officeart/2005/8/layout/hierarchy1"/>
    <dgm:cxn modelId="{A154B82E-1C7B-5646-B934-CAB908640159}" type="presParOf" srcId="{EF59EB6F-1141-3B4F-8670-2384AB82F50F}" destId="{1B9E1B02-0383-3144-91AA-E6997DA58B08}" srcOrd="1" destOrd="0" presId="urn:microsoft.com/office/officeart/2005/8/layout/hierarchy1"/>
    <dgm:cxn modelId="{19EE1EB6-85E2-364A-BF15-EEE7C35372F4}" type="presParOf" srcId="{4CBC2E04-BE9F-8B47-A485-1691CD5A9100}" destId="{99CEDBBB-7666-E14E-90D0-A3D731ACA227}" srcOrd="2" destOrd="0" presId="urn:microsoft.com/office/officeart/2005/8/layout/hierarchy1"/>
    <dgm:cxn modelId="{AA9FC744-5733-804B-9DE1-6D08BF5B2135}" type="presParOf" srcId="{4CBC2E04-BE9F-8B47-A485-1691CD5A9100}" destId="{02314B9B-C217-C345-B457-9D4B27B5ECBB}" srcOrd="3" destOrd="0" presId="urn:microsoft.com/office/officeart/2005/8/layout/hierarchy1"/>
    <dgm:cxn modelId="{2635F1B3-8A33-F34B-85E0-95C36F138B8F}" type="presParOf" srcId="{02314B9B-C217-C345-B457-9D4B27B5ECBB}" destId="{58026DCA-054E-2645-BE18-86AA6124012D}" srcOrd="0" destOrd="0" presId="urn:microsoft.com/office/officeart/2005/8/layout/hierarchy1"/>
    <dgm:cxn modelId="{8C205C99-CE96-D24D-9A0D-0AC2AD700919}" type="presParOf" srcId="{58026DCA-054E-2645-BE18-86AA6124012D}" destId="{6B39A493-E464-7248-B3D5-EDA1A8A2C0DB}" srcOrd="0" destOrd="0" presId="urn:microsoft.com/office/officeart/2005/8/layout/hierarchy1"/>
    <dgm:cxn modelId="{093557AA-40B6-F341-BD41-4ABF2B35313C}" type="presParOf" srcId="{58026DCA-054E-2645-BE18-86AA6124012D}" destId="{1EBAB3CE-BEAB-744B-AC6E-627B1743B97D}" srcOrd="1" destOrd="0" presId="urn:microsoft.com/office/officeart/2005/8/layout/hierarchy1"/>
    <dgm:cxn modelId="{A5709D95-85C7-7640-8EF8-BA80538127F0}" type="presParOf" srcId="{02314B9B-C217-C345-B457-9D4B27B5ECBB}" destId="{C5A2EC1D-3303-2E45-ABBA-888FB076E126}" srcOrd="1" destOrd="0" presId="urn:microsoft.com/office/officeart/2005/8/layout/hierarchy1"/>
    <dgm:cxn modelId="{A7F8CD10-B9A2-854C-A1E9-E1B8DB6A4AB6}" type="presParOf" srcId="{475FBB8F-CBE5-9C48-96DF-88F21A52C508}" destId="{DA63106C-E7C3-BD48-8584-9B1C908C2CA5}" srcOrd="2" destOrd="0" presId="urn:microsoft.com/office/officeart/2005/8/layout/hierarchy1"/>
    <dgm:cxn modelId="{2A3F17CC-7AC4-B449-A022-F591643E67EC}" type="presParOf" srcId="{475FBB8F-CBE5-9C48-96DF-88F21A52C508}" destId="{464D5378-63D3-664A-B84C-14FB005424B4}" srcOrd="3" destOrd="0" presId="urn:microsoft.com/office/officeart/2005/8/layout/hierarchy1"/>
    <dgm:cxn modelId="{D4EFA949-CC53-E84B-B50A-EB953E1168EB}" type="presParOf" srcId="{464D5378-63D3-664A-B84C-14FB005424B4}" destId="{39005F58-B7CE-3A4E-9372-72B512F9FFAA}" srcOrd="0" destOrd="0" presId="urn:microsoft.com/office/officeart/2005/8/layout/hierarchy1"/>
    <dgm:cxn modelId="{E1951920-EDFF-644C-8EED-2A61271C52A4}" type="presParOf" srcId="{39005F58-B7CE-3A4E-9372-72B512F9FFAA}" destId="{911EA513-33AA-194E-883C-DDE3256D3BEE}" srcOrd="0" destOrd="0" presId="urn:microsoft.com/office/officeart/2005/8/layout/hierarchy1"/>
    <dgm:cxn modelId="{EC8C4A88-E06F-044B-AC39-BACF0457666F}" type="presParOf" srcId="{39005F58-B7CE-3A4E-9372-72B512F9FFAA}" destId="{9C6DC1AB-389E-7B40-B2A9-F0F580DD0A6E}" srcOrd="1" destOrd="0" presId="urn:microsoft.com/office/officeart/2005/8/layout/hierarchy1"/>
    <dgm:cxn modelId="{F39F684A-0CA9-094F-B5E1-0577E8C6C480}" type="presParOf" srcId="{464D5378-63D3-664A-B84C-14FB005424B4}" destId="{531907B2-60A1-4347-970E-27C219E31634}" srcOrd="1" destOrd="0" presId="urn:microsoft.com/office/officeart/2005/8/layout/hierarchy1"/>
    <dgm:cxn modelId="{2FD0698E-D6D8-A34C-839F-037C32735E6D}" type="presParOf" srcId="{531907B2-60A1-4347-970E-27C219E31634}" destId="{29A4AE6C-C52C-0E41-9271-3FAA702DF2D0}" srcOrd="0" destOrd="0" presId="urn:microsoft.com/office/officeart/2005/8/layout/hierarchy1"/>
    <dgm:cxn modelId="{21F957B5-5B1A-D147-8B73-54CC5C4717DF}" type="presParOf" srcId="{531907B2-60A1-4347-970E-27C219E31634}" destId="{2550B33B-8FC3-CB48-9669-8C12AE347601}" srcOrd="1" destOrd="0" presId="urn:microsoft.com/office/officeart/2005/8/layout/hierarchy1"/>
    <dgm:cxn modelId="{BB73A0D0-ABC6-2842-ABEE-CCDE81F29BA0}" type="presParOf" srcId="{2550B33B-8FC3-CB48-9669-8C12AE347601}" destId="{88072B96-1576-2E4F-A4F6-5C1534978F85}" srcOrd="0" destOrd="0" presId="urn:microsoft.com/office/officeart/2005/8/layout/hierarchy1"/>
    <dgm:cxn modelId="{36344A51-CDBA-DE40-B728-CDB348F77689}" type="presParOf" srcId="{88072B96-1576-2E4F-A4F6-5C1534978F85}" destId="{AFED0FD3-8BAF-B345-A378-234F481A6643}" srcOrd="0" destOrd="0" presId="urn:microsoft.com/office/officeart/2005/8/layout/hierarchy1"/>
    <dgm:cxn modelId="{73150EE3-E36E-4D4E-A7A4-C522CCCAC7B3}" type="presParOf" srcId="{88072B96-1576-2E4F-A4F6-5C1534978F85}" destId="{48368EB5-6F31-9546-82FB-B71578BA11A4}" srcOrd="1" destOrd="0" presId="urn:microsoft.com/office/officeart/2005/8/layout/hierarchy1"/>
    <dgm:cxn modelId="{910DD989-A7A3-144A-828B-6C2C883812C7}" type="presParOf" srcId="{2550B33B-8FC3-CB48-9669-8C12AE347601}" destId="{70506C59-EE26-8040-AC4D-D22BD249C716}" srcOrd="1" destOrd="0" presId="urn:microsoft.com/office/officeart/2005/8/layout/hierarchy1"/>
    <dgm:cxn modelId="{9558F099-34D3-444A-8866-84E45DA66BEC}" type="presParOf" srcId="{531907B2-60A1-4347-970E-27C219E31634}" destId="{98D0EA2F-7990-C142-AFCA-25FE6DCD566A}" srcOrd="2" destOrd="0" presId="urn:microsoft.com/office/officeart/2005/8/layout/hierarchy1"/>
    <dgm:cxn modelId="{FC70C462-A2FD-5F46-99AF-06409AB903EB}" type="presParOf" srcId="{531907B2-60A1-4347-970E-27C219E31634}" destId="{18981FDF-A1D4-DB4D-A33A-CE7F986907E6}" srcOrd="3" destOrd="0" presId="urn:microsoft.com/office/officeart/2005/8/layout/hierarchy1"/>
    <dgm:cxn modelId="{9FDD1B71-A5A0-DB45-8D1B-618CB22867D7}" type="presParOf" srcId="{18981FDF-A1D4-DB4D-A33A-CE7F986907E6}" destId="{823FCD51-AA76-604C-9D2B-B28E4AC5D117}" srcOrd="0" destOrd="0" presId="urn:microsoft.com/office/officeart/2005/8/layout/hierarchy1"/>
    <dgm:cxn modelId="{543BA58B-1E58-8F4D-996F-037A7BD2415E}" type="presParOf" srcId="{823FCD51-AA76-604C-9D2B-B28E4AC5D117}" destId="{6A58702E-8CCA-E44E-8D1E-91F8D03A3E65}" srcOrd="0" destOrd="0" presId="urn:microsoft.com/office/officeart/2005/8/layout/hierarchy1"/>
    <dgm:cxn modelId="{572A2F71-6407-1942-83B7-15F2701B7F8F}" type="presParOf" srcId="{823FCD51-AA76-604C-9D2B-B28E4AC5D117}" destId="{34FA3B23-2197-0E4C-8DB5-ED5A910CD451}" srcOrd="1" destOrd="0" presId="urn:microsoft.com/office/officeart/2005/8/layout/hierarchy1"/>
    <dgm:cxn modelId="{9A680D6D-5ACB-9341-857D-24B4F3ECD73B}" type="presParOf" srcId="{18981FDF-A1D4-DB4D-A33A-CE7F986907E6}" destId="{EFF19ADB-BFC9-7A43-9A00-DE5D8C6B4BA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87BE0F-FFB2-8949-9A9D-A0AE4EBC62F7}" type="doc">
      <dgm:prSet loTypeId="urn:microsoft.com/office/officeart/2005/8/layout/venn1" loCatId="" qsTypeId="urn:microsoft.com/office/officeart/2005/8/quickstyle/simple4" qsCatId="simple" csTypeId="urn:microsoft.com/office/officeart/2005/8/colors/accent1_5" csCatId="accent1" phldr="1"/>
      <dgm:spPr/>
      <dgm:t>
        <a:bodyPr/>
        <a:lstStyle/>
        <a:p>
          <a:endParaRPr lang="es-MX"/>
        </a:p>
      </dgm:t>
    </dgm:pt>
    <dgm:pt modelId="{65BD0073-61E5-224F-B1DB-A20471A8BA8C}">
      <dgm:prSet phldrT="[Texto]" custT="1"/>
      <dgm:spPr>
        <a:solidFill>
          <a:schemeClr val="accent1">
            <a:lumMod val="75000"/>
          </a:schemeClr>
        </a:solidFill>
      </dgm:spPr>
      <dgm:t>
        <a:bodyPr/>
        <a:lstStyle/>
        <a:p>
          <a:r>
            <a:rPr lang="es-MX" sz="1600" b="1">
              <a:solidFill>
                <a:schemeClr val="bg1"/>
              </a:solidFill>
              <a:latin typeface="+mj-lt"/>
            </a:rPr>
            <a:t>Datos de Reclutamiento</a:t>
          </a:r>
        </a:p>
      </dgm:t>
    </dgm:pt>
    <dgm:pt modelId="{AAD06E0C-B7FC-F441-95B6-C196FE7CC60A}" type="parTrans" cxnId="{05C4B277-9A55-8649-B05C-1660E2D9B878}">
      <dgm:prSet/>
      <dgm:spPr/>
      <dgm:t>
        <a:bodyPr/>
        <a:lstStyle/>
        <a:p>
          <a:endParaRPr lang="es-MX" sz="1100"/>
        </a:p>
      </dgm:t>
    </dgm:pt>
    <dgm:pt modelId="{5F70A7AB-1447-5743-93F2-461E35A71885}" type="sibTrans" cxnId="{05C4B277-9A55-8649-B05C-1660E2D9B878}">
      <dgm:prSet/>
      <dgm:spPr/>
      <dgm:t>
        <a:bodyPr/>
        <a:lstStyle/>
        <a:p>
          <a:endParaRPr lang="es-MX" sz="1100"/>
        </a:p>
      </dgm:t>
    </dgm:pt>
    <dgm:pt modelId="{9B70CEFD-5B8F-9642-853B-C3CADDBE71FF}">
      <dgm:prSet phldrT="[Texto]" custT="1"/>
      <dgm:spPr>
        <a:solidFill>
          <a:schemeClr val="accent1">
            <a:lumMod val="75000"/>
          </a:schemeClr>
        </a:solidFill>
      </dgm:spPr>
      <dgm:t>
        <a:bodyPr/>
        <a:lstStyle/>
        <a:p>
          <a:pPr rtl="0"/>
          <a:r>
            <a:rPr lang="es-MX" sz="1200" dirty="0">
              <a:solidFill>
                <a:schemeClr val="bg1"/>
              </a:solidFill>
              <a:latin typeface="+mj-lt"/>
            </a:rPr>
            <a:t>Variables del perfil de las vacantes  y la empresa</a:t>
          </a:r>
        </a:p>
      </dgm:t>
    </dgm:pt>
    <dgm:pt modelId="{4994164E-81A0-7745-9012-ACD89F51AE5C}" type="parTrans" cxnId="{2D5BDCEA-CA92-134E-8D24-A55463A5F550}">
      <dgm:prSet/>
      <dgm:spPr/>
      <dgm:t>
        <a:bodyPr/>
        <a:lstStyle/>
        <a:p>
          <a:endParaRPr lang="es-MX" sz="1100"/>
        </a:p>
      </dgm:t>
    </dgm:pt>
    <dgm:pt modelId="{C6DAB0B8-C2FD-A245-822C-84C7E82850CB}" type="sibTrans" cxnId="{2D5BDCEA-CA92-134E-8D24-A55463A5F550}">
      <dgm:prSet/>
      <dgm:spPr/>
      <dgm:t>
        <a:bodyPr/>
        <a:lstStyle/>
        <a:p>
          <a:endParaRPr lang="es-MX" sz="1100"/>
        </a:p>
      </dgm:t>
    </dgm:pt>
    <dgm:pt modelId="{98AA0118-2628-8446-952F-48957A216B34}">
      <dgm:prSet phldrT="[Texto]" custT="1"/>
      <dgm:spPr>
        <a:solidFill>
          <a:schemeClr val="accent1">
            <a:lumMod val="75000"/>
          </a:schemeClr>
        </a:solidFill>
      </dgm:spPr>
      <dgm:t>
        <a:bodyPr/>
        <a:lstStyle/>
        <a:p>
          <a:r>
            <a:rPr lang="es-MX" sz="1200" dirty="0">
              <a:solidFill>
                <a:schemeClr val="bg1"/>
              </a:solidFill>
              <a:latin typeface="+mj-lt"/>
            </a:rPr>
            <a:t>Variables demográficas</a:t>
          </a:r>
        </a:p>
      </dgm:t>
    </dgm:pt>
    <dgm:pt modelId="{0D84367B-925F-8840-B4FC-6E7A117D1180}" type="parTrans" cxnId="{44551320-68EB-7146-9B83-FEAE02072513}">
      <dgm:prSet/>
      <dgm:spPr/>
      <dgm:t>
        <a:bodyPr/>
        <a:lstStyle/>
        <a:p>
          <a:endParaRPr lang="es-MX" sz="1100"/>
        </a:p>
      </dgm:t>
    </dgm:pt>
    <dgm:pt modelId="{3DA2996C-4F72-7940-A3D1-9EAE0AB620EE}" type="sibTrans" cxnId="{44551320-68EB-7146-9B83-FEAE02072513}">
      <dgm:prSet/>
      <dgm:spPr/>
      <dgm:t>
        <a:bodyPr/>
        <a:lstStyle/>
        <a:p>
          <a:endParaRPr lang="es-MX" sz="1100"/>
        </a:p>
      </dgm:t>
    </dgm:pt>
    <dgm:pt modelId="{E21DE94D-B2FC-C742-AA61-7B383787A4E1}">
      <dgm:prSet phldrT="[Texto]" custT="1"/>
      <dgm:spPr/>
      <dgm:t>
        <a:bodyPr lIns="0"/>
        <a:lstStyle/>
        <a:p>
          <a:pPr marL="90488" indent="-82550" algn="l">
            <a:tabLst>
              <a:tab pos="574675" algn="l"/>
              <a:tab pos="931863" algn="l"/>
            </a:tabLst>
          </a:pPr>
          <a:r>
            <a:rPr lang="es-MX" sz="1600" b="1">
              <a:solidFill>
                <a:schemeClr val="bg1"/>
              </a:solidFill>
              <a:latin typeface="+mj-lt"/>
            </a:rPr>
            <a:t>Datos de Contratación</a:t>
          </a:r>
        </a:p>
      </dgm:t>
    </dgm:pt>
    <dgm:pt modelId="{3EAD9EA6-7393-6F4E-907B-8D6C21315E08}" type="parTrans" cxnId="{8C5A107A-2EA5-4D48-B467-9B94E1A8CF5B}">
      <dgm:prSet/>
      <dgm:spPr/>
      <dgm:t>
        <a:bodyPr/>
        <a:lstStyle/>
        <a:p>
          <a:endParaRPr lang="es-MX" sz="1100"/>
        </a:p>
      </dgm:t>
    </dgm:pt>
    <dgm:pt modelId="{C8D3D23F-E9AD-9543-ACDC-35DF08F350FE}" type="sibTrans" cxnId="{8C5A107A-2EA5-4D48-B467-9B94E1A8CF5B}">
      <dgm:prSet/>
      <dgm:spPr/>
      <dgm:t>
        <a:bodyPr/>
        <a:lstStyle/>
        <a:p>
          <a:endParaRPr lang="es-MX" sz="1100"/>
        </a:p>
      </dgm:t>
    </dgm:pt>
    <dgm:pt modelId="{61CB87D6-7B39-8741-B195-20877743F61E}">
      <dgm:prSet phldrT="[Texto]" custT="1"/>
      <dgm:spPr/>
      <dgm:t>
        <a:bodyPr lIns="0"/>
        <a:lstStyle/>
        <a:p>
          <a:pPr marL="136525" indent="-128588" algn="l">
            <a:tabLst>
              <a:tab pos="574675" algn="l"/>
              <a:tab pos="931863" algn="l"/>
            </a:tabLst>
          </a:pPr>
          <a:r>
            <a:rPr lang="es-MX" sz="1200">
              <a:solidFill>
                <a:schemeClr val="bg1"/>
              </a:solidFill>
              <a:latin typeface="+mj-lt"/>
            </a:rPr>
            <a:t>Variables de condiciones laborales</a:t>
          </a:r>
        </a:p>
      </dgm:t>
    </dgm:pt>
    <dgm:pt modelId="{DC7DA244-7D8A-6447-8AFF-069B31481F91}" type="parTrans" cxnId="{328A5EAF-9F90-1246-BCBC-0E2FFDFB91ED}">
      <dgm:prSet/>
      <dgm:spPr/>
      <dgm:t>
        <a:bodyPr/>
        <a:lstStyle/>
        <a:p>
          <a:endParaRPr lang="es-MX" sz="1100"/>
        </a:p>
      </dgm:t>
    </dgm:pt>
    <dgm:pt modelId="{FD6932B6-D52F-B445-B3B0-4D18EDE45F31}" type="sibTrans" cxnId="{328A5EAF-9F90-1246-BCBC-0E2FFDFB91ED}">
      <dgm:prSet/>
      <dgm:spPr/>
      <dgm:t>
        <a:bodyPr/>
        <a:lstStyle/>
        <a:p>
          <a:endParaRPr lang="es-MX" sz="1100"/>
        </a:p>
      </dgm:t>
    </dgm:pt>
    <dgm:pt modelId="{165C3004-A863-A94C-A58B-1E2A1B65ABDC}">
      <dgm:prSet phldrT="[Texto]" custT="1"/>
      <dgm:spPr/>
      <dgm:t>
        <a:bodyPr lIns="0"/>
        <a:lstStyle/>
        <a:p>
          <a:pPr marL="136525" indent="-128588" algn="l">
            <a:tabLst>
              <a:tab pos="574675" algn="l"/>
              <a:tab pos="931863" algn="l"/>
            </a:tabLst>
          </a:pPr>
          <a:r>
            <a:rPr lang="es-MX" sz="1200" dirty="0">
              <a:solidFill>
                <a:schemeClr val="bg1"/>
              </a:solidFill>
              <a:latin typeface="+mj-lt"/>
            </a:rPr>
            <a:t>Variables de formación y capacitación de los trabajadores</a:t>
          </a:r>
        </a:p>
      </dgm:t>
    </dgm:pt>
    <dgm:pt modelId="{DA15B9D9-9155-6C4C-93F5-24E230EC2F05}" type="parTrans" cxnId="{00B0D556-B9E2-3B45-8141-5CAC39E41E04}">
      <dgm:prSet/>
      <dgm:spPr/>
      <dgm:t>
        <a:bodyPr/>
        <a:lstStyle/>
        <a:p>
          <a:endParaRPr lang="es-MX" sz="1100"/>
        </a:p>
      </dgm:t>
    </dgm:pt>
    <dgm:pt modelId="{CA057633-09F4-8C4F-95B1-54CBE01A4EED}" type="sibTrans" cxnId="{00B0D556-B9E2-3B45-8141-5CAC39E41E04}">
      <dgm:prSet/>
      <dgm:spPr/>
      <dgm:t>
        <a:bodyPr/>
        <a:lstStyle/>
        <a:p>
          <a:endParaRPr lang="es-MX" sz="1100"/>
        </a:p>
      </dgm:t>
    </dgm:pt>
    <dgm:pt modelId="{1811EDEF-0C86-3845-BA02-AC19282EA62F}">
      <dgm:prSet custT="1"/>
      <dgm:spPr>
        <a:solidFill>
          <a:schemeClr val="accent1">
            <a:lumMod val="75000"/>
          </a:schemeClr>
        </a:solidFill>
      </dgm:spPr>
      <dgm:t>
        <a:bodyPr/>
        <a:lstStyle/>
        <a:p>
          <a:r>
            <a:rPr lang="es-MX" sz="1200">
              <a:solidFill>
                <a:schemeClr val="bg1"/>
              </a:solidFill>
              <a:latin typeface="+mj-lt"/>
            </a:rPr>
            <a:t>Variables de perfil laboral</a:t>
          </a:r>
        </a:p>
      </dgm:t>
    </dgm:pt>
    <dgm:pt modelId="{856826D2-42C5-BF40-B126-7723213DD420}" type="parTrans" cxnId="{9A483981-D852-D14E-93F5-13A887A33E8D}">
      <dgm:prSet/>
      <dgm:spPr/>
      <dgm:t>
        <a:bodyPr/>
        <a:lstStyle/>
        <a:p>
          <a:endParaRPr lang="es-MX" sz="1100"/>
        </a:p>
      </dgm:t>
    </dgm:pt>
    <dgm:pt modelId="{1F1B16C2-BA61-384D-8173-56AA75465E89}" type="sibTrans" cxnId="{9A483981-D852-D14E-93F5-13A887A33E8D}">
      <dgm:prSet/>
      <dgm:spPr/>
      <dgm:t>
        <a:bodyPr/>
        <a:lstStyle/>
        <a:p>
          <a:endParaRPr lang="es-MX" sz="1100"/>
        </a:p>
      </dgm:t>
    </dgm:pt>
    <dgm:pt modelId="{1120C39F-E56F-FD47-9589-4BCA9BE26B2B}" type="pres">
      <dgm:prSet presAssocID="{9287BE0F-FFB2-8949-9A9D-A0AE4EBC62F7}" presName="compositeShape" presStyleCnt="0">
        <dgm:presLayoutVars>
          <dgm:chMax val="7"/>
          <dgm:dir/>
          <dgm:resizeHandles val="exact"/>
        </dgm:presLayoutVars>
      </dgm:prSet>
      <dgm:spPr/>
    </dgm:pt>
    <dgm:pt modelId="{0C7100F7-67F2-1F47-AFB0-AF5EB835ED3C}" type="pres">
      <dgm:prSet presAssocID="{65BD0073-61E5-224F-B1DB-A20471A8BA8C}" presName="circ1" presStyleLbl="vennNode1" presStyleIdx="0" presStyleCnt="2" custLinFactNeighborX="-15860" custLinFactNeighborY="-273"/>
      <dgm:spPr/>
    </dgm:pt>
    <dgm:pt modelId="{2932A77E-7825-A64F-98C7-B45BC1CF1151}" type="pres">
      <dgm:prSet presAssocID="{65BD0073-61E5-224F-B1DB-A20471A8BA8C}" presName="circ1Tx" presStyleLbl="revTx" presStyleIdx="0" presStyleCnt="0">
        <dgm:presLayoutVars>
          <dgm:chMax val="0"/>
          <dgm:chPref val="0"/>
          <dgm:bulletEnabled val="1"/>
        </dgm:presLayoutVars>
      </dgm:prSet>
      <dgm:spPr/>
    </dgm:pt>
    <dgm:pt modelId="{CFACC3FA-D534-FA4B-BB3F-3D6BCBE28B74}" type="pres">
      <dgm:prSet presAssocID="{E21DE94D-B2FC-C742-AA61-7B383787A4E1}" presName="circ2" presStyleLbl="vennNode1" presStyleIdx="1" presStyleCnt="2" custLinFactNeighborX="938" custLinFactNeighborY="-273"/>
      <dgm:spPr/>
    </dgm:pt>
    <dgm:pt modelId="{A062BE08-097C-564C-BB90-2A287CDFEFB4}" type="pres">
      <dgm:prSet presAssocID="{E21DE94D-B2FC-C742-AA61-7B383787A4E1}" presName="circ2Tx" presStyleLbl="revTx" presStyleIdx="0" presStyleCnt="0">
        <dgm:presLayoutVars>
          <dgm:chMax val="0"/>
          <dgm:chPref val="0"/>
          <dgm:bulletEnabled val="1"/>
        </dgm:presLayoutVars>
      </dgm:prSet>
      <dgm:spPr/>
    </dgm:pt>
  </dgm:ptLst>
  <dgm:cxnLst>
    <dgm:cxn modelId="{30032519-D584-4C4A-9904-05C921077E1F}" type="presOf" srcId="{E21DE94D-B2FC-C742-AA61-7B383787A4E1}" destId="{A062BE08-097C-564C-BB90-2A287CDFEFB4}" srcOrd="1" destOrd="0" presId="urn:microsoft.com/office/officeart/2005/8/layout/venn1"/>
    <dgm:cxn modelId="{44551320-68EB-7146-9B83-FEAE02072513}" srcId="{65BD0073-61E5-224F-B1DB-A20471A8BA8C}" destId="{98AA0118-2628-8446-952F-48957A216B34}" srcOrd="1" destOrd="0" parTransId="{0D84367B-925F-8840-B4FC-6E7A117D1180}" sibTransId="{3DA2996C-4F72-7940-A3D1-9EAE0AB620EE}"/>
    <dgm:cxn modelId="{B6FAC723-F9F1-9D42-9098-12C6B9A5A0FD}" type="presOf" srcId="{65BD0073-61E5-224F-B1DB-A20471A8BA8C}" destId="{2932A77E-7825-A64F-98C7-B45BC1CF1151}" srcOrd="1" destOrd="0" presId="urn:microsoft.com/office/officeart/2005/8/layout/venn1"/>
    <dgm:cxn modelId="{42387A2E-4BF6-9244-A18D-7BA69A4A8F2F}" type="presOf" srcId="{9B70CEFD-5B8F-9642-853B-C3CADDBE71FF}" destId="{0C7100F7-67F2-1F47-AFB0-AF5EB835ED3C}" srcOrd="0" destOrd="1" presId="urn:microsoft.com/office/officeart/2005/8/layout/venn1"/>
    <dgm:cxn modelId="{DA685B54-AB55-2C45-9418-34D96CA9ED20}" type="presOf" srcId="{9B70CEFD-5B8F-9642-853B-C3CADDBE71FF}" destId="{2932A77E-7825-A64F-98C7-B45BC1CF1151}" srcOrd="1" destOrd="1" presId="urn:microsoft.com/office/officeart/2005/8/layout/venn1"/>
    <dgm:cxn modelId="{2A0CBB56-E37B-0348-A874-AC91539F1072}" type="presOf" srcId="{61CB87D6-7B39-8741-B195-20877743F61E}" destId="{CFACC3FA-D534-FA4B-BB3F-3D6BCBE28B74}" srcOrd="0" destOrd="1" presId="urn:microsoft.com/office/officeart/2005/8/layout/venn1"/>
    <dgm:cxn modelId="{00B0D556-B9E2-3B45-8141-5CAC39E41E04}" srcId="{E21DE94D-B2FC-C742-AA61-7B383787A4E1}" destId="{165C3004-A863-A94C-A58B-1E2A1B65ABDC}" srcOrd="1" destOrd="0" parTransId="{DA15B9D9-9155-6C4C-93F5-24E230EC2F05}" sibTransId="{CA057633-09F4-8C4F-95B1-54CBE01A4EED}"/>
    <dgm:cxn modelId="{0167535A-F910-604F-A6B9-EEA9889B6935}" type="presOf" srcId="{65BD0073-61E5-224F-B1DB-A20471A8BA8C}" destId="{0C7100F7-67F2-1F47-AFB0-AF5EB835ED3C}" srcOrd="0" destOrd="0" presId="urn:microsoft.com/office/officeart/2005/8/layout/venn1"/>
    <dgm:cxn modelId="{05C4B277-9A55-8649-B05C-1660E2D9B878}" srcId="{9287BE0F-FFB2-8949-9A9D-A0AE4EBC62F7}" destId="{65BD0073-61E5-224F-B1DB-A20471A8BA8C}" srcOrd="0" destOrd="0" parTransId="{AAD06E0C-B7FC-F441-95B6-C196FE7CC60A}" sibTransId="{5F70A7AB-1447-5743-93F2-461E35A71885}"/>
    <dgm:cxn modelId="{8C5A107A-2EA5-4D48-B467-9B94E1A8CF5B}" srcId="{9287BE0F-FFB2-8949-9A9D-A0AE4EBC62F7}" destId="{E21DE94D-B2FC-C742-AA61-7B383787A4E1}" srcOrd="1" destOrd="0" parTransId="{3EAD9EA6-7393-6F4E-907B-8D6C21315E08}" sibTransId="{C8D3D23F-E9AD-9543-ACDC-35DF08F350FE}"/>
    <dgm:cxn modelId="{9A483981-D852-D14E-93F5-13A887A33E8D}" srcId="{65BD0073-61E5-224F-B1DB-A20471A8BA8C}" destId="{1811EDEF-0C86-3845-BA02-AC19282EA62F}" srcOrd="2" destOrd="0" parTransId="{856826D2-42C5-BF40-B126-7723213DD420}" sibTransId="{1F1B16C2-BA61-384D-8173-56AA75465E89}"/>
    <dgm:cxn modelId="{04D0A9A5-FF7E-B641-B6C9-F193377663EC}" type="presOf" srcId="{165C3004-A863-A94C-A58B-1E2A1B65ABDC}" destId="{A062BE08-097C-564C-BB90-2A287CDFEFB4}" srcOrd="1" destOrd="2" presId="urn:microsoft.com/office/officeart/2005/8/layout/venn1"/>
    <dgm:cxn modelId="{328A5EAF-9F90-1246-BCBC-0E2FFDFB91ED}" srcId="{E21DE94D-B2FC-C742-AA61-7B383787A4E1}" destId="{61CB87D6-7B39-8741-B195-20877743F61E}" srcOrd="0" destOrd="0" parTransId="{DC7DA244-7D8A-6447-8AFF-069B31481F91}" sibTransId="{FD6932B6-D52F-B445-B3B0-4D18EDE45F31}"/>
    <dgm:cxn modelId="{CAD91DC1-B5C4-1542-AB1C-88E0BF6ACA7B}" type="presOf" srcId="{1811EDEF-0C86-3845-BA02-AC19282EA62F}" destId="{2932A77E-7825-A64F-98C7-B45BC1CF1151}" srcOrd="1" destOrd="3" presId="urn:microsoft.com/office/officeart/2005/8/layout/venn1"/>
    <dgm:cxn modelId="{24993DC1-B4DF-7844-A912-16AA6A3BCB6D}" type="presOf" srcId="{E21DE94D-B2FC-C742-AA61-7B383787A4E1}" destId="{CFACC3FA-D534-FA4B-BB3F-3D6BCBE28B74}" srcOrd="0" destOrd="0" presId="urn:microsoft.com/office/officeart/2005/8/layout/venn1"/>
    <dgm:cxn modelId="{0C745DCB-6C83-A445-AD4C-1589F92D7A66}" type="presOf" srcId="{165C3004-A863-A94C-A58B-1E2A1B65ABDC}" destId="{CFACC3FA-D534-FA4B-BB3F-3D6BCBE28B74}" srcOrd="0" destOrd="2" presId="urn:microsoft.com/office/officeart/2005/8/layout/venn1"/>
    <dgm:cxn modelId="{16EA70DE-562B-B548-AEC9-0ACC58B33FF6}" type="presOf" srcId="{98AA0118-2628-8446-952F-48957A216B34}" destId="{2932A77E-7825-A64F-98C7-B45BC1CF1151}" srcOrd="1" destOrd="2" presId="urn:microsoft.com/office/officeart/2005/8/layout/venn1"/>
    <dgm:cxn modelId="{798A5BE0-1DCF-6243-8B3D-1C298445B4FC}" type="presOf" srcId="{61CB87D6-7B39-8741-B195-20877743F61E}" destId="{A062BE08-097C-564C-BB90-2A287CDFEFB4}" srcOrd="1" destOrd="1" presId="urn:microsoft.com/office/officeart/2005/8/layout/venn1"/>
    <dgm:cxn modelId="{2D5BDCEA-CA92-134E-8D24-A55463A5F550}" srcId="{65BD0073-61E5-224F-B1DB-A20471A8BA8C}" destId="{9B70CEFD-5B8F-9642-853B-C3CADDBE71FF}" srcOrd="0" destOrd="0" parTransId="{4994164E-81A0-7745-9012-ACD89F51AE5C}" sibTransId="{C6DAB0B8-C2FD-A245-822C-84C7E82850CB}"/>
    <dgm:cxn modelId="{4324D3EB-1F2F-7C47-8F74-14EEDA257485}" type="presOf" srcId="{9287BE0F-FFB2-8949-9A9D-A0AE4EBC62F7}" destId="{1120C39F-E56F-FD47-9589-4BCA9BE26B2B}" srcOrd="0" destOrd="0" presId="urn:microsoft.com/office/officeart/2005/8/layout/venn1"/>
    <dgm:cxn modelId="{434B2CEC-E5EA-3343-87C8-008A8744C5ED}" type="presOf" srcId="{1811EDEF-0C86-3845-BA02-AC19282EA62F}" destId="{0C7100F7-67F2-1F47-AFB0-AF5EB835ED3C}" srcOrd="0" destOrd="3" presId="urn:microsoft.com/office/officeart/2005/8/layout/venn1"/>
    <dgm:cxn modelId="{AC4925F6-8F12-5D49-BC14-FDA913D77EC3}" type="presOf" srcId="{98AA0118-2628-8446-952F-48957A216B34}" destId="{0C7100F7-67F2-1F47-AFB0-AF5EB835ED3C}" srcOrd="0" destOrd="2" presId="urn:microsoft.com/office/officeart/2005/8/layout/venn1"/>
    <dgm:cxn modelId="{0004F944-F2F1-D647-A4A2-D1CB8BB3AAD4}" type="presParOf" srcId="{1120C39F-E56F-FD47-9589-4BCA9BE26B2B}" destId="{0C7100F7-67F2-1F47-AFB0-AF5EB835ED3C}" srcOrd="0" destOrd="0" presId="urn:microsoft.com/office/officeart/2005/8/layout/venn1"/>
    <dgm:cxn modelId="{9319DBE6-FA17-2446-B89E-4087F66B82C0}" type="presParOf" srcId="{1120C39F-E56F-FD47-9589-4BCA9BE26B2B}" destId="{2932A77E-7825-A64F-98C7-B45BC1CF1151}" srcOrd="1" destOrd="0" presId="urn:microsoft.com/office/officeart/2005/8/layout/venn1"/>
    <dgm:cxn modelId="{356BF697-E8A4-5041-A710-1F89F7B90B08}" type="presParOf" srcId="{1120C39F-E56F-FD47-9589-4BCA9BE26B2B}" destId="{CFACC3FA-D534-FA4B-BB3F-3D6BCBE28B74}" srcOrd="2" destOrd="0" presId="urn:microsoft.com/office/officeart/2005/8/layout/venn1"/>
    <dgm:cxn modelId="{7B679B7F-6A01-404E-AA31-A12C23176479}" type="presParOf" srcId="{1120C39F-E56F-FD47-9589-4BCA9BE26B2B}" destId="{A062BE08-097C-564C-BB90-2A287CDFEFB4}"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46204FA-7399-634A-A558-A82143AB64D0}" type="doc">
      <dgm:prSet loTypeId="urn:microsoft.com/office/officeart/2005/8/layout/chart3" loCatId="" qsTypeId="urn:microsoft.com/office/officeart/2005/8/quickstyle/simple1" qsCatId="simple" csTypeId="urn:microsoft.com/office/officeart/2005/8/colors/accent1_2" csCatId="accent1" phldr="1"/>
      <dgm:spPr/>
    </dgm:pt>
    <dgm:pt modelId="{BA1E0936-CC3F-D94E-A246-B1E1433BD3FA}">
      <dgm:prSet phldrT="[Texto]" custT="1"/>
      <dgm:spPr/>
      <dgm:t>
        <a:bodyPr/>
        <a:lstStyle/>
        <a:p>
          <a:pPr algn="ctr"/>
          <a:r>
            <a:rPr lang="es-MX" sz="900" b="1" i="0">
              <a:latin typeface="Gill Sans Nova Light" panose="020B0302020104020203" pitchFamily="34" charset="0"/>
            </a:rPr>
            <a:t>Indicadores sobre la demanda y la oferta de capital humano </a:t>
          </a:r>
        </a:p>
      </dgm:t>
    </dgm:pt>
    <dgm:pt modelId="{4EF13911-C0F8-CC45-989D-13C2999D075B}" type="parTrans" cxnId="{EDFA4966-B825-3448-B33D-8A2CE90318B5}">
      <dgm:prSet/>
      <dgm:spPr/>
      <dgm:t>
        <a:bodyPr/>
        <a:lstStyle/>
        <a:p>
          <a:pPr algn="ctr"/>
          <a:endParaRPr lang="es-MX" sz="900" b="1" i="0">
            <a:latin typeface="Gill Sans Nova Light" panose="020B0302020104020203" pitchFamily="34" charset="0"/>
          </a:endParaRPr>
        </a:p>
      </dgm:t>
    </dgm:pt>
    <dgm:pt modelId="{92478305-D471-3D4A-B0D8-528A8D655C9E}" type="sibTrans" cxnId="{EDFA4966-B825-3448-B33D-8A2CE90318B5}">
      <dgm:prSet/>
      <dgm:spPr/>
      <dgm:t>
        <a:bodyPr/>
        <a:lstStyle/>
        <a:p>
          <a:pPr algn="ctr"/>
          <a:endParaRPr lang="es-MX" sz="900" b="1" i="0">
            <a:latin typeface="Gill Sans Nova Light" panose="020B0302020104020203" pitchFamily="34" charset="0"/>
          </a:endParaRPr>
        </a:p>
      </dgm:t>
    </dgm:pt>
    <dgm:pt modelId="{1CA29C9C-57BF-064F-B429-DDF2B4EAED2A}">
      <dgm:prSet phldrT="[Texto]" custT="1"/>
      <dgm:spPr/>
      <dgm:t>
        <a:bodyPr/>
        <a:lstStyle/>
        <a:p>
          <a:pPr algn="ctr"/>
          <a:r>
            <a:rPr lang="es-MX" sz="900" b="1" i="0">
              <a:latin typeface="Gill Sans Nova Light" panose="020B0302020104020203" pitchFamily="34" charset="0"/>
            </a:rPr>
            <a:t>Indicadores sobre condiciones laborales </a:t>
          </a:r>
        </a:p>
      </dgm:t>
    </dgm:pt>
    <dgm:pt modelId="{DCD8B595-B8CB-FC4F-B67A-DAB7EF76B350}" type="parTrans" cxnId="{5BF348FF-0A01-4C43-8017-472080DEE948}">
      <dgm:prSet/>
      <dgm:spPr/>
      <dgm:t>
        <a:bodyPr/>
        <a:lstStyle/>
        <a:p>
          <a:pPr algn="ctr"/>
          <a:endParaRPr lang="es-MX" sz="900" b="1" i="0">
            <a:latin typeface="Gill Sans Nova Light" panose="020B0302020104020203" pitchFamily="34" charset="0"/>
          </a:endParaRPr>
        </a:p>
      </dgm:t>
    </dgm:pt>
    <dgm:pt modelId="{FFEAEF22-99F6-CD4A-BFAA-B7C65094CC70}" type="sibTrans" cxnId="{5BF348FF-0A01-4C43-8017-472080DEE948}">
      <dgm:prSet/>
      <dgm:spPr/>
      <dgm:t>
        <a:bodyPr/>
        <a:lstStyle/>
        <a:p>
          <a:pPr algn="ctr"/>
          <a:endParaRPr lang="es-MX" sz="900" b="1" i="0">
            <a:latin typeface="Gill Sans Nova Light" panose="020B0302020104020203" pitchFamily="34" charset="0"/>
          </a:endParaRPr>
        </a:p>
      </dgm:t>
    </dgm:pt>
    <dgm:pt modelId="{D401E1B7-ED0C-2A4F-AEB1-C889A6530777}">
      <dgm:prSet phldrT="[Texto]" custT="1"/>
      <dgm:spPr/>
      <dgm:t>
        <a:bodyPr/>
        <a:lstStyle/>
        <a:p>
          <a:pPr algn="ctr"/>
          <a:r>
            <a:rPr lang="es-MX" sz="900" b="1" i="0" dirty="0">
              <a:latin typeface="Gill Sans Nova Light" panose="020B0302020104020203" pitchFamily="34" charset="0"/>
            </a:rPr>
            <a:t>Indicadores del perfil de las personas trabajadoras migrantes internacionales </a:t>
          </a:r>
        </a:p>
      </dgm:t>
    </dgm:pt>
    <dgm:pt modelId="{D95CE172-E5FB-074B-9FCA-2AD007B11049}" type="parTrans" cxnId="{3E5D2EB5-9B03-984F-A546-2152EC2EEF04}">
      <dgm:prSet/>
      <dgm:spPr/>
      <dgm:t>
        <a:bodyPr/>
        <a:lstStyle/>
        <a:p>
          <a:pPr algn="ctr"/>
          <a:endParaRPr lang="es-MX" sz="900" b="1" i="0">
            <a:latin typeface="Gill Sans Nova Light" panose="020B0302020104020203" pitchFamily="34" charset="0"/>
          </a:endParaRPr>
        </a:p>
      </dgm:t>
    </dgm:pt>
    <dgm:pt modelId="{FC5D62FE-D355-314D-ACC4-8C46C4C63592}" type="sibTrans" cxnId="{3E5D2EB5-9B03-984F-A546-2152EC2EEF04}">
      <dgm:prSet/>
      <dgm:spPr/>
      <dgm:t>
        <a:bodyPr/>
        <a:lstStyle/>
        <a:p>
          <a:pPr algn="ctr"/>
          <a:endParaRPr lang="es-MX" sz="900" b="1" i="0">
            <a:latin typeface="Gill Sans Nova Light" panose="020B0302020104020203" pitchFamily="34" charset="0"/>
          </a:endParaRPr>
        </a:p>
      </dgm:t>
    </dgm:pt>
    <dgm:pt modelId="{D182677B-2DE7-1A43-A5A1-767FCDF560A9}" type="pres">
      <dgm:prSet presAssocID="{C46204FA-7399-634A-A558-A82143AB64D0}" presName="compositeShape" presStyleCnt="0">
        <dgm:presLayoutVars>
          <dgm:chMax val="7"/>
          <dgm:dir/>
          <dgm:resizeHandles val="exact"/>
        </dgm:presLayoutVars>
      </dgm:prSet>
      <dgm:spPr/>
    </dgm:pt>
    <dgm:pt modelId="{2D1EB74A-3F61-F244-84E5-16B88ED1C4E8}" type="pres">
      <dgm:prSet presAssocID="{C46204FA-7399-634A-A558-A82143AB64D0}" presName="wedge1" presStyleLbl="node1" presStyleIdx="0" presStyleCnt="3"/>
      <dgm:spPr/>
    </dgm:pt>
    <dgm:pt modelId="{E7D974BA-3ADC-324B-931F-353AEFB49769}" type="pres">
      <dgm:prSet presAssocID="{C46204FA-7399-634A-A558-A82143AB64D0}" presName="wedge1Tx" presStyleLbl="node1" presStyleIdx="0" presStyleCnt="3">
        <dgm:presLayoutVars>
          <dgm:chMax val="0"/>
          <dgm:chPref val="0"/>
          <dgm:bulletEnabled val="1"/>
        </dgm:presLayoutVars>
      </dgm:prSet>
      <dgm:spPr/>
    </dgm:pt>
    <dgm:pt modelId="{CA8E0DC4-F823-DA4F-8419-A09D24E6A6EB}" type="pres">
      <dgm:prSet presAssocID="{C46204FA-7399-634A-A558-A82143AB64D0}" presName="wedge2" presStyleLbl="node1" presStyleIdx="1" presStyleCnt="3"/>
      <dgm:spPr/>
    </dgm:pt>
    <dgm:pt modelId="{EA7A276A-DC81-5642-B41D-D6B81C6FA955}" type="pres">
      <dgm:prSet presAssocID="{C46204FA-7399-634A-A558-A82143AB64D0}" presName="wedge2Tx" presStyleLbl="node1" presStyleIdx="1" presStyleCnt="3">
        <dgm:presLayoutVars>
          <dgm:chMax val="0"/>
          <dgm:chPref val="0"/>
          <dgm:bulletEnabled val="1"/>
        </dgm:presLayoutVars>
      </dgm:prSet>
      <dgm:spPr/>
    </dgm:pt>
    <dgm:pt modelId="{F58556F1-C2FF-0C41-9A21-9FCFAB7FBAE7}" type="pres">
      <dgm:prSet presAssocID="{C46204FA-7399-634A-A558-A82143AB64D0}" presName="wedge3" presStyleLbl="node1" presStyleIdx="2" presStyleCnt="3"/>
      <dgm:spPr/>
    </dgm:pt>
    <dgm:pt modelId="{9A7375F0-6EA5-6D43-8067-ABB5743FBDD6}" type="pres">
      <dgm:prSet presAssocID="{C46204FA-7399-634A-A558-A82143AB64D0}" presName="wedge3Tx" presStyleLbl="node1" presStyleIdx="2" presStyleCnt="3">
        <dgm:presLayoutVars>
          <dgm:chMax val="0"/>
          <dgm:chPref val="0"/>
          <dgm:bulletEnabled val="1"/>
        </dgm:presLayoutVars>
      </dgm:prSet>
      <dgm:spPr/>
    </dgm:pt>
  </dgm:ptLst>
  <dgm:cxnLst>
    <dgm:cxn modelId="{53E2340B-B111-1A4C-96F7-E0C31DD085D3}" type="presOf" srcId="{D401E1B7-ED0C-2A4F-AEB1-C889A6530777}" destId="{9A7375F0-6EA5-6D43-8067-ABB5743FBDD6}" srcOrd="1" destOrd="0" presId="urn:microsoft.com/office/officeart/2005/8/layout/chart3"/>
    <dgm:cxn modelId="{112C1E3E-5072-C04C-AADD-76BED6B6D76F}" type="presOf" srcId="{BA1E0936-CC3F-D94E-A246-B1E1433BD3FA}" destId="{E7D974BA-3ADC-324B-931F-353AEFB49769}" srcOrd="1" destOrd="0" presId="urn:microsoft.com/office/officeart/2005/8/layout/chart3"/>
    <dgm:cxn modelId="{519AF662-72E1-D245-A985-F9CCDFE74CEF}" type="presOf" srcId="{1CA29C9C-57BF-064F-B429-DDF2B4EAED2A}" destId="{EA7A276A-DC81-5642-B41D-D6B81C6FA955}" srcOrd="1" destOrd="0" presId="urn:microsoft.com/office/officeart/2005/8/layout/chart3"/>
    <dgm:cxn modelId="{EDFA4966-B825-3448-B33D-8A2CE90318B5}" srcId="{C46204FA-7399-634A-A558-A82143AB64D0}" destId="{BA1E0936-CC3F-D94E-A246-B1E1433BD3FA}" srcOrd="0" destOrd="0" parTransId="{4EF13911-C0F8-CC45-989D-13C2999D075B}" sibTransId="{92478305-D471-3D4A-B0D8-528A8D655C9E}"/>
    <dgm:cxn modelId="{0BA93073-FE30-E44F-B447-C442E8E21D80}" type="presOf" srcId="{C46204FA-7399-634A-A558-A82143AB64D0}" destId="{D182677B-2DE7-1A43-A5A1-767FCDF560A9}" srcOrd="0" destOrd="0" presId="urn:microsoft.com/office/officeart/2005/8/layout/chart3"/>
    <dgm:cxn modelId="{A3F05C91-9FBD-7548-BD9E-D961F88C70E1}" type="presOf" srcId="{BA1E0936-CC3F-D94E-A246-B1E1433BD3FA}" destId="{2D1EB74A-3F61-F244-84E5-16B88ED1C4E8}" srcOrd="0" destOrd="0" presId="urn:microsoft.com/office/officeart/2005/8/layout/chart3"/>
    <dgm:cxn modelId="{3E5D2EB5-9B03-984F-A546-2152EC2EEF04}" srcId="{C46204FA-7399-634A-A558-A82143AB64D0}" destId="{D401E1B7-ED0C-2A4F-AEB1-C889A6530777}" srcOrd="2" destOrd="0" parTransId="{D95CE172-E5FB-074B-9FCA-2AD007B11049}" sibTransId="{FC5D62FE-D355-314D-ACC4-8C46C4C63592}"/>
    <dgm:cxn modelId="{27030FCB-D3A4-0F4D-887C-15F86BA37982}" type="presOf" srcId="{D401E1B7-ED0C-2A4F-AEB1-C889A6530777}" destId="{F58556F1-C2FF-0C41-9A21-9FCFAB7FBAE7}" srcOrd="0" destOrd="0" presId="urn:microsoft.com/office/officeart/2005/8/layout/chart3"/>
    <dgm:cxn modelId="{F2F6E3E9-7246-5144-8AB8-7350F897F3DD}" type="presOf" srcId="{1CA29C9C-57BF-064F-B429-DDF2B4EAED2A}" destId="{CA8E0DC4-F823-DA4F-8419-A09D24E6A6EB}" srcOrd="0" destOrd="0" presId="urn:microsoft.com/office/officeart/2005/8/layout/chart3"/>
    <dgm:cxn modelId="{5BF348FF-0A01-4C43-8017-472080DEE948}" srcId="{C46204FA-7399-634A-A558-A82143AB64D0}" destId="{1CA29C9C-57BF-064F-B429-DDF2B4EAED2A}" srcOrd="1" destOrd="0" parTransId="{DCD8B595-B8CB-FC4F-B67A-DAB7EF76B350}" sibTransId="{FFEAEF22-99F6-CD4A-BFAA-B7C65094CC70}"/>
    <dgm:cxn modelId="{6E9BC426-474C-964B-9347-5284AA322CC3}" type="presParOf" srcId="{D182677B-2DE7-1A43-A5A1-767FCDF560A9}" destId="{2D1EB74A-3F61-F244-84E5-16B88ED1C4E8}" srcOrd="0" destOrd="0" presId="urn:microsoft.com/office/officeart/2005/8/layout/chart3"/>
    <dgm:cxn modelId="{7F94BC54-D9B0-8B4A-950D-1358F9C90902}" type="presParOf" srcId="{D182677B-2DE7-1A43-A5A1-767FCDF560A9}" destId="{E7D974BA-3ADC-324B-931F-353AEFB49769}" srcOrd="1" destOrd="0" presId="urn:microsoft.com/office/officeart/2005/8/layout/chart3"/>
    <dgm:cxn modelId="{FFFB07CB-5230-D64B-9855-3F5D2FBD3A56}" type="presParOf" srcId="{D182677B-2DE7-1A43-A5A1-767FCDF560A9}" destId="{CA8E0DC4-F823-DA4F-8419-A09D24E6A6EB}" srcOrd="2" destOrd="0" presId="urn:microsoft.com/office/officeart/2005/8/layout/chart3"/>
    <dgm:cxn modelId="{9616B466-57EA-314D-BFE5-57B5D23048A9}" type="presParOf" srcId="{D182677B-2DE7-1A43-A5A1-767FCDF560A9}" destId="{EA7A276A-DC81-5642-B41D-D6B81C6FA955}" srcOrd="3" destOrd="0" presId="urn:microsoft.com/office/officeart/2005/8/layout/chart3"/>
    <dgm:cxn modelId="{B2DD26E0-AA6C-1A47-8C91-881A2C436AF5}" type="presParOf" srcId="{D182677B-2DE7-1A43-A5A1-767FCDF560A9}" destId="{F58556F1-C2FF-0C41-9A21-9FCFAB7FBAE7}" srcOrd="4" destOrd="0" presId="urn:microsoft.com/office/officeart/2005/8/layout/chart3"/>
    <dgm:cxn modelId="{AADC221E-A674-DA48-8B66-C8B843A042E3}" type="presParOf" srcId="{D182677B-2DE7-1A43-A5A1-767FCDF560A9}" destId="{9A7375F0-6EA5-6D43-8067-ABB5743FBDD6}"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C0524BA-9C51-F145-B18E-4834D8951BB1}"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s-MX"/>
        </a:p>
      </dgm:t>
    </dgm:pt>
    <dgm:pt modelId="{8C1195F5-D393-BA41-8497-43D2358A0158}">
      <dgm:prSet phldrT="[Texto]" custT="1"/>
      <dgm:spPr/>
      <dgm:t>
        <a:bodyPr/>
        <a:lstStyle/>
        <a:p>
          <a:r>
            <a:rPr lang="es-MX" sz="1600" b="1" i="1" dirty="0">
              <a:latin typeface="Gill Sans Nova Light" panose="020B0302020104020203" pitchFamily="34" charset="0"/>
            </a:rPr>
            <a:t>Buena práctica 1. Identificar un universo factible a medir </a:t>
          </a:r>
          <a:endParaRPr lang="es-MX" sz="1600" b="1" dirty="0">
            <a:latin typeface="Gill Sans Nova Light" panose="020B0302020104020203" pitchFamily="34" charset="0"/>
          </a:endParaRPr>
        </a:p>
      </dgm:t>
    </dgm:pt>
    <dgm:pt modelId="{9C4C775B-C8AB-6049-983F-138D8ECDFCDC}" type="parTrans" cxnId="{4E98C44E-5183-A644-BE0E-C565D30DE070}">
      <dgm:prSet/>
      <dgm:spPr/>
      <dgm:t>
        <a:bodyPr/>
        <a:lstStyle/>
        <a:p>
          <a:endParaRPr lang="es-MX" sz="1600" b="1">
            <a:latin typeface="Gill Sans Nova Light" panose="020B0302020104020203" pitchFamily="34" charset="0"/>
          </a:endParaRPr>
        </a:p>
      </dgm:t>
    </dgm:pt>
    <dgm:pt modelId="{2C865D90-6658-F24C-8436-CCB1BCA81E17}" type="sibTrans" cxnId="{4E98C44E-5183-A644-BE0E-C565D30DE070}">
      <dgm:prSet/>
      <dgm:spPr/>
      <dgm:t>
        <a:bodyPr/>
        <a:lstStyle/>
        <a:p>
          <a:endParaRPr lang="es-MX" sz="1600" b="1">
            <a:latin typeface="Gill Sans Nova Light" panose="020B0302020104020203" pitchFamily="34" charset="0"/>
          </a:endParaRPr>
        </a:p>
      </dgm:t>
    </dgm:pt>
    <dgm:pt modelId="{D5A4B639-1EE7-5C48-B910-C4CFB3697378}">
      <dgm:prSet phldrT="[Texto]" custT="1"/>
      <dgm:spPr/>
      <dgm:t>
        <a:bodyPr/>
        <a:lstStyle/>
        <a:p>
          <a:pPr rtl="0"/>
          <a:r>
            <a:rPr lang="es-MX" sz="1600" b="1" dirty="0">
              <a:latin typeface="Gill Sans Nova Light"/>
            </a:rPr>
            <a:t>Producir datos que reflejen la realidad social del fenómeno a medir, más allá de la teoría o conceptualización de lo que significa la migración laboral y los migrantes trabajadores internacionales. </a:t>
          </a:r>
        </a:p>
      </dgm:t>
    </dgm:pt>
    <dgm:pt modelId="{1E1C3ED2-DCF4-A346-8488-AB8627535034}" type="parTrans" cxnId="{11F93558-CC55-E44D-8528-D81CB9595911}">
      <dgm:prSet/>
      <dgm:spPr/>
      <dgm:t>
        <a:bodyPr/>
        <a:lstStyle/>
        <a:p>
          <a:endParaRPr lang="es-MX" sz="1600" b="1">
            <a:latin typeface="Gill Sans Nova Light" panose="020B0302020104020203" pitchFamily="34" charset="0"/>
          </a:endParaRPr>
        </a:p>
      </dgm:t>
    </dgm:pt>
    <dgm:pt modelId="{C2B4FDEE-4DBE-A742-A751-0FF1A78EBDF4}" type="sibTrans" cxnId="{11F93558-CC55-E44D-8528-D81CB9595911}">
      <dgm:prSet/>
      <dgm:spPr/>
      <dgm:t>
        <a:bodyPr/>
        <a:lstStyle/>
        <a:p>
          <a:endParaRPr lang="es-MX" sz="1600" b="1">
            <a:latin typeface="Gill Sans Nova Light" panose="020B0302020104020203" pitchFamily="34" charset="0"/>
          </a:endParaRPr>
        </a:p>
      </dgm:t>
    </dgm:pt>
    <dgm:pt modelId="{7F331FAC-D3EC-2347-A95C-4E0749167EC5}">
      <dgm:prSet phldrT="[Texto]" custT="1"/>
      <dgm:spPr/>
      <dgm:t>
        <a:bodyPr/>
        <a:lstStyle/>
        <a:p>
          <a:pPr rtl="0"/>
          <a:r>
            <a:rPr lang="es-MX" sz="1600" b="1" i="1" dirty="0">
              <a:latin typeface="Gill Sans Nova Light"/>
            </a:rPr>
            <a:t>Buena práctica 2. Crear herramientas factibles para el ámbito operativo</a:t>
          </a:r>
        </a:p>
      </dgm:t>
    </dgm:pt>
    <dgm:pt modelId="{5E610C2D-981A-4446-AB81-5A554E89761C}" type="parTrans" cxnId="{C65E04DD-AEB0-EF4A-B2FF-85743CF0BAE3}">
      <dgm:prSet/>
      <dgm:spPr/>
      <dgm:t>
        <a:bodyPr/>
        <a:lstStyle/>
        <a:p>
          <a:endParaRPr lang="es-MX" sz="1600" b="1">
            <a:latin typeface="Gill Sans Nova Light" panose="020B0302020104020203" pitchFamily="34" charset="0"/>
          </a:endParaRPr>
        </a:p>
      </dgm:t>
    </dgm:pt>
    <dgm:pt modelId="{1E883DF0-70AE-F740-8297-80E1E6EC0836}" type="sibTrans" cxnId="{C65E04DD-AEB0-EF4A-B2FF-85743CF0BAE3}">
      <dgm:prSet/>
      <dgm:spPr/>
      <dgm:t>
        <a:bodyPr/>
        <a:lstStyle/>
        <a:p>
          <a:endParaRPr lang="es-MX" sz="1600" b="1">
            <a:latin typeface="Gill Sans Nova Light" panose="020B0302020104020203" pitchFamily="34" charset="0"/>
          </a:endParaRPr>
        </a:p>
      </dgm:t>
    </dgm:pt>
    <dgm:pt modelId="{15AF6AA0-088F-0340-849E-74AD6F44725F}">
      <dgm:prSet phldrT="[Texto]" custT="1"/>
      <dgm:spPr/>
      <dgm:t>
        <a:bodyPr/>
        <a:lstStyle/>
        <a:p>
          <a:r>
            <a:rPr lang="es-MX" sz="1600" b="1" i="1" dirty="0">
              <a:latin typeface="Gill Sans Nova Light" panose="020B0302020104020203" pitchFamily="34" charset="0"/>
            </a:rPr>
            <a:t>Buena práctica 3. Crear herramientas factibles en el ámbito estratégico </a:t>
          </a:r>
          <a:endParaRPr lang="es-MX" sz="1600" b="1" dirty="0">
            <a:latin typeface="Gill Sans Nova Light" panose="020B0302020104020203" pitchFamily="34" charset="0"/>
          </a:endParaRPr>
        </a:p>
      </dgm:t>
    </dgm:pt>
    <dgm:pt modelId="{CBF8D2D2-E88C-E943-8162-6E96EBED2600}" type="parTrans" cxnId="{C831BBEA-F9A8-6A43-9D9F-1C08ABB11567}">
      <dgm:prSet/>
      <dgm:spPr/>
      <dgm:t>
        <a:bodyPr/>
        <a:lstStyle/>
        <a:p>
          <a:endParaRPr lang="es-MX" sz="1600" b="1">
            <a:latin typeface="Gill Sans Nova Light" panose="020B0302020104020203" pitchFamily="34" charset="0"/>
          </a:endParaRPr>
        </a:p>
      </dgm:t>
    </dgm:pt>
    <dgm:pt modelId="{9FD0EA46-C2AA-B144-BD98-727AFEA85112}" type="sibTrans" cxnId="{C831BBEA-F9A8-6A43-9D9F-1C08ABB11567}">
      <dgm:prSet/>
      <dgm:spPr/>
      <dgm:t>
        <a:bodyPr/>
        <a:lstStyle/>
        <a:p>
          <a:endParaRPr lang="es-MX" sz="1600" b="1">
            <a:latin typeface="Gill Sans Nova Light" panose="020B0302020104020203" pitchFamily="34" charset="0"/>
          </a:endParaRPr>
        </a:p>
      </dgm:t>
    </dgm:pt>
    <dgm:pt modelId="{1A1CD1F1-B205-9042-84E2-D50657D3244F}">
      <dgm:prSet custT="1"/>
      <dgm:spPr/>
      <dgm:t>
        <a:bodyPr/>
        <a:lstStyle/>
        <a:p>
          <a:r>
            <a:rPr lang="es-MX" sz="1600" b="1" i="1" dirty="0">
              <a:latin typeface="Gill Sans Nova Light" panose="020B0302020104020203" pitchFamily="34" charset="0"/>
            </a:rPr>
            <a:t>Buena práctica 4. Crear un instrumento integral</a:t>
          </a:r>
        </a:p>
      </dgm:t>
    </dgm:pt>
    <dgm:pt modelId="{62DEEACD-7C7B-8E40-BE96-596F0B96B8EA}" type="parTrans" cxnId="{4A9B9BA6-DD28-9847-8454-58B11A6DF4E8}">
      <dgm:prSet/>
      <dgm:spPr/>
      <dgm:t>
        <a:bodyPr/>
        <a:lstStyle/>
        <a:p>
          <a:endParaRPr lang="es-MX" sz="1600" b="1">
            <a:latin typeface="Gill Sans Nova Light" panose="020B0302020104020203" pitchFamily="34" charset="0"/>
          </a:endParaRPr>
        </a:p>
      </dgm:t>
    </dgm:pt>
    <dgm:pt modelId="{D81227E2-5844-0C45-AC2B-BAF8C255C08F}" type="sibTrans" cxnId="{4A9B9BA6-DD28-9847-8454-58B11A6DF4E8}">
      <dgm:prSet/>
      <dgm:spPr/>
      <dgm:t>
        <a:bodyPr/>
        <a:lstStyle/>
        <a:p>
          <a:endParaRPr lang="es-MX" sz="1600" b="1">
            <a:latin typeface="Gill Sans Nova Light" panose="020B0302020104020203" pitchFamily="34" charset="0"/>
          </a:endParaRPr>
        </a:p>
      </dgm:t>
    </dgm:pt>
    <dgm:pt modelId="{E52862A6-7806-AD4D-93F7-092E01CCEE00}">
      <dgm:prSet custT="1"/>
      <dgm:spPr/>
      <dgm:t>
        <a:bodyPr/>
        <a:lstStyle/>
        <a:p>
          <a:r>
            <a:rPr lang="es-MX" sz="1600" b="1" dirty="0">
              <a:latin typeface="Gill Sans Nova Light" panose="020B0302020104020203" pitchFamily="34" charset="0"/>
            </a:rPr>
            <a:t>Construir un instrumento que reduzca las cargas de trabajo durante el proceso de reclutamiento y contratación, y otorgar categorías mínimas recomendables para normalizar la información, especialmente para migrantes internacionales. </a:t>
          </a:r>
        </a:p>
      </dgm:t>
    </dgm:pt>
    <dgm:pt modelId="{B2DED4AF-644F-1643-959B-F8C674319B27}" type="parTrans" cxnId="{16E8BCC5-DD1A-B347-BA22-03F05B0B7956}">
      <dgm:prSet/>
      <dgm:spPr/>
      <dgm:t>
        <a:bodyPr/>
        <a:lstStyle/>
        <a:p>
          <a:endParaRPr lang="es-MX" sz="1600" b="1">
            <a:latin typeface="Gill Sans Nova Light" panose="020B0302020104020203" pitchFamily="34" charset="0"/>
          </a:endParaRPr>
        </a:p>
      </dgm:t>
    </dgm:pt>
    <dgm:pt modelId="{16949A86-BEC8-414D-8AE2-F3A94569C23D}" type="sibTrans" cxnId="{16E8BCC5-DD1A-B347-BA22-03F05B0B7956}">
      <dgm:prSet/>
      <dgm:spPr/>
      <dgm:t>
        <a:bodyPr/>
        <a:lstStyle/>
        <a:p>
          <a:endParaRPr lang="es-MX" sz="1600" b="1">
            <a:latin typeface="Gill Sans Nova Light" panose="020B0302020104020203" pitchFamily="34" charset="0"/>
          </a:endParaRPr>
        </a:p>
      </dgm:t>
    </dgm:pt>
    <dgm:pt modelId="{7966AF4F-CBAC-FA4D-B9AE-07F5638B4853}">
      <dgm:prSet custT="1"/>
      <dgm:spPr/>
      <dgm:t>
        <a:bodyPr/>
        <a:lstStyle/>
        <a:p>
          <a:r>
            <a:rPr lang="es-MX" sz="1600" b="1" dirty="0">
              <a:latin typeface="Gill Sans Nova Light" panose="020B0302020104020203" pitchFamily="34" charset="0"/>
            </a:rPr>
            <a:t>La propuesta de indicadores surge bajo la necesidad de generar políticas públicas basadas en evidencia que vinculen el mercado laboral y la migración para impulsar mejoras en el mercado laboral formal respetando los derechos de las personas migrantes internacionales </a:t>
          </a:r>
        </a:p>
      </dgm:t>
    </dgm:pt>
    <dgm:pt modelId="{3CA0704F-18F6-C74A-ABDC-1250C842FD24}" type="parTrans" cxnId="{B0D4419A-4DE1-1647-B1CE-EDCB0EE5C03F}">
      <dgm:prSet/>
      <dgm:spPr/>
      <dgm:t>
        <a:bodyPr/>
        <a:lstStyle/>
        <a:p>
          <a:endParaRPr lang="es-MX" sz="1600" b="1">
            <a:latin typeface="Gill Sans Nova Light" panose="020B0302020104020203" pitchFamily="34" charset="0"/>
          </a:endParaRPr>
        </a:p>
      </dgm:t>
    </dgm:pt>
    <dgm:pt modelId="{63732FD3-A5C7-C44C-A5CD-20DC9FE7130D}" type="sibTrans" cxnId="{B0D4419A-4DE1-1647-B1CE-EDCB0EE5C03F}">
      <dgm:prSet/>
      <dgm:spPr/>
      <dgm:t>
        <a:bodyPr/>
        <a:lstStyle/>
        <a:p>
          <a:endParaRPr lang="es-MX" sz="1600" b="1">
            <a:latin typeface="Gill Sans Nova Light" panose="020B0302020104020203" pitchFamily="34" charset="0"/>
          </a:endParaRPr>
        </a:p>
      </dgm:t>
    </dgm:pt>
    <dgm:pt modelId="{E1137E59-6116-2847-BB60-F39851ECC620}">
      <dgm:prSet custT="1"/>
      <dgm:spPr/>
      <dgm:t>
        <a:bodyPr/>
        <a:lstStyle/>
        <a:p>
          <a:r>
            <a:rPr lang="es-MX" sz="1600" b="1" dirty="0">
              <a:latin typeface="Gill Sans Nova Light" panose="020B0302020104020203" pitchFamily="34" charset="0"/>
            </a:rPr>
            <a:t>La guía incluye herramientas para cada actor clave involucrado (público y privado)</a:t>
          </a:r>
        </a:p>
      </dgm:t>
    </dgm:pt>
    <dgm:pt modelId="{12DDC31F-EADE-FE47-90BD-4DEBB9587A57}" type="parTrans" cxnId="{D320CD2D-10C6-F14E-A903-825BCA5C4C0C}">
      <dgm:prSet/>
      <dgm:spPr/>
      <dgm:t>
        <a:bodyPr/>
        <a:lstStyle/>
        <a:p>
          <a:endParaRPr lang="es-MX" sz="1600" b="1">
            <a:latin typeface="Gill Sans Nova Light" panose="020B0302020104020203" pitchFamily="34" charset="0"/>
          </a:endParaRPr>
        </a:p>
      </dgm:t>
    </dgm:pt>
    <dgm:pt modelId="{0F54C12E-40AE-7946-81F5-FDDB5AB55886}" type="sibTrans" cxnId="{D320CD2D-10C6-F14E-A903-825BCA5C4C0C}">
      <dgm:prSet/>
      <dgm:spPr/>
      <dgm:t>
        <a:bodyPr/>
        <a:lstStyle/>
        <a:p>
          <a:endParaRPr lang="es-MX" sz="1600" b="1">
            <a:latin typeface="Gill Sans Nova Light" panose="020B0302020104020203" pitchFamily="34" charset="0"/>
          </a:endParaRPr>
        </a:p>
      </dgm:t>
    </dgm:pt>
    <dgm:pt modelId="{A53692E6-F35B-DB49-9930-298AD595EB6A}" type="pres">
      <dgm:prSet presAssocID="{DC0524BA-9C51-F145-B18E-4834D8951BB1}" presName="linear" presStyleCnt="0">
        <dgm:presLayoutVars>
          <dgm:animLvl val="lvl"/>
          <dgm:resizeHandles val="exact"/>
        </dgm:presLayoutVars>
      </dgm:prSet>
      <dgm:spPr/>
    </dgm:pt>
    <dgm:pt modelId="{1375D3C2-1CB2-A645-8FD0-0C7F21BD16CA}" type="pres">
      <dgm:prSet presAssocID="{8C1195F5-D393-BA41-8497-43D2358A0158}" presName="parentText" presStyleLbl="node1" presStyleIdx="0" presStyleCnt="4">
        <dgm:presLayoutVars>
          <dgm:chMax val="0"/>
          <dgm:bulletEnabled val="1"/>
        </dgm:presLayoutVars>
      </dgm:prSet>
      <dgm:spPr/>
    </dgm:pt>
    <dgm:pt modelId="{47E179B6-EE4B-2548-8054-7065192755B4}" type="pres">
      <dgm:prSet presAssocID="{8C1195F5-D393-BA41-8497-43D2358A0158}" presName="childText" presStyleLbl="revTx" presStyleIdx="0" presStyleCnt="4">
        <dgm:presLayoutVars>
          <dgm:bulletEnabled val="1"/>
        </dgm:presLayoutVars>
      </dgm:prSet>
      <dgm:spPr/>
    </dgm:pt>
    <dgm:pt modelId="{2A0D5C4F-9998-4341-B660-A91255313390}" type="pres">
      <dgm:prSet presAssocID="{7F331FAC-D3EC-2347-A95C-4E0749167EC5}" presName="parentText" presStyleLbl="node1" presStyleIdx="1" presStyleCnt="4">
        <dgm:presLayoutVars>
          <dgm:chMax val="0"/>
          <dgm:bulletEnabled val="1"/>
        </dgm:presLayoutVars>
      </dgm:prSet>
      <dgm:spPr/>
    </dgm:pt>
    <dgm:pt modelId="{5344C7E3-14DE-8247-8E72-077BEF19742C}" type="pres">
      <dgm:prSet presAssocID="{7F331FAC-D3EC-2347-A95C-4E0749167EC5}" presName="childText" presStyleLbl="revTx" presStyleIdx="1" presStyleCnt="4">
        <dgm:presLayoutVars>
          <dgm:bulletEnabled val="1"/>
        </dgm:presLayoutVars>
      </dgm:prSet>
      <dgm:spPr/>
    </dgm:pt>
    <dgm:pt modelId="{2E300CB1-8746-1949-B110-9BAFE2C6F9E1}" type="pres">
      <dgm:prSet presAssocID="{15AF6AA0-088F-0340-849E-74AD6F44725F}" presName="parentText" presStyleLbl="node1" presStyleIdx="2" presStyleCnt="4">
        <dgm:presLayoutVars>
          <dgm:chMax val="0"/>
          <dgm:bulletEnabled val="1"/>
        </dgm:presLayoutVars>
      </dgm:prSet>
      <dgm:spPr/>
    </dgm:pt>
    <dgm:pt modelId="{AF403E86-4DB2-5C46-8D50-062499627240}" type="pres">
      <dgm:prSet presAssocID="{15AF6AA0-088F-0340-849E-74AD6F44725F}" presName="childText" presStyleLbl="revTx" presStyleIdx="2" presStyleCnt="4">
        <dgm:presLayoutVars>
          <dgm:bulletEnabled val="1"/>
        </dgm:presLayoutVars>
      </dgm:prSet>
      <dgm:spPr/>
    </dgm:pt>
    <dgm:pt modelId="{05E7DFBE-697C-B847-925A-1B960B3E4A6D}" type="pres">
      <dgm:prSet presAssocID="{1A1CD1F1-B205-9042-84E2-D50657D3244F}" presName="parentText" presStyleLbl="node1" presStyleIdx="3" presStyleCnt="4">
        <dgm:presLayoutVars>
          <dgm:chMax val="0"/>
          <dgm:bulletEnabled val="1"/>
        </dgm:presLayoutVars>
      </dgm:prSet>
      <dgm:spPr/>
    </dgm:pt>
    <dgm:pt modelId="{AE17B0BE-E6BC-C542-B551-381559E366B8}" type="pres">
      <dgm:prSet presAssocID="{1A1CD1F1-B205-9042-84E2-D50657D3244F}" presName="childText" presStyleLbl="revTx" presStyleIdx="3" presStyleCnt="4">
        <dgm:presLayoutVars>
          <dgm:bulletEnabled val="1"/>
        </dgm:presLayoutVars>
      </dgm:prSet>
      <dgm:spPr/>
    </dgm:pt>
  </dgm:ptLst>
  <dgm:cxnLst>
    <dgm:cxn modelId="{A6E2040E-0EDF-7B49-A603-465F2F620D94}" type="presOf" srcId="{7F331FAC-D3EC-2347-A95C-4E0749167EC5}" destId="{2A0D5C4F-9998-4341-B660-A91255313390}" srcOrd="0" destOrd="0" presId="urn:microsoft.com/office/officeart/2005/8/layout/vList2"/>
    <dgm:cxn modelId="{E0137018-DCD1-2C42-9AE3-3D69C25EB7A0}" type="presOf" srcId="{E52862A6-7806-AD4D-93F7-092E01CCEE00}" destId="{5344C7E3-14DE-8247-8E72-077BEF19742C}" srcOrd="0" destOrd="0" presId="urn:microsoft.com/office/officeart/2005/8/layout/vList2"/>
    <dgm:cxn modelId="{3801D218-2771-CE4E-B822-D864C63F2038}" type="presOf" srcId="{8C1195F5-D393-BA41-8497-43D2358A0158}" destId="{1375D3C2-1CB2-A645-8FD0-0C7F21BD16CA}" srcOrd="0" destOrd="0" presId="urn:microsoft.com/office/officeart/2005/8/layout/vList2"/>
    <dgm:cxn modelId="{D320CD2D-10C6-F14E-A903-825BCA5C4C0C}" srcId="{1A1CD1F1-B205-9042-84E2-D50657D3244F}" destId="{E1137E59-6116-2847-BB60-F39851ECC620}" srcOrd="0" destOrd="0" parTransId="{12DDC31F-EADE-FE47-90BD-4DEBB9587A57}" sibTransId="{0F54C12E-40AE-7946-81F5-FDDB5AB55886}"/>
    <dgm:cxn modelId="{4E98C44E-5183-A644-BE0E-C565D30DE070}" srcId="{DC0524BA-9C51-F145-B18E-4834D8951BB1}" destId="{8C1195F5-D393-BA41-8497-43D2358A0158}" srcOrd="0" destOrd="0" parTransId="{9C4C775B-C8AB-6049-983F-138D8ECDFCDC}" sibTransId="{2C865D90-6658-F24C-8436-CCB1BCA81E17}"/>
    <dgm:cxn modelId="{11F93558-CC55-E44D-8528-D81CB9595911}" srcId="{8C1195F5-D393-BA41-8497-43D2358A0158}" destId="{D5A4B639-1EE7-5C48-B910-C4CFB3697378}" srcOrd="0" destOrd="0" parTransId="{1E1C3ED2-DCF4-A346-8488-AB8627535034}" sibTransId="{C2B4FDEE-4DBE-A742-A751-0FF1A78EBDF4}"/>
    <dgm:cxn modelId="{097F9C65-4857-7B46-BEAD-277DA33DAECB}" type="presOf" srcId="{15AF6AA0-088F-0340-849E-74AD6F44725F}" destId="{2E300CB1-8746-1949-B110-9BAFE2C6F9E1}" srcOrd="0" destOrd="0" presId="urn:microsoft.com/office/officeart/2005/8/layout/vList2"/>
    <dgm:cxn modelId="{19F51F7A-B487-DD4C-9415-94C656FF3A29}" type="presOf" srcId="{E1137E59-6116-2847-BB60-F39851ECC620}" destId="{AE17B0BE-E6BC-C542-B551-381559E366B8}" srcOrd="0" destOrd="0" presId="urn:microsoft.com/office/officeart/2005/8/layout/vList2"/>
    <dgm:cxn modelId="{181B937E-B25E-074B-82F8-5E8D363C68ED}" type="presOf" srcId="{7966AF4F-CBAC-FA4D-B9AE-07F5638B4853}" destId="{AF403E86-4DB2-5C46-8D50-062499627240}" srcOrd="0" destOrd="0" presId="urn:microsoft.com/office/officeart/2005/8/layout/vList2"/>
    <dgm:cxn modelId="{B0D4419A-4DE1-1647-B1CE-EDCB0EE5C03F}" srcId="{15AF6AA0-088F-0340-849E-74AD6F44725F}" destId="{7966AF4F-CBAC-FA4D-B9AE-07F5638B4853}" srcOrd="0" destOrd="0" parTransId="{3CA0704F-18F6-C74A-ABDC-1250C842FD24}" sibTransId="{63732FD3-A5C7-C44C-A5CD-20DC9FE7130D}"/>
    <dgm:cxn modelId="{7495CDA0-5AC8-C849-90A7-631910DC3AEA}" type="presOf" srcId="{DC0524BA-9C51-F145-B18E-4834D8951BB1}" destId="{A53692E6-F35B-DB49-9930-298AD595EB6A}" srcOrd="0" destOrd="0" presId="urn:microsoft.com/office/officeart/2005/8/layout/vList2"/>
    <dgm:cxn modelId="{4A9B9BA6-DD28-9847-8454-58B11A6DF4E8}" srcId="{DC0524BA-9C51-F145-B18E-4834D8951BB1}" destId="{1A1CD1F1-B205-9042-84E2-D50657D3244F}" srcOrd="3" destOrd="0" parTransId="{62DEEACD-7C7B-8E40-BE96-596F0B96B8EA}" sibTransId="{D81227E2-5844-0C45-AC2B-BAF8C255C08F}"/>
    <dgm:cxn modelId="{16E8BCC5-DD1A-B347-BA22-03F05B0B7956}" srcId="{7F331FAC-D3EC-2347-A95C-4E0749167EC5}" destId="{E52862A6-7806-AD4D-93F7-092E01CCEE00}" srcOrd="0" destOrd="0" parTransId="{B2DED4AF-644F-1643-959B-F8C674319B27}" sibTransId="{16949A86-BEC8-414D-8AE2-F3A94569C23D}"/>
    <dgm:cxn modelId="{D13E47DC-D58C-1647-A636-A9A8F93B654E}" type="presOf" srcId="{1A1CD1F1-B205-9042-84E2-D50657D3244F}" destId="{05E7DFBE-697C-B847-925A-1B960B3E4A6D}" srcOrd="0" destOrd="0" presId="urn:microsoft.com/office/officeart/2005/8/layout/vList2"/>
    <dgm:cxn modelId="{C65E04DD-AEB0-EF4A-B2FF-85743CF0BAE3}" srcId="{DC0524BA-9C51-F145-B18E-4834D8951BB1}" destId="{7F331FAC-D3EC-2347-A95C-4E0749167EC5}" srcOrd="1" destOrd="0" parTransId="{5E610C2D-981A-4446-AB81-5A554E89761C}" sibTransId="{1E883DF0-70AE-F740-8297-80E1E6EC0836}"/>
    <dgm:cxn modelId="{C831BBEA-F9A8-6A43-9D9F-1C08ABB11567}" srcId="{DC0524BA-9C51-F145-B18E-4834D8951BB1}" destId="{15AF6AA0-088F-0340-849E-74AD6F44725F}" srcOrd="2" destOrd="0" parTransId="{CBF8D2D2-E88C-E943-8162-6E96EBED2600}" sibTransId="{9FD0EA46-C2AA-B144-BD98-727AFEA85112}"/>
    <dgm:cxn modelId="{107EE0EF-B9D9-0742-81D0-5DBA1CA14608}" type="presOf" srcId="{D5A4B639-1EE7-5C48-B910-C4CFB3697378}" destId="{47E179B6-EE4B-2548-8054-7065192755B4}" srcOrd="0" destOrd="0" presId="urn:microsoft.com/office/officeart/2005/8/layout/vList2"/>
    <dgm:cxn modelId="{19AE5107-688D-5642-9889-B52811AFB0F0}" type="presParOf" srcId="{A53692E6-F35B-DB49-9930-298AD595EB6A}" destId="{1375D3C2-1CB2-A645-8FD0-0C7F21BD16CA}" srcOrd="0" destOrd="0" presId="urn:microsoft.com/office/officeart/2005/8/layout/vList2"/>
    <dgm:cxn modelId="{29CE578B-4FE6-8242-BCC9-767DC917CB36}" type="presParOf" srcId="{A53692E6-F35B-DB49-9930-298AD595EB6A}" destId="{47E179B6-EE4B-2548-8054-7065192755B4}" srcOrd="1" destOrd="0" presId="urn:microsoft.com/office/officeart/2005/8/layout/vList2"/>
    <dgm:cxn modelId="{4ED304FF-BFC4-624E-950C-66785FDF0716}" type="presParOf" srcId="{A53692E6-F35B-DB49-9930-298AD595EB6A}" destId="{2A0D5C4F-9998-4341-B660-A91255313390}" srcOrd="2" destOrd="0" presId="urn:microsoft.com/office/officeart/2005/8/layout/vList2"/>
    <dgm:cxn modelId="{1A13A571-D4C1-1041-B201-B8136CC2E2DF}" type="presParOf" srcId="{A53692E6-F35B-DB49-9930-298AD595EB6A}" destId="{5344C7E3-14DE-8247-8E72-077BEF19742C}" srcOrd="3" destOrd="0" presId="urn:microsoft.com/office/officeart/2005/8/layout/vList2"/>
    <dgm:cxn modelId="{04E3903E-694C-9A41-BDD6-7672269895F0}" type="presParOf" srcId="{A53692E6-F35B-DB49-9930-298AD595EB6A}" destId="{2E300CB1-8746-1949-B110-9BAFE2C6F9E1}" srcOrd="4" destOrd="0" presId="urn:microsoft.com/office/officeart/2005/8/layout/vList2"/>
    <dgm:cxn modelId="{203DC7F7-97B2-4342-9D39-8E0003894A89}" type="presParOf" srcId="{A53692E6-F35B-DB49-9930-298AD595EB6A}" destId="{AF403E86-4DB2-5C46-8D50-062499627240}" srcOrd="5" destOrd="0" presId="urn:microsoft.com/office/officeart/2005/8/layout/vList2"/>
    <dgm:cxn modelId="{5A4C84E2-EBDE-FB41-AF2A-63982422BA62}" type="presParOf" srcId="{A53692E6-F35B-DB49-9930-298AD595EB6A}" destId="{05E7DFBE-697C-B847-925A-1B960B3E4A6D}" srcOrd="6" destOrd="0" presId="urn:microsoft.com/office/officeart/2005/8/layout/vList2"/>
    <dgm:cxn modelId="{25AD35D1-4999-8244-A19C-90D1F724DCC2}" type="presParOf" srcId="{A53692E6-F35B-DB49-9930-298AD595EB6A}" destId="{AE17B0BE-E6BC-C542-B551-381559E366B8}"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0EA2F-7990-C142-AFCA-25FE6DCD566A}">
      <dsp:nvSpPr>
        <dsp:cNvPr id="0" name=""/>
        <dsp:cNvSpPr/>
      </dsp:nvSpPr>
      <dsp:spPr>
        <a:xfrm>
          <a:off x="4511483" y="1552119"/>
          <a:ext cx="606851" cy="288806"/>
        </a:xfrm>
        <a:custGeom>
          <a:avLst/>
          <a:gdLst/>
          <a:ahLst/>
          <a:cxnLst/>
          <a:rect l="0" t="0" r="0" b="0"/>
          <a:pathLst>
            <a:path>
              <a:moveTo>
                <a:pt x="0" y="0"/>
              </a:moveTo>
              <a:lnTo>
                <a:pt x="0" y="196813"/>
              </a:lnTo>
              <a:lnTo>
                <a:pt x="606851" y="196813"/>
              </a:lnTo>
              <a:lnTo>
                <a:pt x="606851" y="288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A4AE6C-C52C-0E41-9271-3FAA702DF2D0}">
      <dsp:nvSpPr>
        <dsp:cNvPr id="0" name=""/>
        <dsp:cNvSpPr/>
      </dsp:nvSpPr>
      <dsp:spPr>
        <a:xfrm>
          <a:off x="3904631" y="1552119"/>
          <a:ext cx="606851" cy="288806"/>
        </a:xfrm>
        <a:custGeom>
          <a:avLst/>
          <a:gdLst/>
          <a:ahLst/>
          <a:cxnLst/>
          <a:rect l="0" t="0" r="0" b="0"/>
          <a:pathLst>
            <a:path>
              <a:moveTo>
                <a:pt x="606851" y="0"/>
              </a:moveTo>
              <a:lnTo>
                <a:pt x="606851" y="196813"/>
              </a:lnTo>
              <a:lnTo>
                <a:pt x="0" y="196813"/>
              </a:lnTo>
              <a:lnTo>
                <a:pt x="0" y="288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63106C-E7C3-BD48-8584-9B1C908C2CA5}">
      <dsp:nvSpPr>
        <dsp:cNvPr id="0" name=""/>
        <dsp:cNvSpPr/>
      </dsp:nvSpPr>
      <dsp:spPr>
        <a:xfrm>
          <a:off x="3337073" y="632738"/>
          <a:ext cx="1174409" cy="288806"/>
        </a:xfrm>
        <a:custGeom>
          <a:avLst/>
          <a:gdLst/>
          <a:ahLst/>
          <a:cxnLst/>
          <a:rect l="0" t="0" r="0" b="0"/>
          <a:pathLst>
            <a:path>
              <a:moveTo>
                <a:pt x="0" y="0"/>
              </a:moveTo>
              <a:lnTo>
                <a:pt x="0" y="196813"/>
              </a:lnTo>
              <a:lnTo>
                <a:pt x="1174409" y="196813"/>
              </a:lnTo>
              <a:lnTo>
                <a:pt x="1174409" y="288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EDBBB-7666-E14E-90D0-A3D731ACA227}">
      <dsp:nvSpPr>
        <dsp:cNvPr id="0" name=""/>
        <dsp:cNvSpPr/>
      </dsp:nvSpPr>
      <dsp:spPr>
        <a:xfrm>
          <a:off x="2084075" y="1552119"/>
          <a:ext cx="606851" cy="288806"/>
        </a:xfrm>
        <a:custGeom>
          <a:avLst/>
          <a:gdLst/>
          <a:ahLst/>
          <a:cxnLst/>
          <a:rect l="0" t="0" r="0" b="0"/>
          <a:pathLst>
            <a:path>
              <a:moveTo>
                <a:pt x="0" y="0"/>
              </a:moveTo>
              <a:lnTo>
                <a:pt x="0" y="196813"/>
              </a:lnTo>
              <a:lnTo>
                <a:pt x="606851" y="196813"/>
              </a:lnTo>
              <a:lnTo>
                <a:pt x="606851" y="288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2F125F-AF1D-7D4C-BB6B-223001B14CB0}">
      <dsp:nvSpPr>
        <dsp:cNvPr id="0" name=""/>
        <dsp:cNvSpPr/>
      </dsp:nvSpPr>
      <dsp:spPr>
        <a:xfrm>
          <a:off x="1477223" y="2471500"/>
          <a:ext cx="606851" cy="288806"/>
        </a:xfrm>
        <a:custGeom>
          <a:avLst/>
          <a:gdLst/>
          <a:ahLst/>
          <a:cxnLst/>
          <a:rect l="0" t="0" r="0" b="0"/>
          <a:pathLst>
            <a:path>
              <a:moveTo>
                <a:pt x="0" y="0"/>
              </a:moveTo>
              <a:lnTo>
                <a:pt x="0" y="196813"/>
              </a:lnTo>
              <a:lnTo>
                <a:pt x="606851" y="196813"/>
              </a:lnTo>
              <a:lnTo>
                <a:pt x="606851" y="288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B1AC6C-8E39-5E4A-A3FA-BCFA4F3057A3}">
      <dsp:nvSpPr>
        <dsp:cNvPr id="0" name=""/>
        <dsp:cNvSpPr/>
      </dsp:nvSpPr>
      <dsp:spPr>
        <a:xfrm>
          <a:off x="870371" y="2471500"/>
          <a:ext cx="606851" cy="288806"/>
        </a:xfrm>
        <a:custGeom>
          <a:avLst/>
          <a:gdLst/>
          <a:ahLst/>
          <a:cxnLst/>
          <a:rect l="0" t="0" r="0" b="0"/>
          <a:pathLst>
            <a:path>
              <a:moveTo>
                <a:pt x="606851" y="0"/>
              </a:moveTo>
              <a:lnTo>
                <a:pt x="606851" y="196813"/>
              </a:lnTo>
              <a:lnTo>
                <a:pt x="0" y="196813"/>
              </a:lnTo>
              <a:lnTo>
                <a:pt x="0" y="288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4F3EB-E26F-6C48-80ED-4E9A0232C2D9}">
      <dsp:nvSpPr>
        <dsp:cNvPr id="0" name=""/>
        <dsp:cNvSpPr/>
      </dsp:nvSpPr>
      <dsp:spPr>
        <a:xfrm>
          <a:off x="1477223" y="1552119"/>
          <a:ext cx="606851" cy="288806"/>
        </a:xfrm>
        <a:custGeom>
          <a:avLst/>
          <a:gdLst/>
          <a:ahLst/>
          <a:cxnLst/>
          <a:rect l="0" t="0" r="0" b="0"/>
          <a:pathLst>
            <a:path>
              <a:moveTo>
                <a:pt x="606851" y="0"/>
              </a:moveTo>
              <a:lnTo>
                <a:pt x="606851" y="196813"/>
              </a:lnTo>
              <a:lnTo>
                <a:pt x="0" y="196813"/>
              </a:lnTo>
              <a:lnTo>
                <a:pt x="0" y="288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54E97A-A7FD-5F4E-A8F0-1F072E11825F}">
      <dsp:nvSpPr>
        <dsp:cNvPr id="0" name=""/>
        <dsp:cNvSpPr/>
      </dsp:nvSpPr>
      <dsp:spPr>
        <a:xfrm>
          <a:off x="2084075" y="632738"/>
          <a:ext cx="1252998" cy="288806"/>
        </a:xfrm>
        <a:custGeom>
          <a:avLst/>
          <a:gdLst/>
          <a:ahLst/>
          <a:cxnLst/>
          <a:rect l="0" t="0" r="0" b="0"/>
          <a:pathLst>
            <a:path>
              <a:moveTo>
                <a:pt x="1252998" y="0"/>
              </a:moveTo>
              <a:lnTo>
                <a:pt x="1252998" y="196813"/>
              </a:lnTo>
              <a:lnTo>
                <a:pt x="0" y="196813"/>
              </a:lnTo>
              <a:lnTo>
                <a:pt x="0" y="288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A6E2A-2983-AD43-B338-7134FB4ED5B8}">
      <dsp:nvSpPr>
        <dsp:cNvPr id="0" name=""/>
        <dsp:cNvSpPr/>
      </dsp:nvSpPr>
      <dsp:spPr>
        <a:xfrm>
          <a:off x="2840558" y="2164"/>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70F33B-1D5D-6242-AA11-3B1900ADCA3A}">
      <dsp:nvSpPr>
        <dsp:cNvPr id="0" name=""/>
        <dsp:cNvSpPr/>
      </dsp:nvSpPr>
      <dsp:spPr>
        <a:xfrm>
          <a:off x="2950895" y="106984"/>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Migrantes  trabajadores internacionales</a:t>
          </a:r>
        </a:p>
      </dsp:txBody>
      <dsp:txXfrm>
        <a:off x="2969364" y="125453"/>
        <a:ext cx="956092" cy="593636"/>
      </dsp:txXfrm>
    </dsp:sp>
    <dsp:sp modelId="{BDA09FE5-9A4D-5A40-B0A8-AEB676A82813}">
      <dsp:nvSpPr>
        <dsp:cNvPr id="0" name=""/>
        <dsp:cNvSpPr/>
      </dsp:nvSpPr>
      <dsp:spPr>
        <a:xfrm>
          <a:off x="1587560" y="921545"/>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CBF3E-84D8-D648-8466-162765298318}">
      <dsp:nvSpPr>
        <dsp:cNvPr id="0" name=""/>
        <dsp:cNvSpPr/>
      </dsp:nvSpPr>
      <dsp:spPr>
        <a:xfrm>
          <a:off x="1697897" y="1026364"/>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Residentes trabajadores (con o sin vínculo laboral)</a:t>
          </a:r>
        </a:p>
      </dsp:txBody>
      <dsp:txXfrm>
        <a:off x="1716366" y="1044833"/>
        <a:ext cx="956092" cy="593636"/>
      </dsp:txXfrm>
    </dsp:sp>
    <dsp:sp modelId="{E205066E-C049-4D4A-8710-E7854E49FDA3}">
      <dsp:nvSpPr>
        <dsp:cNvPr id="0" name=""/>
        <dsp:cNvSpPr/>
      </dsp:nvSpPr>
      <dsp:spPr>
        <a:xfrm>
          <a:off x="980708" y="1840925"/>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ADBE68-1D3F-F240-AAC0-40A2D68E6D51}">
      <dsp:nvSpPr>
        <dsp:cNvPr id="0" name=""/>
        <dsp:cNvSpPr/>
      </dsp:nvSpPr>
      <dsp:spPr>
        <a:xfrm>
          <a:off x="1091045" y="1945745"/>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Residente temporal</a:t>
          </a:r>
        </a:p>
      </dsp:txBody>
      <dsp:txXfrm>
        <a:off x="1109514" y="1964214"/>
        <a:ext cx="956092" cy="593636"/>
      </dsp:txXfrm>
    </dsp:sp>
    <dsp:sp modelId="{EA16B67F-EBD5-FF40-9FDA-61FEF4CB10AB}">
      <dsp:nvSpPr>
        <dsp:cNvPr id="0" name=""/>
        <dsp:cNvSpPr/>
      </dsp:nvSpPr>
      <dsp:spPr>
        <a:xfrm>
          <a:off x="373856" y="2760306"/>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159B3-669B-FA41-85D0-9A9990D1747B}">
      <dsp:nvSpPr>
        <dsp:cNvPr id="0" name=""/>
        <dsp:cNvSpPr/>
      </dsp:nvSpPr>
      <dsp:spPr>
        <a:xfrm>
          <a:off x="484193" y="2865126"/>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Estudiante</a:t>
          </a:r>
        </a:p>
      </dsp:txBody>
      <dsp:txXfrm>
        <a:off x="502662" y="2883595"/>
        <a:ext cx="956092" cy="593636"/>
      </dsp:txXfrm>
    </dsp:sp>
    <dsp:sp modelId="{FE81CC31-4D6F-154D-A508-F1827EAC9916}">
      <dsp:nvSpPr>
        <dsp:cNvPr id="0" name=""/>
        <dsp:cNvSpPr/>
      </dsp:nvSpPr>
      <dsp:spPr>
        <a:xfrm>
          <a:off x="1587560" y="2760306"/>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E07D8-F691-3848-8B56-0166F9CD0AEE}">
      <dsp:nvSpPr>
        <dsp:cNvPr id="0" name=""/>
        <dsp:cNvSpPr/>
      </dsp:nvSpPr>
      <dsp:spPr>
        <a:xfrm>
          <a:off x="1697897" y="2865126"/>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Laboral</a:t>
          </a:r>
        </a:p>
      </dsp:txBody>
      <dsp:txXfrm>
        <a:off x="1716366" y="2883595"/>
        <a:ext cx="956092" cy="593636"/>
      </dsp:txXfrm>
    </dsp:sp>
    <dsp:sp modelId="{6B39A493-E464-7248-B3D5-EDA1A8A2C0DB}">
      <dsp:nvSpPr>
        <dsp:cNvPr id="0" name=""/>
        <dsp:cNvSpPr/>
      </dsp:nvSpPr>
      <dsp:spPr>
        <a:xfrm>
          <a:off x="2194412" y="1840925"/>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BAB3CE-BEAB-744B-AC6E-627B1743B97D}">
      <dsp:nvSpPr>
        <dsp:cNvPr id="0" name=""/>
        <dsp:cNvSpPr/>
      </dsp:nvSpPr>
      <dsp:spPr>
        <a:xfrm>
          <a:off x="2304749" y="1945745"/>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Residente permanente</a:t>
          </a:r>
        </a:p>
      </dsp:txBody>
      <dsp:txXfrm>
        <a:off x="2323218" y="1964214"/>
        <a:ext cx="956092" cy="593636"/>
      </dsp:txXfrm>
    </dsp:sp>
    <dsp:sp modelId="{911EA513-33AA-194E-883C-DDE3256D3BEE}">
      <dsp:nvSpPr>
        <dsp:cNvPr id="0" name=""/>
        <dsp:cNvSpPr/>
      </dsp:nvSpPr>
      <dsp:spPr>
        <a:xfrm>
          <a:off x="4014968" y="921545"/>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6DC1AB-389E-7B40-B2A9-F0F580DD0A6E}">
      <dsp:nvSpPr>
        <dsp:cNvPr id="0" name=""/>
        <dsp:cNvSpPr/>
      </dsp:nvSpPr>
      <dsp:spPr>
        <a:xfrm>
          <a:off x="4125304" y="1026364"/>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Temporales  trabajadores (no residente) en movilidad (con o sin vínculo laboral)</a:t>
          </a:r>
        </a:p>
      </dsp:txBody>
      <dsp:txXfrm>
        <a:off x="4143773" y="1044833"/>
        <a:ext cx="956092" cy="593636"/>
      </dsp:txXfrm>
    </dsp:sp>
    <dsp:sp modelId="{AFED0FD3-8BAF-B345-A378-234F481A6643}">
      <dsp:nvSpPr>
        <dsp:cNvPr id="0" name=""/>
        <dsp:cNvSpPr/>
      </dsp:nvSpPr>
      <dsp:spPr>
        <a:xfrm>
          <a:off x="3408116" y="1840925"/>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68EB5-6F31-9546-82FB-B71578BA11A4}">
      <dsp:nvSpPr>
        <dsp:cNvPr id="0" name=""/>
        <dsp:cNvSpPr/>
      </dsp:nvSpPr>
      <dsp:spPr>
        <a:xfrm>
          <a:off x="3518453" y="1945745"/>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Visitante por razones humanitarias</a:t>
          </a:r>
        </a:p>
      </dsp:txBody>
      <dsp:txXfrm>
        <a:off x="3536922" y="1964214"/>
        <a:ext cx="956092" cy="593636"/>
      </dsp:txXfrm>
    </dsp:sp>
    <dsp:sp modelId="{6A58702E-8CCA-E44E-8D1E-91F8D03A3E65}">
      <dsp:nvSpPr>
        <dsp:cNvPr id="0" name=""/>
        <dsp:cNvSpPr/>
      </dsp:nvSpPr>
      <dsp:spPr>
        <a:xfrm>
          <a:off x="4621820" y="1840925"/>
          <a:ext cx="993030" cy="63057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A3B23-2197-0E4C-8DB5-ED5A910CD451}">
      <dsp:nvSpPr>
        <dsp:cNvPr id="0" name=""/>
        <dsp:cNvSpPr/>
      </dsp:nvSpPr>
      <dsp:spPr>
        <a:xfrm>
          <a:off x="4732156" y="1945745"/>
          <a:ext cx="993030" cy="6305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Visitante trabajador fronterizo, Visitante con permiso para realizar actividades remuneradas.</a:t>
          </a:r>
        </a:p>
      </dsp:txBody>
      <dsp:txXfrm>
        <a:off x="4750625" y="1964214"/>
        <a:ext cx="956092" cy="59363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26ABC-CE93-DD49-9D0D-A62DB9013320}">
      <dsp:nvSpPr>
        <dsp:cNvPr id="0" name=""/>
        <dsp:cNvSpPr/>
      </dsp:nvSpPr>
      <dsp:spPr>
        <a:xfrm>
          <a:off x="1101892" y="-3015"/>
          <a:ext cx="2818906" cy="2818906"/>
        </a:xfrm>
        <a:prstGeom prst="circularArrow">
          <a:avLst>
            <a:gd name="adj1" fmla="val 5274"/>
            <a:gd name="adj2" fmla="val 312630"/>
            <a:gd name="adj3" fmla="val 14292507"/>
            <a:gd name="adj4" fmla="val 17089446"/>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BBFB5B9-9C33-9443-81FC-D9AFE5D89CCF}">
      <dsp:nvSpPr>
        <dsp:cNvPr id="0" name=""/>
        <dsp:cNvSpPr/>
      </dsp:nvSpPr>
      <dsp:spPr>
        <a:xfrm>
          <a:off x="1995097" y="1197"/>
          <a:ext cx="1032496" cy="51624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MX" sz="900" b="0" i="0" kern="1200">
              <a:latin typeface="+mj-lt"/>
            </a:rPr>
            <a:t>Recopilación del dato</a:t>
          </a:r>
        </a:p>
      </dsp:txBody>
      <dsp:txXfrm>
        <a:off x="2020298" y="26398"/>
        <a:ext cx="982094" cy="465846"/>
      </dsp:txXfrm>
    </dsp:sp>
    <dsp:sp modelId="{4BD87202-1863-E147-95B4-B2DA9D1A39DB}">
      <dsp:nvSpPr>
        <dsp:cNvPr id="0" name=""/>
        <dsp:cNvSpPr/>
      </dsp:nvSpPr>
      <dsp:spPr>
        <a:xfrm>
          <a:off x="2985460" y="572984"/>
          <a:ext cx="1032496" cy="51624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MX" sz="900" b="0" i="0" kern="1200">
              <a:latin typeface="+mj-lt"/>
            </a:rPr>
            <a:t>Procesamiento y/o Sistematización </a:t>
          </a:r>
        </a:p>
      </dsp:txBody>
      <dsp:txXfrm>
        <a:off x="3010661" y="598185"/>
        <a:ext cx="982094" cy="465846"/>
      </dsp:txXfrm>
    </dsp:sp>
    <dsp:sp modelId="{7D4E9673-1C3A-C446-ACF0-F05E58A591A0}">
      <dsp:nvSpPr>
        <dsp:cNvPr id="0" name=""/>
        <dsp:cNvSpPr/>
      </dsp:nvSpPr>
      <dsp:spPr>
        <a:xfrm>
          <a:off x="2985460" y="1716556"/>
          <a:ext cx="1032496" cy="51624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MX" sz="900" b="0" i="0" kern="1200">
              <a:latin typeface="+mj-lt"/>
            </a:rPr>
            <a:t>Almacenamiento</a:t>
          </a:r>
        </a:p>
      </dsp:txBody>
      <dsp:txXfrm>
        <a:off x="3010661" y="1741757"/>
        <a:ext cx="982094" cy="465846"/>
      </dsp:txXfrm>
    </dsp:sp>
    <dsp:sp modelId="{0B10CF4F-B17E-D14F-9C07-A73E9E2EF98D}">
      <dsp:nvSpPr>
        <dsp:cNvPr id="0" name=""/>
        <dsp:cNvSpPr/>
      </dsp:nvSpPr>
      <dsp:spPr>
        <a:xfrm>
          <a:off x="1995097" y="2288342"/>
          <a:ext cx="1032496" cy="51624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MX" sz="900" b="0" i="0" kern="1200">
              <a:latin typeface="+mj-lt"/>
            </a:rPr>
            <a:t>Uso o reutilización</a:t>
          </a:r>
        </a:p>
      </dsp:txBody>
      <dsp:txXfrm>
        <a:off x="2020298" y="2313543"/>
        <a:ext cx="982094" cy="465846"/>
      </dsp:txXfrm>
    </dsp:sp>
    <dsp:sp modelId="{40494858-3DCB-514F-BEB8-D0B90711EF30}">
      <dsp:nvSpPr>
        <dsp:cNvPr id="0" name=""/>
        <dsp:cNvSpPr/>
      </dsp:nvSpPr>
      <dsp:spPr>
        <a:xfrm>
          <a:off x="1004734" y="1716556"/>
          <a:ext cx="1032496" cy="51624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MX" sz="900" b="0" i="0" kern="1200">
              <a:latin typeface="+mj-lt"/>
            </a:rPr>
            <a:t>Interoperabilidad</a:t>
          </a:r>
        </a:p>
      </dsp:txBody>
      <dsp:txXfrm>
        <a:off x="1029935" y="1741757"/>
        <a:ext cx="982094" cy="465846"/>
      </dsp:txXfrm>
    </dsp:sp>
    <dsp:sp modelId="{0D19249E-7616-D84C-9303-8C2BCCDF3803}">
      <dsp:nvSpPr>
        <dsp:cNvPr id="0" name=""/>
        <dsp:cNvSpPr/>
      </dsp:nvSpPr>
      <dsp:spPr>
        <a:xfrm>
          <a:off x="1004734" y="572984"/>
          <a:ext cx="1032496" cy="51624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MX" sz="900" b="0" i="0" kern="1200">
              <a:latin typeface="+mj-lt"/>
            </a:rPr>
            <a:t>Eliminación o Archivado</a:t>
          </a:r>
        </a:p>
      </dsp:txBody>
      <dsp:txXfrm>
        <a:off x="1029935" y="598185"/>
        <a:ext cx="982094" cy="465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CC106-B868-B544-A340-E67B386D7DB3}">
      <dsp:nvSpPr>
        <dsp:cNvPr id="0" name=""/>
        <dsp:cNvSpPr/>
      </dsp:nvSpPr>
      <dsp:spPr>
        <a:xfrm>
          <a:off x="2357646" y="404096"/>
          <a:ext cx="312708" cy="91440"/>
        </a:xfrm>
        <a:custGeom>
          <a:avLst/>
          <a:gdLst/>
          <a:ahLst/>
          <a:cxnLst/>
          <a:rect l="0" t="0" r="0" b="0"/>
          <a:pathLst>
            <a:path>
              <a:moveTo>
                <a:pt x="0" y="45720"/>
              </a:moveTo>
              <a:lnTo>
                <a:pt x="3127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505417" y="448099"/>
        <a:ext cx="17165" cy="3433"/>
      </dsp:txXfrm>
    </dsp:sp>
    <dsp:sp modelId="{26608C96-E967-F64C-8AAD-A62B4F7E5892}">
      <dsp:nvSpPr>
        <dsp:cNvPr id="0" name=""/>
        <dsp:cNvSpPr/>
      </dsp:nvSpPr>
      <dsp:spPr>
        <a:xfrm>
          <a:off x="866800" y="2022"/>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a:t>0. Construcción de la guía estadística</a:t>
          </a:r>
        </a:p>
      </dsp:txBody>
      <dsp:txXfrm>
        <a:off x="866800" y="2022"/>
        <a:ext cx="1492645" cy="895587"/>
      </dsp:txXfrm>
    </dsp:sp>
    <dsp:sp modelId="{30C2085C-CB36-234F-8E88-F6AA11E85BC5}">
      <dsp:nvSpPr>
        <dsp:cNvPr id="0" name=""/>
        <dsp:cNvSpPr/>
      </dsp:nvSpPr>
      <dsp:spPr>
        <a:xfrm>
          <a:off x="4193600" y="404096"/>
          <a:ext cx="312708" cy="91440"/>
        </a:xfrm>
        <a:custGeom>
          <a:avLst/>
          <a:gdLst/>
          <a:ahLst/>
          <a:cxnLst/>
          <a:rect l="0" t="0" r="0" b="0"/>
          <a:pathLst>
            <a:path>
              <a:moveTo>
                <a:pt x="0" y="45720"/>
              </a:moveTo>
              <a:lnTo>
                <a:pt x="3127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341371" y="448099"/>
        <a:ext cx="17165" cy="3433"/>
      </dsp:txXfrm>
    </dsp:sp>
    <dsp:sp modelId="{A2231568-2AF5-F442-8347-78D2093EA101}">
      <dsp:nvSpPr>
        <dsp:cNvPr id="0" name=""/>
        <dsp:cNvSpPr/>
      </dsp:nvSpPr>
      <dsp:spPr>
        <a:xfrm>
          <a:off x="2702754" y="2022"/>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a:t>1. Selección de participantes pilotos </a:t>
          </a:r>
        </a:p>
      </dsp:txBody>
      <dsp:txXfrm>
        <a:off x="2702754" y="2022"/>
        <a:ext cx="1492645" cy="895587"/>
      </dsp:txXfrm>
    </dsp:sp>
    <dsp:sp modelId="{97C26D9E-4623-8E46-A0CF-3B059259FE42}">
      <dsp:nvSpPr>
        <dsp:cNvPr id="0" name=""/>
        <dsp:cNvSpPr/>
      </dsp:nvSpPr>
      <dsp:spPr>
        <a:xfrm>
          <a:off x="6029554" y="404096"/>
          <a:ext cx="312708" cy="91440"/>
        </a:xfrm>
        <a:custGeom>
          <a:avLst/>
          <a:gdLst/>
          <a:ahLst/>
          <a:cxnLst/>
          <a:rect l="0" t="0" r="0" b="0"/>
          <a:pathLst>
            <a:path>
              <a:moveTo>
                <a:pt x="0" y="45720"/>
              </a:moveTo>
              <a:lnTo>
                <a:pt x="3127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6177325" y="448099"/>
        <a:ext cx="17165" cy="3433"/>
      </dsp:txXfrm>
    </dsp:sp>
    <dsp:sp modelId="{1D0486AE-5A65-BE4A-9A70-003B2679DC6D}">
      <dsp:nvSpPr>
        <dsp:cNvPr id="0" name=""/>
        <dsp:cNvSpPr/>
      </dsp:nvSpPr>
      <dsp:spPr>
        <a:xfrm>
          <a:off x="4538708" y="2022"/>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a:t>2. Diseño de un estándar de  capacitación</a:t>
          </a:r>
        </a:p>
      </dsp:txBody>
      <dsp:txXfrm>
        <a:off x="4538708" y="2022"/>
        <a:ext cx="1492645" cy="895587"/>
      </dsp:txXfrm>
    </dsp:sp>
    <dsp:sp modelId="{C8A8290B-B8F7-2D42-B2ED-A8900F5A5884}">
      <dsp:nvSpPr>
        <dsp:cNvPr id="0" name=""/>
        <dsp:cNvSpPr/>
      </dsp:nvSpPr>
      <dsp:spPr>
        <a:xfrm>
          <a:off x="1613123" y="895809"/>
          <a:ext cx="5507862" cy="312708"/>
        </a:xfrm>
        <a:custGeom>
          <a:avLst/>
          <a:gdLst/>
          <a:ahLst/>
          <a:cxnLst/>
          <a:rect l="0" t="0" r="0" b="0"/>
          <a:pathLst>
            <a:path>
              <a:moveTo>
                <a:pt x="5507862" y="0"/>
              </a:moveTo>
              <a:lnTo>
                <a:pt x="5507862" y="173454"/>
              </a:lnTo>
              <a:lnTo>
                <a:pt x="0" y="173454"/>
              </a:lnTo>
              <a:lnTo>
                <a:pt x="0" y="31270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229090" y="1050447"/>
        <a:ext cx="275927" cy="3433"/>
      </dsp:txXfrm>
    </dsp:sp>
    <dsp:sp modelId="{1022B780-0169-974D-8D13-BE38C07A5490}">
      <dsp:nvSpPr>
        <dsp:cNvPr id="0" name=""/>
        <dsp:cNvSpPr/>
      </dsp:nvSpPr>
      <dsp:spPr>
        <a:xfrm>
          <a:off x="6374662" y="2022"/>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dirty="0"/>
            <a:t>3. Diseñar una propuesta tecnológica factible para concentrar la información recopilada de la guía </a:t>
          </a:r>
        </a:p>
      </dsp:txBody>
      <dsp:txXfrm>
        <a:off x="6374662" y="2022"/>
        <a:ext cx="1492645" cy="895587"/>
      </dsp:txXfrm>
    </dsp:sp>
    <dsp:sp modelId="{655A8C2D-7600-3C49-B2A5-B7798BDD56C9}">
      <dsp:nvSpPr>
        <dsp:cNvPr id="0" name=""/>
        <dsp:cNvSpPr/>
      </dsp:nvSpPr>
      <dsp:spPr>
        <a:xfrm>
          <a:off x="2357646" y="1642992"/>
          <a:ext cx="312708" cy="91440"/>
        </a:xfrm>
        <a:custGeom>
          <a:avLst/>
          <a:gdLst/>
          <a:ahLst/>
          <a:cxnLst/>
          <a:rect l="0" t="0" r="0" b="0"/>
          <a:pathLst>
            <a:path>
              <a:moveTo>
                <a:pt x="0" y="45720"/>
              </a:moveTo>
              <a:lnTo>
                <a:pt x="3127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505417" y="1686995"/>
        <a:ext cx="17165" cy="3433"/>
      </dsp:txXfrm>
    </dsp:sp>
    <dsp:sp modelId="{30884189-CA60-EA4C-ABE5-2A38BC31A574}">
      <dsp:nvSpPr>
        <dsp:cNvPr id="0" name=""/>
        <dsp:cNvSpPr/>
      </dsp:nvSpPr>
      <dsp:spPr>
        <a:xfrm>
          <a:off x="866800" y="1240918"/>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a:t>4. Validación de los puntos 1, 2 y 3 con GIMMI</a:t>
          </a:r>
        </a:p>
      </dsp:txBody>
      <dsp:txXfrm>
        <a:off x="866800" y="1240918"/>
        <a:ext cx="1492645" cy="895587"/>
      </dsp:txXfrm>
    </dsp:sp>
    <dsp:sp modelId="{61BDBF81-178A-304E-A900-653BC504F19B}">
      <dsp:nvSpPr>
        <dsp:cNvPr id="0" name=""/>
        <dsp:cNvSpPr/>
      </dsp:nvSpPr>
      <dsp:spPr>
        <a:xfrm>
          <a:off x="4193600" y="1642992"/>
          <a:ext cx="312708" cy="91440"/>
        </a:xfrm>
        <a:custGeom>
          <a:avLst/>
          <a:gdLst/>
          <a:ahLst/>
          <a:cxnLst/>
          <a:rect l="0" t="0" r="0" b="0"/>
          <a:pathLst>
            <a:path>
              <a:moveTo>
                <a:pt x="0" y="45720"/>
              </a:moveTo>
              <a:lnTo>
                <a:pt x="3127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341371" y="1686995"/>
        <a:ext cx="17165" cy="3433"/>
      </dsp:txXfrm>
    </dsp:sp>
    <dsp:sp modelId="{C1C03F42-E8C2-3041-966E-1D593E766E7F}">
      <dsp:nvSpPr>
        <dsp:cNvPr id="0" name=""/>
        <dsp:cNvSpPr/>
      </dsp:nvSpPr>
      <dsp:spPr>
        <a:xfrm>
          <a:off x="2702754" y="1240918"/>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a:t>5. Proveer los insumos necesarios para garantizar la implementación operativa de la guía.</a:t>
          </a:r>
        </a:p>
      </dsp:txBody>
      <dsp:txXfrm>
        <a:off x="2702754" y="1240918"/>
        <a:ext cx="1492645" cy="895587"/>
      </dsp:txXfrm>
    </dsp:sp>
    <dsp:sp modelId="{3A69ABE3-613D-EC47-A771-57EA8A529B60}">
      <dsp:nvSpPr>
        <dsp:cNvPr id="0" name=""/>
        <dsp:cNvSpPr/>
      </dsp:nvSpPr>
      <dsp:spPr>
        <a:xfrm>
          <a:off x="6029554" y="1642992"/>
          <a:ext cx="312708" cy="91440"/>
        </a:xfrm>
        <a:custGeom>
          <a:avLst/>
          <a:gdLst/>
          <a:ahLst/>
          <a:cxnLst/>
          <a:rect l="0" t="0" r="0" b="0"/>
          <a:pathLst>
            <a:path>
              <a:moveTo>
                <a:pt x="0" y="45720"/>
              </a:moveTo>
              <a:lnTo>
                <a:pt x="3127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6177325" y="1686995"/>
        <a:ext cx="17165" cy="3433"/>
      </dsp:txXfrm>
    </dsp:sp>
    <dsp:sp modelId="{E8DDBEAE-E9F7-E244-AABD-08B7023632F2}">
      <dsp:nvSpPr>
        <dsp:cNvPr id="0" name=""/>
        <dsp:cNvSpPr/>
      </dsp:nvSpPr>
      <dsp:spPr>
        <a:xfrm>
          <a:off x="4538708" y="1240918"/>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a:t>6.  Implementación de la guía con el método seleccionado</a:t>
          </a:r>
        </a:p>
      </dsp:txBody>
      <dsp:txXfrm>
        <a:off x="4538708" y="1240918"/>
        <a:ext cx="1492645" cy="895587"/>
      </dsp:txXfrm>
    </dsp:sp>
    <dsp:sp modelId="{9D45B5B2-A2F3-894D-ADB7-E1F0B2FA6394}">
      <dsp:nvSpPr>
        <dsp:cNvPr id="0" name=""/>
        <dsp:cNvSpPr/>
      </dsp:nvSpPr>
      <dsp:spPr>
        <a:xfrm>
          <a:off x="1613123" y="2134705"/>
          <a:ext cx="5507862" cy="312708"/>
        </a:xfrm>
        <a:custGeom>
          <a:avLst/>
          <a:gdLst/>
          <a:ahLst/>
          <a:cxnLst/>
          <a:rect l="0" t="0" r="0" b="0"/>
          <a:pathLst>
            <a:path>
              <a:moveTo>
                <a:pt x="5507862" y="0"/>
              </a:moveTo>
              <a:lnTo>
                <a:pt x="5507862" y="173454"/>
              </a:lnTo>
              <a:lnTo>
                <a:pt x="0" y="173454"/>
              </a:lnTo>
              <a:lnTo>
                <a:pt x="0" y="312708"/>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4229090" y="2289343"/>
        <a:ext cx="275927" cy="3433"/>
      </dsp:txXfrm>
    </dsp:sp>
    <dsp:sp modelId="{B3FF328C-B8EA-F04D-81C0-5E6DF16DF39F}">
      <dsp:nvSpPr>
        <dsp:cNvPr id="0" name=""/>
        <dsp:cNvSpPr/>
      </dsp:nvSpPr>
      <dsp:spPr>
        <a:xfrm>
          <a:off x="6374662" y="1240918"/>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a:t>7. Evaluación de la calidad de los datos  producidos </a:t>
          </a:r>
        </a:p>
      </dsp:txBody>
      <dsp:txXfrm>
        <a:off x="6374662" y="1240918"/>
        <a:ext cx="1492645" cy="895587"/>
      </dsp:txXfrm>
    </dsp:sp>
    <dsp:sp modelId="{E27DA304-DFD4-664B-898F-289569940E55}">
      <dsp:nvSpPr>
        <dsp:cNvPr id="0" name=""/>
        <dsp:cNvSpPr/>
      </dsp:nvSpPr>
      <dsp:spPr>
        <a:xfrm>
          <a:off x="2357646" y="2881887"/>
          <a:ext cx="312708" cy="91440"/>
        </a:xfrm>
        <a:custGeom>
          <a:avLst/>
          <a:gdLst/>
          <a:ahLst/>
          <a:cxnLst/>
          <a:rect l="0" t="0" r="0" b="0"/>
          <a:pathLst>
            <a:path>
              <a:moveTo>
                <a:pt x="0" y="45720"/>
              </a:moveTo>
              <a:lnTo>
                <a:pt x="312708"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MX" sz="500" kern="1200"/>
        </a:p>
      </dsp:txBody>
      <dsp:txXfrm>
        <a:off x="2505417" y="2925891"/>
        <a:ext cx="17165" cy="3433"/>
      </dsp:txXfrm>
    </dsp:sp>
    <dsp:sp modelId="{18A0B6A2-CE91-1C45-BAEE-21FBB2F4960C}">
      <dsp:nvSpPr>
        <dsp:cNvPr id="0" name=""/>
        <dsp:cNvSpPr/>
      </dsp:nvSpPr>
      <dsp:spPr>
        <a:xfrm>
          <a:off x="866800" y="2479814"/>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a:t>8. Análislis de factibilidad de la guía </a:t>
          </a:r>
        </a:p>
      </dsp:txBody>
      <dsp:txXfrm>
        <a:off x="866800" y="2479814"/>
        <a:ext cx="1492645" cy="895587"/>
      </dsp:txXfrm>
    </dsp:sp>
    <dsp:sp modelId="{2130F4A4-AF1E-4D45-98B4-12B5B00345B0}">
      <dsp:nvSpPr>
        <dsp:cNvPr id="0" name=""/>
        <dsp:cNvSpPr/>
      </dsp:nvSpPr>
      <dsp:spPr>
        <a:xfrm>
          <a:off x="2702754" y="2479814"/>
          <a:ext cx="1492645" cy="89558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s-MX" sz="1000" kern="1200" dirty="0"/>
            <a:t>9. Ajuste de la Guía a partir del ejercicio piloto</a:t>
          </a:r>
        </a:p>
      </dsp:txBody>
      <dsp:txXfrm>
        <a:off x="2702754" y="2479814"/>
        <a:ext cx="1492645" cy="895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6E48EC-068E-A145-8D2E-DB808351C19B}">
      <dsp:nvSpPr>
        <dsp:cNvPr id="0" name=""/>
        <dsp:cNvSpPr/>
      </dsp:nvSpPr>
      <dsp:spPr>
        <a:xfrm>
          <a:off x="-4635576" y="-710677"/>
          <a:ext cx="5521807" cy="5521807"/>
        </a:xfrm>
        <a:prstGeom prst="blockArc">
          <a:avLst>
            <a:gd name="adj1" fmla="val 18900000"/>
            <a:gd name="adj2" fmla="val 2700000"/>
            <a:gd name="adj3" fmla="val 39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A167FE-5C1C-0A49-BEC3-828F79D4EE21}">
      <dsp:nvSpPr>
        <dsp:cNvPr id="0" name=""/>
        <dsp:cNvSpPr/>
      </dsp:nvSpPr>
      <dsp:spPr>
        <a:xfrm>
          <a:off x="330910" y="215929"/>
          <a:ext cx="7331295" cy="4316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658" tIns="35560" rIns="35560" bIns="35560" numCol="1" spcCol="1270" anchor="ctr" anchorCtr="0">
          <a:noAutofit/>
        </a:bodyPr>
        <a:lstStyle/>
        <a:p>
          <a:pPr marL="0" lvl="0" indent="0" algn="l" defTabSz="622300">
            <a:lnSpc>
              <a:spcPct val="90000"/>
            </a:lnSpc>
            <a:spcBef>
              <a:spcPct val="0"/>
            </a:spcBef>
            <a:spcAft>
              <a:spcPct val="35000"/>
            </a:spcAft>
            <a:buNone/>
          </a:pPr>
          <a:r>
            <a:rPr lang="es-MX" sz="1400" kern="1200">
              <a:latin typeface="Gill Sans Nova Light" panose="020B0302020104020203" pitchFamily="34" charset="0"/>
            </a:rPr>
            <a:t>Antecedentes</a:t>
          </a:r>
        </a:p>
      </dsp:txBody>
      <dsp:txXfrm>
        <a:off x="330910" y="215929"/>
        <a:ext cx="7331295" cy="431695"/>
      </dsp:txXfrm>
    </dsp:sp>
    <dsp:sp modelId="{60FE7D9C-B1F4-DF45-9E49-A5899FBC1E8D}">
      <dsp:nvSpPr>
        <dsp:cNvPr id="0" name=""/>
        <dsp:cNvSpPr/>
      </dsp:nvSpPr>
      <dsp:spPr>
        <a:xfrm>
          <a:off x="61100" y="161967"/>
          <a:ext cx="539619" cy="5396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D739DE-6263-1949-B54B-9B22B0E30F9A}">
      <dsp:nvSpPr>
        <dsp:cNvPr id="0" name=""/>
        <dsp:cNvSpPr/>
      </dsp:nvSpPr>
      <dsp:spPr>
        <a:xfrm>
          <a:off x="686009" y="863391"/>
          <a:ext cx="6976196" cy="4316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658" tIns="35560" rIns="35560" bIns="35560" numCol="1" spcCol="1270" anchor="ctr" anchorCtr="0">
          <a:noAutofit/>
        </a:bodyPr>
        <a:lstStyle/>
        <a:p>
          <a:pPr marL="0" lvl="0" indent="0" algn="l" defTabSz="622300">
            <a:lnSpc>
              <a:spcPct val="90000"/>
            </a:lnSpc>
            <a:spcBef>
              <a:spcPct val="0"/>
            </a:spcBef>
            <a:spcAft>
              <a:spcPct val="35000"/>
            </a:spcAft>
            <a:buNone/>
          </a:pPr>
          <a:r>
            <a:rPr lang="es-MX" sz="1400" kern="1200">
              <a:latin typeface="Gill Sans Nova Light" panose="020B0302020104020203" pitchFamily="34" charset="0"/>
            </a:rPr>
            <a:t>Alcances de la guía</a:t>
          </a:r>
        </a:p>
      </dsp:txBody>
      <dsp:txXfrm>
        <a:off x="686009" y="863391"/>
        <a:ext cx="6976196" cy="431695"/>
      </dsp:txXfrm>
    </dsp:sp>
    <dsp:sp modelId="{CA923389-B5D6-C74F-9AAB-DDC28DF9EAEE}">
      <dsp:nvSpPr>
        <dsp:cNvPr id="0" name=""/>
        <dsp:cNvSpPr/>
      </dsp:nvSpPr>
      <dsp:spPr>
        <a:xfrm>
          <a:off x="416199" y="809429"/>
          <a:ext cx="539619" cy="5396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6E9314-0765-CB4E-BB12-776C8CCAA645}">
      <dsp:nvSpPr>
        <dsp:cNvPr id="0" name=""/>
        <dsp:cNvSpPr/>
      </dsp:nvSpPr>
      <dsp:spPr>
        <a:xfrm>
          <a:off x="848387" y="1510852"/>
          <a:ext cx="6813818" cy="4316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658" tIns="35560" rIns="35560" bIns="35560" numCol="1" spcCol="1270" anchor="ctr" anchorCtr="0">
          <a:noAutofit/>
        </a:bodyPr>
        <a:lstStyle/>
        <a:p>
          <a:pPr marL="0" lvl="0" indent="0" algn="l" defTabSz="622300">
            <a:lnSpc>
              <a:spcPct val="90000"/>
            </a:lnSpc>
            <a:spcBef>
              <a:spcPct val="0"/>
            </a:spcBef>
            <a:spcAft>
              <a:spcPct val="35000"/>
            </a:spcAft>
            <a:buNone/>
          </a:pPr>
          <a:r>
            <a:rPr lang="es-MX" sz="1400" kern="1200">
              <a:latin typeface="Gill Sans Nova Light" panose="020B0302020104020203" pitchFamily="34" charset="0"/>
              <a:cs typeface="Calibri" panose="020F0502020204030204" pitchFamily="34" charset="0"/>
            </a:rPr>
            <a:t>Lineamientos estadísticos</a:t>
          </a:r>
        </a:p>
      </dsp:txBody>
      <dsp:txXfrm>
        <a:off x="848387" y="1510852"/>
        <a:ext cx="6813818" cy="431695"/>
      </dsp:txXfrm>
    </dsp:sp>
    <dsp:sp modelId="{D7BDF603-9DFE-404D-8A10-48B79EA6F8AD}">
      <dsp:nvSpPr>
        <dsp:cNvPr id="0" name=""/>
        <dsp:cNvSpPr/>
      </dsp:nvSpPr>
      <dsp:spPr>
        <a:xfrm>
          <a:off x="578577" y="1456890"/>
          <a:ext cx="539619" cy="5396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49DB94-675C-0C4F-A8D3-BC21128FA8CD}">
      <dsp:nvSpPr>
        <dsp:cNvPr id="0" name=""/>
        <dsp:cNvSpPr/>
      </dsp:nvSpPr>
      <dsp:spPr>
        <a:xfrm>
          <a:off x="848387" y="2157903"/>
          <a:ext cx="6813818" cy="4316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658" tIns="35560" rIns="35560" bIns="35560" numCol="1" spcCol="1270" anchor="ctr" anchorCtr="0">
          <a:noAutofit/>
        </a:bodyPr>
        <a:lstStyle/>
        <a:p>
          <a:pPr marL="0" lvl="0" indent="0" algn="l" defTabSz="622300">
            <a:lnSpc>
              <a:spcPct val="90000"/>
            </a:lnSpc>
            <a:spcBef>
              <a:spcPct val="0"/>
            </a:spcBef>
            <a:spcAft>
              <a:spcPct val="35000"/>
            </a:spcAft>
            <a:buNone/>
          </a:pPr>
          <a:r>
            <a:rPr lang="es-MX" sz="1400" kern="1200">
              <a:latin typeface="Gill Sans Nova Light" panose="020B0302020104020203" pitchFamily="34" charset="0"/>
            </a:rPr>
            <a:t>Uso de la guía</a:t>
          </a:r>
        </a:p>
      </dsp:txBody>
      <dsp:txXfrm>
        <a:off x="848387" y="2157903"/>
        <a:ext cx="6813818" cy="431695"/>
      </dsp:txXfrm>
    </dsp:sp>
    <dsp:sp modelId="{100FCBB1-49F7-4241-91C3-497E298DEF39}">
      <dsp:nvSpPr>
        <dsp:cNvPr id="0" name=""/>
        <dsp:cNvSpPr/>
      </dsp:nvSpPr>
      <dsp:spPr>
        <a:xfrm>
          <a:off x="578577" y="2103941"/>
          <a:ext cx="539619" cy="5396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F85ACF-1072-E940-9C47-86B938535075}">
      <dsp:nvSpPr>
        <dsp:cNvPr id="0" name=""/>
        <dsp:cNvSpPr/>
      </dsp:nvSpPr>
      <dsp:spPr>
        <a:xfrm>
          <a:off x="686009" y="2805365"/>
          <a:ext cx="6976196" cy="4316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658" tIns="35560" rIns="35560" bIns="35560" numCol="1" spcCol="1270" anchor="ctr" anchorCtr="0">
          <a:noAutofit/>
        </a:bodyPr>
        <a:lstStyle/>
        <a:p>
          <a:pPr marL="0" lvl="0" indent="0" algn="l" defTabSz="622300">
            <a:lnSpc>
              <a:spcPct val="90000"/>
            </a:lnSpc>
            <a:spcBef>
              <a:spcPct val="0"/>
            </a:spcBef>
            <a:spcAft>
              <a:spcPct val="35000"/>
            </a:spcAft>
            <a:buNone/>
          </a:pPr>
          <a:r>
            <a:rPr lang="es-MX" sz="1400" b="1" kern="1200" dirty="0">
              <a:latin typeface="Gill Sans Nova Light" panose="020B0302020104020203" pitchFamily="34" charset="0"/>
            </a:rPr>
            <a:t>Buenas prácticas en la producción de información</a:t>
          </a:r>
          <a:endParaRPr lang="es-MX" sz="1400" kern="1200" dirty="0">
            <a:latin typeface="Gill Sans Nova Light" panose="020B0302020104020203" pitchFamily="34" charset="0"/>
          </a:endParaRPr>
        </a:p>
      </dsp:txBody>
      <dsp:txXfrm>
        <a:off x="686009" y="2805365"/>
        <a:ext cx="6976196" cy="431695"/>
      </dsp:txXfrm>
    </dsp:sp>
    <dsp:sp modelId="{EB409794-D65B-9243-AC4A-E011EF8FF905}">
      <dsp:nvSpPr>
        <dsp:cNvPr id="0" name=""/>
        <dsp:cNvSpPr/>
      </dsp:nvSpPr>
      <dsp:spPr>
        <a:xfrm>
          <a:off x="416199" y="2751403"/>
          <a:ext cx="539619" cy="5396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8D62C2-59BD-F54D-B1E7-75FBC4B858F7}">
      <dsp:nvSpPr>
        <dsp:cNvPr id="0" name=""/>
        <dsp:cNvSpPr/>
      </dsp:nvSpPr>
      <dsp:spPr>
        <a:xfrm>
          <a:off x="330910" y="3452826"/>
          <a:ext cx="7331295" cy="43169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42658" tIns="35560" rIns="35560" bIns="35560" numCol="1" spcCol="1270" anchor="ctr" anchorCtr="0">
          <a:noAutofit/>
        </a:bodyPr>
        <a:lstStyle/>
        <a:p>
          <a:pPr marL="0" lvl="0" indent="0" algn="l" defTabSz="622300">
            <a:lnSpc>
              <a:spcPct val="90000"/>
            </a:lnSpc>
            <a:spcBef>
              <a:spcPct val="0"/>
            </a:spcBef>
            <a:spcAft>
              <a:spcPct val="35000"/>
            </a:spcAft>
            <a:buNone/>
          </a:pPr>
          <a:r>
            <a:rPr lang="es-MX" sz="1400" b="1" kern="1200" dirty="0">
              <a:latin typeface="Gill Sans Nova Light" panose="020B0302020104020203" pitchFamily="34" charset="0"/>
            </a:rPr>
            <a:t>Anexos. Indicadores claves sobre personas trabajadoras migrantes internacionales, recomendaciones técnicas, y versión ejecutiva del formato orientador.</a:t>
          </a:r>
          <a:endParaRPr lang="es-MX" sz="1400" kern="1200" dirty="0">
            <a:latin typeface="Gill Sans Nova Light" panose="020B0302020104020203" pitchFamily="34" charset="0"/>
          </a:endParaRPr>
        </a:p>
      </dsp:txBody>
      <dsp:txXfrm>
        <a:off x="330910" y="3452826"/>
        <a:ext cx="7331295" cy="431695"/>
      </dsp:txXfrm>
    </dsp:sp>
    <dsp:sp modelId="{55572F3F-C370-F446-B871-A02731F8068C}">
      <dsp:nvSpPr>
        <dsp:cNvPr id="0" name=""/>
        <dsp:cNvSpPr/>
      </dsp:nvSpPr>
      <dsp:spPr>
        <a:xfrm>
          <a:off x="61100" y="3398864"/>
          <a:ext cx="539619" cy="53961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92A07B-9B2A-BA4D-80AE-49773512D051}">
      <dsp:nvSpPr>
        <dsp:cNvPr id="0" name=""/>
        <dsp:cNvSpPr/>
      </dsp:nvSpPr>
      <dsp:spPr>
        <a:xfrm>
          <a:off x="0" y="2124"/>
          <a:ext cx="105140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34DEB-4386-DD45-AC06-F6C27DD6BB0A}">
      <dsp:nvSpPr>
        <dsp:cNvPr id="0" name=""/>
        <dsp:cNvSpPr/>
      </dsp:nvSpPr>
      <dsp:spPr>
        <a:xfrm>
          <a:off x="0" y="2124"/>
          <a:ext cx="1586464" cy="4353294"/>
        </a:xfrm>
        <a:prstGeom prst="rect">
          <a:avLst/>
        </a:prstGeom>
        <a:solidFill>
          <a:schemeClr val="tx2"/>
        </a:solidFill>
        <a:ln>
          <a:noFill/>
        </a:ln>
        <a:effectLst/>
      </dsp:spPr>
      <dsp:style>
        <a:lnRef idx="0">
          <a:scrgbClr r="0" g="0" b="0"/>
        </a:lnRef>
        <a:fillRef idx="0">
          <a:scrgbClr r="0" g="0" b="0"/>
        </a:fillRef>
        <a:effectRef idx="0">
          <a:scrgbClr r="0" g="0" b="0"/>
        </a:effectRef>
        <a:fontRef idx="minor"/>
      </dsp:style>
      <dsp:txBody>
        <a:bodyPr spcFirstLastPara="0" vert="horz" wrap="square" lIns="251999" tIns="68580" rIns="68580" bIns="68580" numCol="1" spcCol="1270" anchor="t" anchorCtr="0">
          <a:noAutofit/>
        </a:bodyPr>
        <a:lstStyle/>
        <a:p>
          <a:pPr marL="0" lvl="0" indent="0" algn="just" defTabSz="800100">
            <a:lnSpc>
              <a:spcPct val="90000"/>
            </a:lnSpc>
            <a:spcBef>
              <a:spcPct val="0"/>
            </a:spcBef>
            <a:spcAft>
              <a:spcPct val="35000"/>
            </a:spcAft>
            <a:buNone/>
          </a:pPr>
          <a:endParaRPr lang="en-US" sz="18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r>
            <a:rPr lang="en-US" sz="1800" b="0" i="0" kern="1200" err="1">
              <a:solidFill>
                <a:schemeClr val="bg1"/>
              </a:solidFill>
              <a:latin typeface="Gill Sans Nova Light" panose="020B0302020104020203" pitchFamily="34" charset="0"/>
            </a:rPr>
            <a:t>Objetivo</a:t>
          </a:r>
          <a:endParaRPr lang="en-US" sz="18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endParaRPr lang="en-US" sz="18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endParaRPr lang="en-US" sz="18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r>
            <a:rPr lang="en-US" sz="1800" b="0" i="0" kern="1200" err="1">
              <a:solidFill>
                <a:schemeClr val="bg1"/>
              </a:solidFill>
              <a:latin typeface="Gill Sans Nova Light" panose="020B0302020104020203" pitchFamily="34" charset="0"/>
            </a:rPr>
            <a:t>Resultados</a:t>
          </a:r>
          <a:endParaRPr lang="en-US" sz="18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endParaRPr lang="en-US" sz="18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endParaRPr lang="en-US" sz="18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endParaRPr lang="en-US" sz="18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r>
            <a:rPr lang="en-US" sz="1800" b="0" i="0" kern="1200" dirty="0">
              <a:solidFill>
                <a:schemeClr val="bg1"/>
              </a:solidFill>
              <a:latin typeface="Gill Sans Nova Light"/>
            </a:rPr>
            <a:t>Impacto</a:t>
          </a:r>
        </a:p>
        <a:p>
          <a:pPr marL="0" lvl="0" indent="0" algn="just" defTabSz="800100">
            <a:lnSpc>
              <a:spcPct val="90000"/>
            </a:lnSpc>
            <a:spcBef>
              <a:spcPct val="0"/>
            </a:spcBef>
            <a:spcAft>
              <a:spcPct val="35000"/>
            </a:spcAft>
            <a:buNone/>
          </a:pPr>
          <a:endParaRPr lang="en-US" sz="3700" b="0" i="0" kern="1200">
            <a:solidFill>
              <a:schemeClr val="bg1"/>
            </a:solidFill>
            <a:latin typeface="Gill Sans Nova Light" panose="020B0302020104020203" pitchFamily="34" charset="0"/>
          </a:endParaRPr>
        </a:p>
        <a:p>
          <a:pPr marL="0" lvl="0" indent="0" algn="just" defTabSz="800100">
            <a:lnSpc>
              <a:spcPct val="90000"/>
            </a:lnSpc>
            <a:spcBef>
              <a:spcPct val="0"/>
            </a:spcBef>
            <a:spcAft>
              <a:spcPct val="35000"/>
            </a:spcAft>
            <a:buNone/>
          </a:pPr>
          <a:endParaRPr lang="es-MX" sz="3700" b="0" i="0" kern="1200">
            <a:solidFill>
              <a:schemeClr val="bg1"/>
            </a:solidFill>
            <a:latin typeface="Gill Sans Nova Light" panose="020B0302020104020203" pitchFamily="34" charset="0"/>
          </a:endParaRPr>
        </a:p>
      </dsp:txBody>
      <dsp:txXfrm>
        <a:off x="0" y="2124"/>
        <a:ext cx="1586464" cy="4353294"/>
      </dsp:txXfrm>
    </dsp:sp>
    <dsp:sp modelId="{148C0A06-E4AF-5046-AACA-F4EE06E9C19E}">
      <dsp:nvSpPr>
        <dsp:cNvPr id="0" name=""/>
        <dsp:cNvSpPr/>
      </dsp:nvSpPr>
      <dsp:spPr>
        <a:xfrm>
          <a:off x="1744020" y="70078"/>
          <a:ext cx="8245439" cy="1359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None/>
          </a:pPr>
          <a:r>
            <a:rPr lang="es-MX" sz="2000" kern="1200" dirty="0">
              <a:latin typeface="Gill Sans Nova Light"/>
            </a:rPr>
            <a:t>Contribuir en </a:t>
          </a:r>
          <a:r>
            <a:rPr lang="es-MX" sz="2000" kern="1200" dirty="0"/>
            <a:t>la producción de datos sobre los perfiles demográficos básicos y laborales, las características de formación y capacitación de los trabajadores; y del sector; con altos estándares de calidad </a:t>
          </a:r>
          <a:r>
            <a:rPr lang="es-MX" sz="2000" kern="1200" dirty="0">
              <a:latin typeface="Gill Sans Nova Light"/>
            </a:rPr>
            <a:t>durante el proceso de reclutamiento y contratación en los centros de trabajo formales</a:t>
          </a:r>
          <a:r>
            <a:rPr lang="es-MX" sz="2000" kern="1200" dirty="0">
              <a:solidFill>
                <a:schemeClr val="tx1"/>
              </a:solidFill>
              <a:latin typeface="Gill Sans Nova Light"/>
            </a:rPr>
            <a:t> </a:t>
          </a:r>
          <a:endParaRPr lang="es-MX" sz="2000" b="0" i="0" kern="1200" dirty="0">
            <a:solidFill>
              <a:schemeClr val="tx1"/>
            </a:solidFill>
            <a:latin typeface="Gill Sans Nova Light"/>
          </a:endParaRPr>
        </a:p>
      </dsp:txBody>
      <dsp:txXfrm>
        <a:off x="1744020" y="70078"/>
        <a:ext cx="8245439" cy="1359072"/>
      </dsp:txXfrm>
    </dsp:sp>
    <dsp:sp modelId="{949FD97A-AB6A-BF48-A442-0E22DD2EF75A}">
      <dsp:nvSpPr>
        <dsp:cNvPr id="0" name=""/>
        <dsp:cNvSpPr/>
      </dsp:nvSpPr>
      <dsp:spPr>
        <a:xfrm>
          <a:off x="1586464" y="1429150"/>
          <a:ext cx="840299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F24980-D1ED-D840-A328-5B7C1E6CB4E8}">
      <dsp:nvSpPr>
        <dsp:cNvPr id="0" name=""/>
        <dsp:cNvSpPr/>
      </dsp:nvSpPr>
      <dsp:spPr>
        <a:xfrm>
          <a:off x="1688446" y="1420955"/>
          <a:ext cx="8245439" cy="1359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rtl="0">
            <a:lnSpc>
              <a:spcPct val="90000"/>
            </a:lnSpc>
            <a:spcBef>
              <a:spcPct val="0"/>
            </a:spcBef>
            <a:spcAft>
              <a:spcPct val="35000"/>
            </a:spcAft>
            <a:buFont typeface="Arial" panose="020B0604020202020204" pitchFamily="34" charset="0"/>
            <a:buNone/>
          </a:pPr>
          <a:r>
            <a:rPr lang="es-MX" sz="2000" b="0" i="0" kern="1200" dirty="0">
              <a:solidFill>
                <a:schemeClr val="tx1"/>
              </a:solidFill>
              <a:latin typeface="Gill Sans Nova Light"/>
              <a:cs typeface="Calibri"/>
            </a:rPr>
            <a:t>Producción de información estandarizada y de calidad.</a:t>
          </a:r>
        </a:p>
      </dsp:txBody>
      <dsp:txXfrm>
        <a:off x="1688446" y="1420955"/>
        <a:ext cx="8245439" cy="1359072"/>
      </dsp:txXfrm>
    </dsp:sp>
    <dsp:sp modelId="{88A664CE-E806-E741-A45C-A2133210AC0D}">
      <dsp:nvSpPr>
        <dsp:cNvPr id="0" name=""/>
        <dsp:cNvSpPr/>
      </dsp:nvSpPr>
      <dsp:spPr>
        <a:xfrm>
          <a:off x="1586464" y="2856176"/>
          <a:ext cx="840299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7BADF3-1ED2-A547-A51C-820F6AD1AD43}">
      <dsp:nvSpPr>
        <dsp:cNvPr id="0" name=""/>
        <dsp:cNvSpPr/>
      </dsp:nvSpPr>
      <dsp:spPr>
        <a:xfrm>
          <a:off x="1744020" y="2924130"/>
          <a:ext cx="8245439" cy="1359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s-MX" sz="2000" b="0" i="0" kern="1200" dirty="0">
              <a:solidFill>
                <a:schemeClr val="tx1"/>
              </a:solidFill>
              <a:latin typeface="Gill Sans Nova Light"/>
              <a:ea typeface="Times New Roman" panose="02020603050405020304" pitchFamily="18" charset="0"/>
            </a:rPr>
            <a:t>Incentivar</a:t>
          </a:r>
          <a:r>
            <a:rPr lang="es-MX" sz="2000" b="0" i="0" kern="1200" dirty="0">
              <a:solidFill>
                <a:schemeClr val="tx1"/>
              </a:solidFill>
              <a:effectLst/>
              <a:latin typeface="Gill Sans Nova Light"/>
              <a:ea typeface="Times New Roman" panose="02020603050405020304" pitchFamily="18" charset="0"/>
            </a:rPr>
            <a:t> la inclusión de los trabajadores migrantes internacionales en los centros de trabajo formales; esto es, que cubran las necesidades de capital humano para potenciar el desarrollo económico comunitario reconociendo los derechos de los migrantes internacionales insertos en el mercado formal en México.</a:t>
          </a:r>
        </a:p>
      </dsp:txBody>
      <dsp:txXfrm>
        <a:off x="1744020" y="2924130"/>
        <a:ext cx="8245439" cy="1359072"/>
      </dsp:txXfrm>
    </dsp:sp>
    <dsp:sp modelId="{69434529-08FD-4E43-A077-796D7355D230}">
      <dsp:nvSpPr>
        <dsp:cNvPr id="0" name=""/>
        <dsp:cNvSpPr/>
      </dsp:nvSpPr>
      <dsp:spPr>
        <a:xfrm>
          <a:off x="1603774" y="4333968"/>
          <a:ext cx="8402995"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41A67-15B4-2747-BFA6-92D8F413D914}">
      <dsp:nvSpPr>
        <dsp:cNvPr id="0" name=""/>
        <dsp:cNvSpPr/>
      </dsp:nvSpPr>
      <dsp:spPr>
        <a:xfrm>
          <a:off x="0" y="2105"/>
          <a:ext cx="104340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335763-8436-8D42-B6D2-9236C038E741}">
      <dsp:nvSpPr>
        <dsp:cNvPr id="0" name=""/>
        <dsp:cNvSpPr/>
      </dsp:nvSpPr>
      <dsp:spPr>
        <a:xfrm>
          <a:off x="0" y="2105"/>
          <a:ext cx="10434070" cy="143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s-MX" sz="2000" b="1" kern="1200">
              <a:latin typeface="+mn-lt"/>
            </a:rPr>
            <a:t>Parcial</a:t>
          </a:r>
          <a:r>
            <a:rPr lang="es-MX" sz="2000" kern="1200">
              <a:latin typeface="+mn-lt"/>
            </a:rPr>
            <a:t>: La guía parte de la base de los registros administrativos de los centros formales, de forma que excluye a la población trabajadora migrante internacional que no está inserta en estos centros.</a:t>
          </a:r>
        </a:p>
      </dsp:txBody>
      <dsp:txXfrm>
        <a:off x="0" y="2105"/>
        <a:ext cx="10434070" cy="1435834"/>
      </dsp:txXfrm>
    </dsp:sp>
    <dsp:sp modelId="{5482D0F3-2034-364B-9E1F-19F038D5588B}">
      <dsp:nvSpPr>
        <dsp:cNvPr id="0" name=""/>
        <dsp:cNvSpPr/>
      </dsp:nvSpPr>
      <dsp:spPr>
        <a:xfrm>
          <a:off x="0" y="1437939"/>
          <a:ext cx="104340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7BA163-5C6F-9A4A-87BE-9553AE868FDF}">
      <dsp:nvSpPr>
        <dsp:cNvPr id="0" name=""/>
        <dsp:cNvSpPr/>
      </dsp:nvSpPr>
      <dsp:spPr>
        <a:xfrm>
          <a:off x="0" y="1437939"/>
          <a:ext cx="10434070" cy="143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s-MX" sz="2000" b="1" kern="1200">
              <a:latin typeface="+mn-lt"/>
            </a:rPr>
            <a:t>Recursos limitados: </a:t>
          </a:r>
          <a:r>
            <a:rPr lang="es-MX" sz="2000" kern="1200">
              <a:latin typeface="+mn-lt"/>
            </a:rPr>
            <a:t>La aplicación de los lineamientos depende de la capacidad, recursos e intereses de los centros de trabajo formales (pequeños, medianos y grandes). Se recomienda una implementación piloto con un acompañamiento supervisado por las instituciones que proponen esta guía estadística.</a:t>
          </a:r>
        </a:p>
      </dsp:txBody>
      <dsp:txXfrm>
        <a:off x="0" y="1437939"/>
        <a:ext cx="10434070" cy="1435834"/>
      </dsp:txXfrm>
    </dsp:sp>
    <dsp:sp modelId="{A5853CF6-E1AB-444C-A343-0E72A6077394}">
      <dsp:nvSpPr>
        <dsp:cNvPr id="0" name=""/>
        <dsp:cNvSpPr/>
      </dsp:nvSpPr>
      <dsp:spPr>
        <a:xfrm>
          <a:off x="0" y="2873773"/>
          <a:ext cx="1043407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AA0D4F-30A8-114B-99D2-283BC76A3E73}">
      <dsp:nvSpPr>
        <dsp:cNvPr id="0" name=""/>
        <dsp:cNvSpPr/>
      </dsp:nvSpPr>
      <dsp:spPr>
        <a:xfrm>
          <a:off x="0" y="2873773"/>
          <a:ext cx="10434070" cy="1435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s-MX" sz="2000" b="1" kern="1200">
              <a:latin typeface="+mn-lt"/>
            </a:rPr>
            <a:t>Comparabilidad Nacional e Internacional: </a:t>
          </a:r>
          <a:r>
            <a:rPr lang="es-MX" sz="2000" kern="1200">
              <a:latin typeface="+mn-lt"/>
            </a:rPr>
            <a:t>Los lineamientos incorpora estándares estadísticos internacionales y nacionales, pero la información producida arroja una comparabilidad limitada en ambos niveles. </a:t>
          </a:r>
        </a:p>
      </dsp:txBody>
      <dsp:txXfrm>
        <a:off x="0" y="2873773"/>
        <a:ext cx="10434070" cy="14358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D0EA2F-7990-C142-AFCA-25FE6DCD566A}">
      <dsp:nvSpPr>
        <dsp:cNvPr id="0" name=""/>
        <dsp:cNvSpPr/>
      </dsp:nvSpPr>
      <dsp:spPr>
        <a:xfrm>
          <a:off x="4029711" y="1557331"/>
          <a:ext cx="590781" cy="281158"/>
        </a:xfrm>
        <a:custGeom>
          <a:avLst/>
          <a:gdLst/>
          <a:ahLst/>
          <a:cxnLst/>
          <a:rect l="0" t="0" r="0" b="0"/>
          <a:pathLst>
            <a:path>
              <a:moveTo>
                <a:pt x="0" y="0"/>
              </a:moveTo>
              <a:lnTo>
                <a:pt x="0" y="191601"/>
              </a:lnTo>
              <a:lnTo>
                <a:pt x="590781" y="191601"/>
              </a:lnTo>
              <a:lnTo>
                <a:pt x="590781" y="281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A4AE6C-C52C-0E41-9271-3FAA702DF2D0}">
      <dsp:nvSpPr>
        <dsp:cNvPr id="0" name=""/>
        <dsp:cNvSpPr/>
      </dsp:nvSpPr>
      <dsp:spPr>
        <a:xfrm>
          <a:off x="3438929" y="1557331"/>
          <a:ext cx="590781" cy="281158"/>
        </a:xfrm>
        <a:custGeom>
          <a:avLst/>
          <a:gdLst/>
          <a:ahLst/>
          <a:cxnLst/>
          <a:rect l="0" t="0" r="0" b="0"/>
          <a:pathLst>
            <a:path>
              <a:moveTo>
                <a:pt x="590781" y="0"/>
              </a:moveTo>
              <a:lnTo>
                <a:pt x="590781" y="191601"/>
              </a:lnTo>
              <a:lnTo>
                <a:pt x="0" y="191601"/>
              </a:lnTo>
              <a:lnTo>
                <a:pt x="0" y="281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63106C-E7C3-BD48-8584-9B1C908C2CA5}">
      <dsp:nvSpPr>
        <dsp:cNvPr id="0" name=""/>
        <dsp:cNvSpPr/>
      </dsp:nvSpPr>
      <dsp:spPr>
        <a:xfrm>
          <a:off x="2886401" y="662297"/>
          <a:ext cx="1143309" cy="281158"/>
        </a:xfrm>
        <a:custGeom>
          <a:avLst/>
          <a:gdLst/>
          <a:ahLst/>
          <a:cxnLst/>
          <a:rect l="0" t="0" r="0" b="0"/>
          <a:pathLst>
            <a:path>
              <a:moveTo>
                <a:pt x="0" y="0"/>
              </a:moveTo>
              <a:lnTo>
                <a:pt x="0" y="191601"/>
              </a:lnTo>
              <a:lnTo>
                <a:pt x="1143309" y="191601"/>
              </a:lnTo>
              <a:lnTo>
                <a:pt x="1143309" y="281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CEDBBB-7666-E14E-90D0-A3D731ACA227}">
      <dsp:nvSpPr>
        <dsp:cNvPr id="0" name=""/>
        <dsp:cNvSpPr/>
      </dsp:nvSpPr>
      <dsp:spPr>
        <a:xfrm>
          <a:off x="1666584" y="1557331"/>
          <a:ext cx="590781" cy="281158"/>
        </a:xfrm>
        <a:custGeom>
          <a:avLst/>
          <a:gdLst/>
          <a:ahLst/>
          <a:cxnLst/>
          <a:rect l="0" t="0" r="0" b="0"/>
          <a:pathLst>
            <a:path>
              <a:moveTo>
                <a:pt x="0" y="0"/>
              </a:moveTo>
              <a:lnTo>
                <a:pt x="0" y="191601"/>
              </a:lnTo>
              <a:lnTo>
                <a:pt x="590781" y="191601"/>
              </a:lnTo>
              <a:lnTo>
                <a:pt x="590781" y="281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2F125F-AF1D-7D4C-BB6B-223001B14CB0}">
      <dsp:nvSpPr>
        <dsp:cNvPr id="0" name=""/>
        <dsp:cNvSpPr/>
      </dsp:nvSpPr>
      <dsp:spPr>
        <a:xfrm>
          <a:off x="1075802" y="2452365"/>
          <a:ext cx="590781" cy="281158"/>
        </a:xfrm>
        <a:custGeom>
          <a:avLst/>
          <a:gdLst/>
          <a:ahLst/>
          <a:cxnLst/>
          <a:rect l="0" t="0" r="0" b="0"/>
          <a:pathLst>
            <a:path>
              <a:moveTo>
                <a:pt x="0" y="0"/>
              </a:moveTo>
              <a:lnTo>
                <a:pt x="0" y="191601"/>
              </a:lnTo>
              <a:lnTo>
                <a:pt x="590781" y="191601"/>
              </a:lnTo>
              <a:lnTo>
                <a:pt x="590781" y="281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B1AC6C-8E39-5E4A-A3FA-BCFA4F3057A3}">
      <dsp:nvSpPr>
        <dsp:cNvPr id="0" name=""/>
        <dsp:cNvSpPr/>
      </dsp:nvSpPr>
      <dsp:spPr>
        <a:xfrm>
          <a:off x="485021" y="2452365"/>
          <a:ext cx="590781" cy="281158"/>
        </a:xfrm>
        <a:custGeom>
          <a:avLst/>
          <a:gdLst/>
          <a:ahLst/>
          <a:cxnLst/>
          <a:rect l="0" t="0" r="0" b="0"/>
          <a:pathLst>
            <a:path>
              <a:moveTo>
                <a:pt x="590781" y="0"/>
              </a:moveTo>
              <a:lnTo>
                <a:pt x="590781" y="191601"/>
              </a:lnTo>
              <a:lnTo>
                <a:pt x="0" y="191601"/>
              </a:lnTo>
              <a:lnTo>
                <a:pt x="0" y="281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4F3EB-E26F-6C48-80ED-4E9A0232C2D9}">
      <dsp:nvSpPr>
        <dsp:cNvPr id="0" name=""/>
        <dsp:cNvSpPr/>
      </dsp:nvSpPr>
      <dsp:spPr>
        <a:xfrm>
          <a:off x="1075802" y="1557331"/>
          <a:ext cx="590781" cy="281158"/>
        </a:xfrm>
        <a:custGeom>
          <a:avLst/>
          <a:gdLst/>
          <a:ahLst/>
          <a:cxnLst/>
          <a:rect l="0" t="0" r="0" b="0"/>
          <a:pathLst>
            <a:path>
              <a:moveTo>
                <a:pt x="590781" y="0"/>
              </a:moveTo>
              <a:lnTo>
                <a:pt x="590781" y="191601"/>
              </a:lnTo>
              <a:lnTo>
                <a:pt x="0" y="191601"/>
              </a:lnTo>
              <a:lnTo>
                <a:pt x="0" y="28115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54E97A-A7FD-5F4E-A8F0-1F072E11825F}">
      <dsp:nvSpPr>
        <dsp:cNvPr id="0" name=""/>
        <dsp:cNvSpPr/>
      </dsp:nvSpPr>
      <dsp:spPr>
        <a:xfrm>
          <a:off x="1666584" y="662297"/>
          <a:ext cx="1219816" cy="281158"/>
        </a:xfrm>
        <a:custGeom>
          <a:avLst/>
          <a:gdLst/>
          <a:ahLst/>
          <a:cxnLst/>
          <a:rect l="0" t="0" r="0" b="0"/>
          <a:pathLst>
            <a:path>
              <a:moveTo>
                <a:pt x="1219816" y="0"/>
              </a:moveTo>
              <a:lnTo>
                <a:pt x="1219816" y="191601"/>
              </a:lnTo>
              <a:lnTo>
                <a:pt x="0" y="191601"/>
              </a:lnTo>
              <a:lnTo>
                <a:pt x="0" y="28115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A6E2A-2983-AD43-B338-7134FB4ED5B8}">
      <dsp:nvSpPr>
        <dsp:cNvPr id="0" name=""/>
        <dsp:cNvSpPr/>
      </dsp:nvSpPr>
      <dsp:spPr>
        <a:xfrm>
          <a:off x="2403034" y="48421"/>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70F33B-1D5D-6242-AA11-3B1900ADCA3A}">
      <dsp:nvSpPr>
        <dsp:cNvPr id="0" name=""/>
        <dsp:cNvSpPr/>
      </dsp:nvSpPr>
      <dsp:spPr>
        <a:xfrm>
          <a:off x="2510449" y="150465"/>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Migrantes  trabajadores internacionales</a:t>
          </a:r>
        </a:p>
      </dsp:txBody>
      <dsp:txXfrm>
        <a:off x="2528429" y="168445"/>
        <a:ext cx="930773" cy="577915"/>
      </dsp:txXfrm>
    </dsp:sp>
    <dsp:sp modelId="{BDA09FE5-9A4D-5A40-B0A8-AEB676A82813}">
      <dsp:nvSpPr>
        <dsp:cNvPr id="0" name=""/>
        <dsp:cNvSpPr/>
      </dsp:nvSpPr>
      <dsp:spPr>
        <a:xfrm>
          <a:off x="1183217" y="943455"/>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2CBF3E-84D8-D648-8466-162765298318}">
      <dsp:nvSpPr>
        <dsp:cNvPr id="0" name=""/>
        <dsp:cNvSpPr/>
      </dsp:nvSpPr>
      <dsp:spPr>
        <a:xfrm>
          <a:off x="1290632" y="1045499"/>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Residentes trabajadores (con o sin vínculo laboral)</a:t>
          </a:r>
        </a:p>
      </dsp:txBody>
      <dsp:txXfrm>
        <a:off x="1308612" y="1063479"/>
        <a:ext cx="930773" cy="577915"/>
      </dsp:txXfrm>
    </dsp:sp>
    <dsp:sp modelId="{E205066E-C049-4D4A-8710-E7854E49FDA3}">
      <dsp:nvSpPr>
        <dsp:cNvPr id="0" name=""/>
        <dsp:cNvSpPr/>
      </dsp:nvSpPr>
      <dsp:spPr>
        <a:xfrm>
          <a:off x="592436" y="1838489"/>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ADBE68-1D3F-F240-AAC0-40A2D68E6D51}">
      <dsp:nvSpPr>
        <dsp:cNvPr id="0" name=""/>
        <dsp:cNvSpPr/>
      </dsp:nvSpPr>
      <dsp:spPr>
        <a:xfrm>
          <a:off x="699850" y="1940533"/>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Residente temporal</a:t>
          </a:r>
        </a:p>
      </dsp:txBody>
      <dsp:txXfrm>
        <a:off x="717830" y="1958513"/>
        <a:ext cx="930773" cy="577915"/>
      </dsp:txXfrm>
    </dsp:sp>
    <dsp:sp modelId="{EA16B67F-EBD5-FF40-9FDA-61FEF4CB10AB}">
      <dsp:nvSpPr>
        <dsp:cNvPr id="0" name=""/>
        <dsp:cNvSpPr/>
      </dsp:nvSpPr>
      <dsp:spPr>
        <a:xfrm>
          <a:off x="1654" y="2733523"/>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8159B3-669B-FA41-85D0-9A9990D1747B}">
      <dsp:nvSpPr>
        <dsp:cNvPr id="0" name=""/>
        <dsp:cNvSpPr/>
      </dsp:nvSpPr>
      <dsp:spPr>
        <a:xfrm>
          <a:off x="109069" y="2835567"/>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Estudiante</a:t>
          </a:r>
        </a:p>
      </dsp:txBody>
      <dsp:txXfrm>
        <a:off x="127049" y="2853547"/>
        <a:ext cx="930773" cy="577915"/>
      </dsp:txXfrm>
    </dsp:sp>
    <dsp:sp modelId="{FE81CC31-4D6F-154D-A508-F1827EAC9916}">
      <dsp:nvSpPr>
        <dsp:cNvPr id="0" name=""/>
        <dsp:cNvSpPr/>
      </dsp:nvSpPr>
      <dsp:spPr>
        <a:xfrm>
          <a:off x="1183217" y="2733523"/>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0E07D8-F691-3848-8B56-0166F9CD0AEE}">
      <dsp:nvSpPr>
        <dsp:cNvPr id="0" name=""/>
        <dsp:cNvSpPr/>
      </dsp:nvSpPr>
      <dsp:spPr>
        <a:xfrm>
          <a:off x="1290632" y="2835567"/>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Laboral</a:t>
          </a:r>
        </a:p>
      </dsp:txBody>
      <dsp:txXfrm>
        <a:off x="1308612" y="2853547"/>
        <a:ext cx="930773" cy="577915"/>
      </dsp:txXfrm>
    </dsp:sp>
    <dsp:sp modelId="{6B39A493-E464-7248-B3D5-EDA1A8A2C0DB}">
      <dsp:nvSpPr>
        <dsp:cNvPr id="0" name=""/>
        <dsp:cNvSpPr/>
      </dsp:nvSpPr>
      <dsp:spPr>
        <a:xfrm>
          <a:off x="1773999" y="1838489"/>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BAB3CE-BEAB-744B-AC6E-627B1743B97D}">
      <dsp:nvSpPr>
        <dsp:cNvPr id="0" name=""/>
        <dsp:cNvSpPr/>
      </dsp:nvSpPr>
      <dsp:spPr>
        <a:xfrm>
          <a:off x="1881414" y="1940533"/>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Residente permanente</a:t>
          </a:r>
        </a:p>
      </dsp:txBody>
      <dsp:txXfrm>
        <a:off x="1899394" y="1958513"/>
        <a:ext cx="930773" cy="577915"/>
      </dsp:txXfrm>
    </dsp:sp>
    <dsp:sp modelId="{911EA513-33AA-194E-883C-DDE3256D3BEE}">
      <dsp:nvSpPr>
        <dsp:cNvPr id="0" name=""/>
        <dsp:cNvSpPr/>
      </dsp:nvSpPr>
      <dsp:spPr>
        <a:xfrm>
          <a:off x="3546344" y="943455"/>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6DC1AB-389E-7B40-B2A9-F0F580DD0A6E}">
      <dsp:nvSpPr>
        <dsp:cNvPr id="0" name=""/>
        <dsp:cNvSpPr/>
      </dsp:nvSpPr>
      <dsp:spPr>
        <a:xfrm>
          <a:off x="3653759" y="1045499"/>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Temporales  trabajadores (no residente) en movilidad (con o sin vínculo laboral)</a:t>
          </a:r>
        </a:p>
      </dsp:txBody>
      <dsp:txXfrm>
        <a:off x="3671739" y="1063479"/>
        <a:ext cx="930773" cy="577915"/>
      </dsp:txXfrm>
    </dsp:sp>
    <dsp:sp modelId="{AFED0FD3-8BAF-B345-A378-234F481A6643}">
      <dsp:nvSpPr>
        <dsp:cNvPr id="0" name=""/>
        <dsp:cNvSpPr/>
      </dsp:nvSpPr>
      <dsp:spPr>
        <a:xfrm>
          <a:off x="2955562" y="1838489"/>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68EB5-6F31-9546-82FB-B71578BA11A4}">
      <dsp:nvSpPr>
        <dsp:cNvPr id="0" name=""/>
        <dsp:cNvSpPr/>
      </dsp:nvSpPr>
      <dsp:spPr>
        <a:xfrm>
          <a:off x="3062977" y="1940533"/>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Visitante por razones humanitarias</a:t>
          </a:r>
        </a:p>
      </dsp:txBody>
      <dsp:txXfrm>
        <a:off x="3080957" y="1958513"/>
        <a:ext cx="930773" cy="577915"/>
      </dsp:txXfrm>
    </dsp:sp>
    <dsp:sp modelId="{6A58702E-8CCA-E44E-8D1E-91F8D03A3E65}">
      <dsp:nvSpPr>
        <dsp:cNvPr id="0" name=""/>
        <dsp:cNvSpPr/>
      </dsp:nvSpPr>
      <dsp:spPr>
        <a:xfrm>
          <a:off x="4137126" y="1838489"/>
          <a:ext cx="966733" cy="6138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A3B23-2197-0E4C-8DB5-ED5A910CD451}">
      <dsp:nvSpPr>
        <dsp:cNvPr id="0" name=""/>
        <dsp:cNvSpPr/>
      </dsp:nvSpPr>
      <dsp:spPr>
        <a:xfrm>
          <a:off x="4244540" y="1940533"/>
          <a:ext cx="966733" cy="61387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s-MX" sz="700" kern="1200"/>
            <a:t>Visitante trabajador fronterizo, Visitante con permiso para realizar actividades remuneradas.</a:t>
          </a:r>
        </a:p>
      </dsp:txBody>
      <dsp:txXfrm>
        <a:off x="4262520" y="1958513"/>
        <a:ext cx="930773" cy="577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100F7-67F2-1F47-AFB0-AF5EB835ED3C}">
      <dsp:nvSpPr>
        <dsp:cNvPr id="0" name=""/>
        <dsp:cNvSpPr/>
      </dsp:nvSpPr>
      <dsp:spPr>
        <a:xfrm>
          <a:off x="0" y="17"/>
          <a:ext cx="3585263" cy="3585263"/>
        </a:xfrm>
        <a:prstGeom prst="ellipse">
          <a:avLst/>
        </a:prstGeom>
        <a:solidFill>
          <a:schemeClr val="accent1">
            <a:lumMod val="7500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711200">
            <a:lnSpc>
              <a:spcPct val="90000"/>
            </a:lnSpc>
            <a:spcBef>
              <a:spcPct val="0"/>
            </a:spcBef>
            <a:spcAft>
              <a:spcPct val="35000"/>
            </a:spcAft>
            <a:buNone/>
          </a:pPr>
          <a:r>
            <a:rPr lang="es-MX" sz="1600" b="1" kern="1200">
              <a:solidFill>
                <a:schemeClr val="bg1"/>
              </a:solidFill>
              <a:latin typeface="+mj-lt"/>
            </a:rPr>
            <a:t>Datos de Reclutamiento</a:t>
          </a:r>
        </a:p>
        <a:p>
          <a:pPr marL="114300" lvl="1" indent="-114300" algn="l" defTabSz="533400" rtl="0">
            <a:lnSpc>
              <a:spcPct val="90000"/>
            </a:lnSpc>
            <a:spcBef>
              <a:spcPct val="0"/>
            </a:spcBef>
            <a:spcAft>
              <a:spcPct val="15000"/>
            </a:spcAft>
            <a:buChar char="•"/>
          </a:pPr>
          <a:r>
            <a:rPr lang="es-MX" sz="1200" kern="1200" dirty="0">
              <a:solidFill>
                <a:schemeClr val="bg1"/>
              </a:solidFill>
              <a:latin typeface="+mj-lt"/>
            </a:rPr>
            <a:t>Variables del perfil de las vacantes  y la empresa</a:t>
          </a:r>
        </a:p>
        <a:p>
          <a:pPr marL="114300" lvl="1" indent="-114300" algn="l" defTabSz="533400">
            <a:lnSpc>
              <a:spcPct val="90000"/>
            </a:lnSpc>
            <a:spcBef>
              <a:spcPct val="0"/>
            </a:spcBef>
            <a:spcAft>
              <a:spcPct val="15000"/>
            </a:spcAft>
            <a:buChar char="•"/>
          </a:pPr>
          <a:r>
            <a:rPr lang="es-MX" sz="1200" kern="1200" dirty="0">
              <a:solidFill>
                <a:schemeClr val="bg1"/>
              </a:solidFill>
              <a:latin typeface="+mj-lt"/>
            </a:rPr>
            <a:t>Variables demográficas</a:t>
          </a:r>
        </a:p>
        <a:p>
          <a:pPr marL="114300" lvl="1" indent="-114300" algn="l" defTabSz="533400">
            <a:lnSpc>
              <a:spcPct val="90000"/>
            </a:lnSpc>
            <a:spcBef>
              <a:spcPct val="0"/>
            </a:spcBef>
            <a:spcAft>
              <a:spcPct val="15000"/>
            </a:spcAft>
            <a:buChar char="•"/>
          </a:pPr>
          <a:r>
            <a:rPr lang="es-MX" sz="1200" kern="1200">
              <a:solidFill>
                <a:schemeClr val="bg1"/>
              </a:solidFill>
              <a:latin typeface="+mj-lt"/>
            </a:rPr>
            <a:t>Variables de perfil laboral</a:t>
          </a:r>
        </a:p>
      </dsp:txBody>
      <dsp:txXfrm>
        <a:off x="500644" y="422797"/>
        <a:ext cx="2067178" cy="2739704"/>
      </dsp:txXfrm>
    </dsp:sp>
    <dsp:sp modelId="{CFACC3FA-D534-FA4B-BB3F-3D6BCBE28B74}">
      <dsp:nvSpPr>
        <dsp:cNvPr id="0" name=""/>
        <dsp:cNvSpPr/>
      </dsp:nvSpPr>
      <dsp:spPr>
        <a:xfrm>
          <a:off x="2884489" y="17"/>
          <a:ext cx="3585263" cy="3585263"/>
        </a:xfrm>
        <a:prstGeom prst="ellipse">
          <a:avLst/>
        </a:prstGeom>
        <a:gradFill rotWithShape="0">
          <a:gsLst>
            <a:gs pos="0">
              <a:schemeClr val="accent1">
                <a:shade val="80000"/>
                <a:alpha val="50000"/>
                <a:hueOff val="-19"/>
                <a:satOff val="-537"/>
                <a:lumOff val="4805"/>
                <a:alphaOff val="30000"/>
                <a:satMod val="103000"/>
                <a:lumMod val="102000"/>
                <a:tint val="94000"/>
              </a:schemeClr>
            </a:gs>
            <a:gs pos="50000">
              <a:schemeClr val="accent1">
                <a:shade val="80000"/>
                <a:alpha val="50000"/>
                <a:hueOff val="-19"/>
                <a:satOff val="-537"/>
                <a:lumOff val="4805"/>
                <a:alphaOff val="30000"/>
                <a:satMod val="110000"/>
                <a:lumMod val="100000"/>
                <a:shade val="100000"/>
              </a:schemeClr>
            </a:gs>
            <a:gs pos="100000">
              <a:schemeClr val="accent1">
                <a:shade val="80000"/>
                <a:alpha val="50000"/>
                <a:hueOff val="-19"/>
                <a:satOff val="-537"/>
                <a:lumOff val="4805"/>
                <a:alphaOff val="3000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90488" lvl="0" indent="-82550" algn="l" defTabSz="711200">
            <a:lnSpc>
              <a:spcPct val="90000"/>
            </a:lnSpc>
            <a:spcBef>
              <a:spcPct val="0"/>
            </a:spcBef>
            <a:spcAft>
              <a:spcPct val="35000"/>
            </a:spcAft>
            <a:buNone/>
            <a:tabLst>
              <a:tab pos="574675" algn="l"/>
              <a:tab pos="931863" algn="l"/>
            </a:tabLst>
          </a:pPr>
          <a:r>
            <a:rPr lang="es-MX" sz="1600" b="1" kern="1200">
              <a:solidFill>
                <a:schemeClr val="bg1"/>
              </a:solidFill>
              <a:latin typeface="+mj-lt"/>
            </a:rPr>
            <a:t>Datos de Contratación</a:t>
          </a:r>
        </a:p>
        <a:p>
          <a:pPr marL="136525" lvl="1" indent="-128588" algn="l" defTabSz="533400">
            <a:lnSpc>
              <a:spcPct val="90000"/>
            </a:lnSpc>
            <a:spcBef>
              <a:spcPct val="0"/>
            </a:spcBef>
            <a:spcAft>
              <a:spcPct val="15000"/>
            </a:spcAft>
            <a:buChar char="•"/>
            <a:tabLst>
              <a:tab pos="574675" algn="l"/>
              <a:tab pos="931863" algn="l"/>
            </a:tabLst>
          </a:pPr>
          <a:r>
            <a:rPr lang="es-MX" sz="1200" kern="1200">
              <a:solidFill>
                <a:schemeClr val="bg1"/>
              </a:solidFill>
              <a:latin typeface="+mj-lt"/>
            </a:rPr>
            <a:t>Variables de condiciones laborales</a:t>
          </a:r>
        </a:p>
        <a:p>
          <a:pPr marL="136525" lvl="1" indent="-128588" algn="l" defTabSz="533400">
            <a:lnSpc>
              <a:spcPct val="90000"/>
            </a:lnSpc>
            <a:spcBef>
              <a:spcPct val="0"/>
            </a:spcBef>
            <a:spcAft>
              <a:spcPct val="15000"/>
            </a:spcAft>
            <a:buChar char="•"/>
            <a:tabLst>
              <a:tab pos="574675" algn="l"/>
              <a:tab pos="931863" algn="l"/>
            </a:tabLst>
          </a:pPr>
          <a:r>
            <a:rPr lang="es-MX" sz="1200" kern="1200" dirty="0">
              <a:solidFill>
                <a:schemeClr val="bg1"/>
              </a:solidFill>
              <a:latin typeface="+mj-lt"/>
            </a:rPr>
            <a:t>Variables de formación y capacitación de los trabajadores</a:t>
          </a:r>
        </a:p>
      </dsp:txBody>
      <dsp:txXfrm>
        <a:off x="3901929" y="422797"/>
        <a:ext cx="2067178" cy="27397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EB74A-3F61-F244-84E5-16B88ED1C4E8}">
      <dsp:nvSpPr>
        <dsp:cNvPr id="0" name=""/>
        <dsp:cNvSpPr/>
      </dsp:nvSpPr>
      <dsp:spPr>
        <a:xfrm>
          <a:off x="1401954" y="180854"/>
          <a:ext cx="2250633" cy="2250633"/>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s-MX" sz="900" b="1" i="0" kern="1200">
              <a:latin typeface="Gill Sans Nova Light" panose="020B0302020104020203" pitchFamily="34" charset="0"/>
            </a:rPr>
            <a:t>Indicadores sobre la demanda y la oferta de capital humano </a:t>
          </a:r>
        </a:p>
      </dsp:txBody>
      <dsp:txXfrm>
        <a:off x="2625602" y="596149"/>
        <a:ext cx="763607" cy="750211"/>
      </dsp:txXfrm>
    </dsp:sp>
    <dsp:sp modelId="{CA8E0DC4-F823-DA4F-8419-A09D24E6A6EB}">
      <dsp:nvSpPr>
        <dsp:cNvPr id="0" name=""/>
        <dsp:cNvSpPr/>
      </dsp:nvSpPr>
      <dsp:spPr>
        <a:xfrm>
          <a:off x="1285940" y="247837"/>
          <a:ext cx="2250633" cy="2250633"/>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s-MX" sz="900" b="1" i="0" kern="1200">
              <a:latin typeface="Gill Sans Nova Light" panose="020B0302020104020203" pitchFamily="34" charset="0"/>
            </a:rPr>
            <a:t>Indicadores sobre condiciones laborales </a:t>
          </a:r>
        </a:p>
      </dsp:txBody>
      <dsp:txXfrm>
        <a:off x="1902184" y="1667879"/>
        <a:ext cx="1018143" cy="696624"/>
      </dsp:txXfrm>
    </dsp:sp>
    <dsp:sp modelId="{F58556F1-C2FF-0C41-9A21-9FCFAB7FBAE7}">
      <dsp:nvSpPr>
        <dsp:cNvPr id="0" name=""/>
        <dsp:cNvSpPr/>
      </dsp:nvSpPr>
      <dsp:spPr>
        <a:xfrm>
          <a:off x="1285940" y="247837"/>
          <a:ext cx="2250633" cy="2250633"/>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s-MX" sz="900" b="1" i="0" kern="1200" dirty="0">
              <a:latin typeface="Gill Sans Nova Light" panose="020B0302020104020203" pitchFamily="34" charset="0"/>
            </a:rPr>
            <a:t>Indicadores del perfil de las personas trabajadoras migrantes internacionales </a:t>
          </a:r>
        </a:p>
      </dsp:txBody>
      <dsp:txXfrm>
        <a:off x="1527079" y="689926"/>
        <a:ext cx="763607" cy="7502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5D3C2-1CB2-A645-8FD0-0C7F21BD16CA}">
      <dsp:nvSpPr>
        <dsp:cNvPr id="0" name=""/>
        <dsp:cNvSpPr/>
      </dsp:nvSpPr>
      <dsp:spPr>
        <a:xfrm>
          <a:off x="0" y="44714"/>
          <a:ext cx="11658929"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i="1" kern="1200" dirty="0">
              <a:latin typeface="Gill Sans Nova Light" panose="020B0302020104020203" pitchFamily="34" charset="0"/>
            </a:rPr>
            <a:t>Buena práctica 1. Identificar un universo factible a medir </a:t>
          </a:r>
          <a:endParaRPr lang="es-MX" sz="1600" b="1" kern="1200" dirty="0">
            <a:latin typeface="Gill Sans Nova Light" panose="020B0302020104020203" pitchFamily="34" charset="0"/>
          </a:endParaRPr>
        </a:p>
      </dsp:txBody>
      <dsp:txXfrm>
        <a:off x="31070" y="75784"/>
        <a:ext cx="11596789" cy="574340"/>
      </dsp:txXfrm>
    </dsp:sp>
    <dsp:sp modelId="{47E179B6-EE4B-2548-8054-7065192755B4}">
      <dsp:nvSpPr>
        <dsp:cNvPr id="0" name=""/>
        <dsp:cNvSpPr/>
      </dsp:nvSpPr>
      <dsp:spPr>
        <a:xfrm>
          <a:off x="0" y="681194"/>
          <a:ext cx="11658929"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71"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s-MX" sz="1600" b="1" kern="1200" dirty="0">
              <a:latin typeface="Gill Sans Nova Light"/>
            </a:rPr>
            <a:t>Producir datos que reflejen la realidad social del fenómeno a medir, más allá de la teoría o conceptualización de lo que significa la migración laboral y los migrantes trabajadores internacionales. </a:t>
          </a:r>
        </a:p>
      </dsp:txBody>
      <dsp:txXfrm>
        <a:off x="0" y="681194"/>
        <a:ext cx="11658929" cy="563040"/>
      </dsp:txXfrm>
    </dsp:sp>
    <dsp:sp modelId="{2A0D5C4F-9998-4341-B660-A91255313390}">
      <dsp:nvSpPr>
        <dsp:cNvPr id="0" name=""/>
        <dsp:cNvSpPr/>
      </dsp:nvSpPr>
      <dsp:spPr>
        <a:xfrm>
          <a:off x="0" y="1244234"/>
          <a:ext cx="11658929"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s-MX" sz="1600" b="1" i="1" kern="1200" dirty="0">
              <a:latin typeface="Gill Sans Nova Light"/>
            </a:rPr>
            <a:t>Buena práctica 2. Crear herramientas factibles para el ámbito operativo</a:t>
          </a:r>
        </a:p>
      </dsp:txBody>
      <dsp:txXfrm>
        <a:off x="31070" y="1275304"/>
        <a:ext cx="11596789" cy="574340"/>
      </dsp:txXfrm>
    </dsp:sp>
    <dsp:sp modelId="{5344C7E3-14DE-8247-8E72-077BEF19742C}">
      <dsp:nvSpPr>
        <dsp:cNvPr id="0" name=""/>
        <dsp:cNvSpPr/>
      </dsp:nvSpPr>
      <dsp:spPr>
        <a:xfrm>
          <a:off x="0" y="1880714"/>
          <a:ext cx="11658929"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7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MX" sz="1600" b="1" kern="1200" dirty="0">
              <a:latin typeface="Gill Sans Nova Light" panose="020B0302020104020203" pitchFamily="34" charset="0"/>
            </a:rPr>
            <a:t>Construir un instrumento que reduzca las cargas de trabajo durante el proceso de reclutamiento y contratación, y otorgar categorías mínimas recomendables para normalizar la información, especialmente para migrantes internacionales. </a:t>
          </a:r>
        </a:p>
      </dsp:txBody>
      <dsp:txXfrm>
        <a:off x="0" y="1880714"/>
        <a:ext cx="11658929" cy="563040"/>
      </dsp:txXfrm>
    </dsp:sp>
    <dsp:sp modelId="{2E300CB1-8746-1949-B110-9BAFE2C6F9E1}">
      <dsp:nvSpPr>
        <dsp:cNvPr id="0" name=""/>
        <dsp:cNvSpPr/>
      </dsp:nvSpPr>
      <dsp:spPr>
        <a:xfrm>
          <a:off x="0" y="2443754"/>
          <a:ext cx="11658929"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i="1" kern="1200" dirty="0">
              <a:latin typeface="Gill Sans Nova Light" panose="020B0302020104020203" pitchFamily="34" charset="0"/>
            </a:rPr>
            <a:t>Buena práctica 3. Crear herramientas factibles en el ámbito estratégico </a:t>
          </a:r>
          <a:endParaRPr lang="es-MX" sz="1600" b="1" kern="1200" dirty="0">
            <a:latin typeface="Gill Sans Nova Light" panose="020B0302020104020203" pitchFamily="34" charset="0"/>
          </a:endParaRPr>
        </a:p>
      </dsp:txBody>
      <dsp:txXfrm>
        <a:off x="31070" y="2474824"/>
        <a:ext cx="11596789" cy="574340"/>
      </dsp:txXfrm>
    </dsp:sp>
    <dsp:sp modelId="{AF403E86-4DB2-5C46-8D50-062499627240}">
      <dsp:nvSpPr>
        <dsp:cNvPr id="0" name=""/>
        <dsp:cNvSpPr/>
      </dsp:nvSpPr>
      <dsp:spPr>
        <a:xfrm>
          <a:off x="0" y="3080234"/>
          <a:ext cx="11658929" cy="756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7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MX" sz="1600" b="1" kern="1200" dirty="0">
              <a:latin typeface="Gill Sans Nova Light" panose="020B0302020104020203" pitchFamily="34" charset="0"/>
            </a:rPr>
            <a:t>La propuesta de indicadores surge bajo la necesidad de generar políticas públicas basadas en evidencia que vinculen el mercado laboral y la migración para impulsar mejoras en el mercado laboral formal respetando los derechos de las personas migrantes internacionales </a:t>
          </a:r>
        </a:p>
      </dsp:txBody>
      <dsp:txXfrm>
        <a:off x="0" y="3080234"/>
        <a:ext cx="11658929" cy="756585"/>
      </dsp:txXfrm>
    </dsp:sp>
    <dsp:sp modelId="{05E7DFBE-697C-B847-925A-1B960B3E4A6D}">
      <dsp:nvSpPr>
        <dsp:cNvPr id="0" name=""/>
        <dsp:cNvSpPr/>
      </dsp:nvSpPr>
      <dsp:spPr>
        <a:xfrm>
          <a:off x="0" y="3836819"/>
          <a:ext cx="11658929" cy="636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i="1" kern="1200" dirty="0">
              <a:latin typeface="Gill Sans Nova Light" panose="020B0302020104020203" pitchFamily="34" charset="0"/>
            </a:rPr>
            <a:t>Buena práctica 4. Crear un instrumento integral</a:t>
          </a:r>
        </a:p>
      </dsp:txBody>
      <dsp:txXfrm>
        <a:off x="31070" y="3867889"/>
        <a:ext cx="11596789" cy="574340"/>
      </dsp:txXfrm>
    </dsp:sp>
    <dsp:sp modelId="{AE17B0BE-E6BC-C542-B551-381559E366B8}">
      <dsp:nvSpPr>
        <dsp:cNvPr id="0" name=""/>
        <dsp:cNvSpPr/>
      </dsp:nvSpPr>
      <dsp:spPr>
        <a:xfrm>
          <a:off x="0" y="4473299"/>
          <a:ext cx="11658929"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17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s-MX" sz="1600" b="1" kern="1200" dirty="0">
              <a:latin typeface="Gill Sans Nova Light" panose="020B0302020104020203" pitchFamily="34" charset="0"/>
            </a:rPr>
            <a:t>La guía incluye herramientas para cada actor clave involucrado (público y privado)</a:t>
          </a:r>
        </a:p>
      </dsp:txBody>
      <dsp:txXfrm>
        <a:off x="0" y="4473299"/>
        <a:ext cx="11658929" cy="563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7959BC3-9FD2-EA4F-B606-513566566D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C701E2-850D-1645-B017-237E5AEA27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77EB0D-43C1-6447-A65E-80F01902CF2C}" type="datetimeFigureOut">
              <a:t>01/08/24</a:t>
            </a:fld>
            <a:endParaRPr lang="en-US"/>
          </a:p>
        </p:txBody>
      </p:sp>
      <p:sp>
        <p:nvSpPr>
          <p:cNvPr id="4" name="Footer Placeholder 3">
            <a:extLst>
              <a:ext uri="{FF2B5EF4-FFF2-40B4-BE49-F238E27FC236}">
                <a16:creationId xmlns:a16="http://schemas.microsoft.com/office/drawing/2014/main" id="{1B1A2BFD-14F2-9042-8F63-7915F619B8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F7BBDDF-45DE-454B-9A04-DA1F768A86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0EAB66-EEE6-C14F-A734-AA7960F5B300}" type="slidenum">
              <a:t>‹Nº›</a:t>
            </a:fld>
            <a:endParaRPr lang="en-US"/>
          </a:p>
        </p:txBody>
      </p:sp>
    </p:spTree>
    <p:extLst>
      <p:ext uri="{BB962C8B-B14F-4D97-AF65-F5344CB8AC3E}">
        <p14:creationId xmlns:p14="http://schemas.microsoft.com/office/powerpoint/2010/main" val="40482074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X"/>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FE2A5-D4ED-4245-AC80-32D53274BFF9}" type="datetimeFigureOut">
              <a:rPr lang="en-MX" smtClean="0"/>
              <a:t>8/1/24</a:t>
            </a:fld>
            <a:endParaRPr lang="en-MX"/>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X"/>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X"/>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53E74-EB62-F644-AE86-B0BCA873FFF6}" type="slidenum">
              <a:rPr lang="en-MX" smtClean="0"/>
              <a:t>‹Nº›</a:t>
            </a:fld>
            <a:endParaRPr lang="en-MX"/>
          </a:p>
        </p:txBody>
      </p:sp>
    </p:spTree>
    <p:extLst>
      <p:ext uri="{BB962C8B-B14F-4D97-AF65-F5344CB8AC3E}">
        <p14:creationId xmlns:p14="http://schemas.microsoft.com/office/powerpoint/2010/main" val="214012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 Photo">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CA53CF3F-B117-8242-AFF0-D4997186CCFF}"/>
              </a:ext>
            </a:extLst>
          </p:cNvPr>
          <p:cNvSpPr>
            <a:spLocks noGrp="1"/>
          </p:cNvSpPr>
          <p:nvPr>
            <p:ph type="pic" sz="quarter" idx="10" hasCustomPrompt="1"/>
          </p:nvPr>
        </p:nvSpPr>
        <p:spPr>
          <a:xfrm>
            <a:off x="0" y="0"/>
            <a:ext cx="12192000" cy="6858000"/>
          </a:xfrm>
          <a:prstGeom prst="rect">
            <a:avLst/>
          </a:prstGeom>
          <a:pattFill prst="pct50">
            <a:fgClr>
              <a:schemeClr val="accent1"/>
            </a:fgClr>
            <a:bgClr>
              <a:schemeClr val="bg1"/>
            </a:bgClr>
          </a:pattFill>
        </p:spPr>
        <p:txBody>
          <a:bodyPr/>
          <a:lstStyle>
            <a:lvl1pPr marL="0" indent="0">
              <a:buNone/>
              <a:defRPr>
                <a:solidFill>
                  <a:schemeClr val="bg1"/>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7" name="Text Placeholder 6">
            <a:extLst>
              <a:ext uri="{FF2B5EF4-FFF2-40B4-BE49-F238E27FC236}">
                <a16:creationId xmlns:a16="http://schemas.microsoft.com/office/drawing/2014/main" id="{C328EA38-F3A3-F84E-9319-C5B16E07AEC6}"/>
              </a:ext>
            </a:extLst>
          </p:cNvPr>
          <p:cNvSpPr>
            <a:spLocks noGrp="1"/>
          </p:cNvSpPr>
          <p:nvPr>
            <p:ph type="body" sz="quarter" idx="11" hasCustomPrompt="1"/>
          </p:nvPr>
        </p:nvSpPr>
        <p:spPr>
          <a:xfrm>
            <a:off x="0" y="5494041"/>
            <a:ext cx="12192000" cy="963909"/>
          </a:xfrm>
          <a:prstGeom prst="rect">
            <a:avLst/>
          </a:prstGeom>
          <a:solidFill>
            <a:schemeClr val="bg1"/>
          </a:solidFill>
        </p:spPr>
        <p:txBody>
          <a:bodyPr lIns="457200" anchor="ctr" anchorCtr="0">
            <a:normAutofit/>
          </a:bodyPr>
          <a:lstStyle>
            <a:lvl1pPr marL="0" indent="0" algn="ctr">
              <a:buNone/>
              <a:defRPr sz="2400" b="0" i="0">
                <a:solidFill>
                  <a:srgbClr val="0048AA"/>
                </a:solidFill>
                <a:latin typeface="Calibri" panose="020F0502020204030204" pitchFamily="34" charset="0"/>
                <a:cs typeface="Calibri" panose="020F0502020204030204" pitchFamily="34" charset="0"/>
              </a:defRPr>
            </a:lvl1pPr>
            <a:lvl2pPr marL="457200" indent="0">
              <a:buNone/>
              <a:defRPr sz="4000" b="0" i="0">
                <a:solidFill>
                  <a:srgbClr val="0048AA"/>
                </a:solidFill>
                <a:latin typeface="Gill Sans Nova Book" panose="020B0502020204020203" pitchFamily="34" charset="0"/>
              </a:defRPr>
            </a:lvl2pPr>
            <a:lvl3pPr marL="914400" indent="0">
              <a:buNone/>
              <a:defRPr sz="4000" b="0" i="0">
                <a:solidFill>
                  <a:srgbClr val="0048AA"/>
                </a:solidFill>
                <a:latin typeface="Gill Sans Nova Book" panose="020B0502020204020203" pitchFamily="34" charset="0"/>
              </a:defRPr>
            </a:lvl3pPr>
            <a:lvl4pPr marL="1371600" indent="0">
              <a:buNone/>
              <a:defRPr sz="4000" b="0" i="0">
                <a:solidFill>
                  <a:srgbClr val="0048AA"/>
                </a:solidFill>
                <a:latin typeface="Gill Sans Nova Book" panose="020B0502020204020203" pitchFamily="34" charset="0"/>
              </a:defRPr>
            </a:lvl4pPr>
            <a:lvl5pPr marL="1828800" indent="0">
              <a:buNone/>
              <a:defRPr sz="4000" b="0" i="0">
                <a:solidFill>
                  <a:srgbClr val="0048AA"/>
                </a:solidFill>
                <a:latin typeface="Gill Sans Nova Book" panose="020B0502020204020203" pitchFamily="34" charset="0"/>
              </a:defRPr>
            </a:lvl5pPr>
          </a:lstStyle>
          <a:p>
            <a:pPr lvl="0"/>
            <a:r>
              <a:rPr lang="es-ES_tradnl" noProof="0"/>
              <a:t>HAGA CLIC PARA EDITAR EL TÍTULO</a:t>
            </a:r>
            <a:endParaRPr lang="en-US"/>
          </a:p>
        </p:txBody>
      </p:sp>
    </p:spTree>
    <p:extLst>
      <p:ext uri="{BB962C8B-B14F-4D97-AF65-F5344CB8AC3E}">
        <p14:creationId xmlns:p14="http://schemas.microsoft.com/office/powerpoint/2010/main" val="3488306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P - DISCLAIMER">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2B74F-C03B-0363-B500-2F90A3F73DE5}"/>
              </a:ext>
            </a:extLst>
          </p:cNvPr>
          <p:cNvSpPr txBox="1"/>
          <p:nvPr userDrawn="1"/>
        </p:nvSpPr>
        <p:spPr>
          <a:xfrm>
            <a:off x="495615" y="6381689"/>
            <a:ext cx="7346360" cy="338554"/>
          </a:xfrm>
          <a:prstGeom prst="rect">
            <a:avLst/>
          </a:prstGeom>
          <a:noFill/>
        </p:spPr>
        <p:txBody>
          <a:bodyPr wrap="square" rtlCol="0">
            <a:spAutoFit/>
          </a:bodyPr>
          <a:lstStyle/>
          <a:p>
            <a:r>
              <a:rPr lang="es-ES_tradnl" sz="800" i="0" noProof="0">
                <a:effectLst/>
                <a:latin typeface="+mn-lt"/>
              </a:rPr>
              <a:t>Fuente: Microsoft / Nota: Este mapa es solo para fines ilustrativos. Los nombres y las fronteras indicadas en este mapa, así como las denominaciones utilizadas en el mismo, no implican su reconocimiento o aceptación oficial por parte de la Organización Internacional para las Migraciones</a:t>
            </a:r>
          </a:p>
        </p:txBody>
      </p:sp>
    </p:spTree>
    <p:extLst>
      <p:ext uri="{BB962C8B-B14F-4D97-AF65-F5344CB8AC3E}">
        <p14:creationId xmlns:p14="http://schemas.microsoft.com/office/powerpoint/2010/main" val="368894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3" name="Text Placeholder 23">
            <a:extLst>
              <a:ext uri="{FF2B5EF4-FFF2-40B4-BE49-F238E27FC236}">
                <a16:creationId xmlns:a16="http://schemas.microsoft.com/office/drawing/2014/main" id="{9D800262-7E34-F248-B67D-1DC90D156A83}"/>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TÍTULO</a:t>
            </a:r>
            <a:endParaRPr lang="en-US"/>
          </a:p>
        </p:txBody>
      </p:sp>
      <p:sp>
        <p:nvSpPr>
          <p:cNvPr id="6" name="Text Placeholder 4">
            <a:extLst>
              <a:ext uri="{FF2B5EF4-FFF2-40B4-BE49-F238E27FC236}">
                <a16:creationId xmlns:a16="http://schemas.microsoft.com/office/drawing/2014/main" id="{33643FAC-DD7D-3F4A-AFEC-1F43DDC9CD78}"/>
              </a:ext>
            </a:extLst>
          </p:cNvPr>
          <p:cNvSpPr>
            <a:spLocks noGrp="1"/>
          </p:cNvSpPr>
          <p:nvPr>
            <p:ph type="body" sz="quarter" idx="30" hasCustomPrompt="1"/>
          </p:nvPr>
        </p:nvSpPr>
        <p:spPr>
          <a:xfrm>
            <a:off x="1400895" y="1101725"/>
            <a:ext cx="9256713" cy="674688"/>
          </a:xfrm>
          <a:prstGeom prst="rect">
            <a:avLst/>
          </a:prstGeom>
        </p:spPr>
        <p:txBody>
          <a:bodyPr anchor="ctr" anchorCtr="0"/>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texto</a:t>
            </a:r>
          </a:p>
        </p:txBody>
      </p:sp>
      <p:sp>
        <p:nvSpPr>
          <p:cNvPr id="7" name="Picture Placeholder 14">
            <a:extLst>
              <a:ext uri="{FF2B5EF4-FFF2-40B4-BE49-F238E27FC236}">
                <a16:creationId xmlns:a16="http://schemas.microsoft.com/office/drawing/2014/main" id="{7103F64D-E060-284F-845B-03DD9858139E}"/>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en-US"/>
              <a:t>HAGA CLIC PARA INSERTAR EL LOGO</a:t>
            </a:r>
          </a:p>
        </p:txBody>
      </p:sp>
      <p:sp>
        <p:nvSpPr>
          <p:cNvPr id="10" name="Text Placeholder 6">
            <a:extLst>
              <a:ext uri="{FF2B5EF4-FFF2-40B4-BE49-F238E27FC236}">
                <a16:creationId xmlns:a16="http://schemas.microsoft.com/office/drawing/2014/main" id="{A255CE22-1451-5B47-AAD5-507A624AC4C2}"/>
              </a:ext>
            </a:extLst>
          </p:cNvPr>
          <p:cNvSpPr>
            <a:spLocks noGrp="1"/>
          </p:cNvSpPr>
          <p:nvPr>
            <p:ph type="body" sz="quarter" idx="18" hasCustomPrompt="1"/>
          </p:nvPr>
        </p:nvSpPr>
        <p:spPr>
          <a:xfrm>
            <a:off x="1400895" y="1876072"/>
            <a:ext cx="9256713" cy="3335338"/>
          </a:xfrm>
          <a:prstGeom prst="rect">
            <a:avLst/>
          </a:prstGeom>
        </p:spPr>
        <p:txBody>
          <a:bodyPr>
            <a:normAutofit/>
          </a:bodyPr>
          <a:lstStyle>
            <a:lvl1pPr marL="285750" indent="-285750">
              <a:buFont typeface="Wingdings" pitchFamily="2" charset="2"/>
              <a:buChar char="§"/>
              <a:defRPr sz="1400">
                <a:solidFill>
                  <a:srgbClr val="0048AA"/>
                </a:solidFill>
                <a:latin typeface="Gill Sans Nova Book" panose="020B0502020204020203" pitchFamily="34" charset="0"/>
              </a:defRPr>
            </a:lvl1pPr>
            <a:lvl2pPr marL="742950" indent="-285750">
              <a:buFont typeface="Arial" panose="020B0604020202020204" pitchFamily="34" charset="0"/>
              <a:buChar char="•"/>
              <a:defRPr sz="1600">
                <a:latin typeface="Gill Sans Nova Book" panose="020B0502020204020203" pitchFamily="34" charset="0"/>
              </a:defRPr>
            </a:lvl2pPr>
            <a:lvl3pPr marL="1200150" indent="-285750">
              <a:buFont typeface="Arial" panose="020B0604020202020204" pitchFamily="34" charset="0"/>
              <a:buChar char="•"/>
              <a:defRPr sz="1600">
                <a:latin typeface="Gill Sans Nova Book" panose="020B0502020204020203" pitchFamily="34" charset="0"/>
              </a:defRPr>
            </a:lvl3pPr>
            <a:lvl4pPr marL="1657350" indent="-285750">
              <a:buFont typeface="Arial" panose="020B0604020202020204" pitchFamily="34" charset="0"/>
              <a:buChar char="•"/>
              <a:defRPr sz="1600">
                <a:latin typeface="Gill Sans Nova Book" panose="020B0502020204020203" pitchFamily="34" charset="0"/>
              </a:defRPr>
            </a:lvl4pPr>
            <a:lvl5pPr marL="2114550" indent="-285750">
              <a:buFont typeface="Arial" panose="020B0604020202020204" pitchFamily="34" charset="0"/>
              <a:buChar char="•"/>
              <a:defRPr sz="1600">
                <a:latin typeface="Gill Sans Nova Book" panose="020B0502020204020203" pitchFamily="34" charset="0"/>
              </a:defRPr>
            </a:lvl5pPr>
          </a:lstStyle>
          <a:p>
            <a:pPr lvl="0"/>
            <a:r>
              <a:rPr lang="es-ES_tradnl" noProof="0" err="1"/>
              <a:t>Ullamcorper</a:t>
            </a:r>
            <a:r>
              <a:rPr lang="es-ES_tradnl" noProof="0"/>
              <a:t> </a:t>
            </a:r>
            <a:r>
              <a:rPr lang="es-ES_tradnl" noProof="0" err="1"/>
              <a:t>morbi</a:t>
            </a:r>
            <a:r>
              <a:rPr lang="es-ES_tradnl" noProof="0"/>
              <a:t> </a:t>
            </a:r>
            <a:r>
              <a:rPr lang="es-ES_tradnl" noProof="0" err="1"/>
              <a:t>tincidunt</a:t>
            </a:r>
            <a:r>
              <a:rPr lang="es-ES_tradnl" noProof="0"/>
              <a:t> ornare </a:t>
            </a:r>
            <a:r>
              <a:rPr lang="es-ES_tradnl" noProof="0" err="1"/>
              <a:t>massa</a:t>
            </a:r>
            <a:r>
              <a:rPr lang="es-ES_tradnl" noProof="0"/>
              <a:t> </a:t>
            </a:r>
            <a:r>
              <a:rPr lang="es-ES_tradnl" noProof="0" err="1"/>
              <a:t>eget</a:t>
            </a:r>
            <a:r>
              <a:rPr lang="es-ES_tradnl" noProof="0"/>
              <a:t> </a:t>
            </a:r>
            <a:r>
              <a:rPr lang="es-ES_tradnl" noProof="0" err="1"/>
              <a:t>egestas</a:t>
            </a:r>
            <a:r>
              <a:rPr lang="es-ES_tradnl" noProof="0"/>
              <a:t> </a:t>
            </a:r>
            <a:r>
              <a:rPr lang="es-ES_tradnl" noProof="0" err="1"/>
              <a:t>purus</a:t>
            </a:r>
            <a:r>
              <a:rPr lang="es-ES_tradnl" noProof="0"/>
              <a:t>. </a:t>
            </a:r>
          </a:p>
          <a:p>
            <a:pPr lvl="0"/>
            <a:r>
              <a:rPr lang="es-ES_tradnl" noProof="0" err="1"/>
              <a:t>Vestibulum</a:t>
            </a:r>
            <a:r>
              <a:rPr lang="es-ES_tradnl" noProof="0"/>
              <a:t> </a:t>
            </a:r>
            <a:r>
              <a:rPr lang="es-ES_tradnl" noProof="0" err="1"/>
              <a:t>rhoncus</a:t>
            </a:r>
            <a:r>
              <a:rPr lang="es-ES_tradnl" noProof="0"/>
              <a:t> </a:t>
            </a:r>
            <a:r>
              <a:rPr lang="es-ES_tradnl" noProof="0" err="1"/>
              <a:t>est</a:t>
            </a:r>
            <a:r>
              <a:rPr lang="es-ES_tradnl" noProof="0"/>
              <a:t> </a:t>
            </a:r>
            <a:r>
              <a:rPr lang="es-ES_tradnl" noProof="0" err="1"/>
              <a:t>pellentesque</a:t>
            </a:r>
            <a:r>
              <a:rPr lang="es-ES_tradnl" noProof="0"/>
              <a:t> </a:t>
            </a:r>
            <a:r>
              <a:rPr lang="es-ES_tradnl" noProof="0" err="1"/>
              <a:t>elit</a:t>
            </a:r>
            <a:r>
              <a:rPr lang="es-ES_tradnl" noProof="0"/>
              <a:t> </a:t>
            </a:r>
            <a:r>
              <a:rPr lang="es-ES_tradnl" noProof="0" err="1"/>
              <a:t>ullamcorper</a:t>
            </a:r>
            <a:r>
              <a:rPr lang="es-ES_tradnl" noProof="0"/>
              <a:t> </a:t>
            </a:r>
            <a:r>
              <a:rPr lang="es-ES_tradnl" noProof="0" err="1"/>
              <a:t>dignissim</a:t>
            </a:r>
            <a:r>
              <a:rPr lang="es-ES_tradnl" noProof="0"/>
              <a:t> cras </a:t>
            </a:r>
            <a:r>
              <a:rPr lang="es-ES_tradnl" noProof="0" err="1"/>
              <a:t>tincidunt</a:t>
            </a:r>
            <a:r>
              <a:rPr lang="es-ES_tradnl" noProof="0"/>
              <a:t> </a:t>
            </a:r>
            <a:r>
              <a:rPr lang="es-ES_tradnl" noProof="0" err="1"/>
              <a:t>lobortis</a:t>
            </a:r>
            <a:r>
              <a:rPr lang="es-ES_tradnl" noProof="0"/>
              <a:t>. </a:t>
            </a:r>
          </a:p>
          <a:p>
            <a:pPr lvl="0"/>
            <a:r>
              <a:rPr lang="es-ES_tradnl" noProof="0"/>
              <a:t>Sed </a:t>
            </a:r>
            <a:r>
              <a:rPr lang="es-ES_tradnl" noProof="0" err="1"/>
              <a:t>nisi</a:t>
            </a:r>
            <a:r>
              <a:rPr lang="es-ES_tradnl" noProof="0"/>
              <a:t> </a:t>
            </a:r>
            <a:r>
              <a:rPr lang="es-ES_tradnl" noProof="0" err="1"/>
              <a:t>lacus</a:t>
            </a:r>
            <a:r>
              <a:rPr lang="es-ES_tradnl" noProof="0"/>
              <a:t> sed </a:t>
            </a:r>
            <a:r>
              <a:rPr lang="es-ES_tradnl" noProof="0" err="1"/>
              <a:t>viverra</a:t>
            </a:r>
            <a:r>
              <a:rPr lang="es-ES_tradnl" noProof="0"/>
              <a:t> </a:t>
            </a:r>
            <a:r>
              <a:rPr lang="es-ES_tradnl" noProof="0" err="1"/>
              <a:t>tellus</a:t>
            </a:r>
            <a:r>
              <a:rPr lang="es-ES_tradnl" noProof="0"/>
              <a:t> in. </a:t>
            </a:r>
            <a:r>
              <a:rPr lang="es-ES_tradnl" noProof="0" err="1"/>
              <a:t>Fames</a:t>
            </a:r>
            <a:r>
              <a:rPr lang="es-ES_tradnl" noProof="0"/>
              <a:t> ac </a:t>
            </a:r>
            <a:r>
              <a:rPr lang="es-ES_tradnl" noProof="0" err="1"/>
              <a:t>turpis</a:t>
            </a:r>
            <a:r>
              <a:rPr lang="es-ES_tradnl" noProof="0"/>
              <a:t> </a:t>
            </a:r>
            <a:r>
              <a:rPr lang="es-ES_tradnl" noProof="0" err="1"/>
              <a:t>egestas</a:t>
            </a:r>
            <a:r>
              <a:rPr lang="es-ES_tradnl" noProof="0"/>
              <a:t> </a:t>
            </a:r>
            <a:r>
              <a:rPr lang="es-ES_tradnl" noProof="0" err="1"/>
              <a:t>maecenas</a:t>
            </a:r>
            <a:r>
              <a:rPr lang="es-ES_tradnl" noProof="0"/>
              <a:t>. </a:t>
            </a:r>
          </a:p>
          <a:p>
            <a:pPr lvl="0"/>
            <a:r>
              <a:rPr lang="es-ES_tradnl" noProof="0"/>
              <a:t>Cras </a:t>
            </a:r>
            <a:r>
              <a:rPr lang="es-ES_tradnl" noProof="0" err="1"/>
              <a:t>adipiscing</a:t>
            </a:r>
            <a:r>
              <a:rPr lang="es-ES_tradnl" noProof="0"/>
              <a:t> </a:t>
            </a:r>
            <a:r>
              <a:rPr lang="es-ES_tradnl" noProof="0" err="1"/>
              <a:t>enim</a:t>
            </a:r>
            <a:r>
              <a:rPr lang="es-ES_tradnl" noProof="0"/>
              <a:t> </a:t>
            </a:r>
            <a:r>
              <a:rPr lang="es-ES_tradnl" noProof="0" err="1"/>
              <a:t>eu</a:t>
            </a:r>
            <a:r>
              <a:rPr lang="es-ES_tradnl" noProof="0"/>
              <a:t> </a:t>
            </a:r>
            <a:r>
              <a:rPr lang="es-ES_tradnl" noProof="0" err="1"/>
              <a:t>turpis</a:t>
            </a:r>
            <a:r>
              <a:rPr lang="es-ES_tradnl" noProof="0"/>
              <a:t> </a:t>
            </a:r>
            <a:r>
              <a:rPr lang="es-ES_tradnl" noProof="0" err="1"/>
              <a:t>egestas</a:t>
            </a:r>
            <a:r>
              <a:rPr lang="es-ES_tradnl" noProof="0"/>
              <a:t> </a:t>
            </a:r>
            <a:r>
              <a:rPr lang="es-ES_tradnl" noProof="0" err="1"/>
              <a:t>pretium</a:t>
            </a:r>
            <a:r>
              <a:rPr lang="es-ES_tradnl" noProof="0"/>
              <a:t> </a:t>
            </a:r>
            <a:r>
              <a:rPr lang="es-ES_tradnl" noProof="0" err="1"/>
              <a:t>aenean</a:t>
            </a:r>
            <a:r>
              <a:rPr lang="es-ES_tradnl" noProof="0"/>
              <a:t> </a:t>
            </a:r>
            <a:r>
              <a:rPr lang="es-ES_tradnl" noProof="0" err="1"/>
              <a:t>pharetra</a:t>
            </a:r>
            <a:r>
              <a:rPr lang="es-ES_tradnl" noProof="0"/>
              <a:t>. </a:t>
            </a:r>
          </a:p>
          <a:p>
            <a:pPr lvl="0"/>
            <a:r>
              <a:rPr lang="es-ES_tradnl" noProof="0" err="1"/>
              <a:t>Gravida</a:t>
            </a:r>
            <a:r>
              <a:rPr lang="es-ES_tradnl" noProof="0"/>
              <a:t> </a:t>
            </a:r>
            <a:r>
              <a:rPr lang="es-ES_tradnl" noProof="0" err="1"/>
              <a:t>rutrum</a:t>
            </a:r>
            <a:r>
              <a:rPr lang="es-ES_tradnl" noProof="0"/>
              <a:t> quisque non </a:t>
            </a:r>
            <a:r>
              <a:rPr lang="es-ES_tradnl" noProof="0" err="1"/>
              <a:t>tellus</a:t>
            </a:r>
            <a:r>
              <a:rPr lang="es-ES_tradnl" noProof="0"/>
              <a:t>.</a:t>
            </a:r>
          </a:p>
          <a:p>
            <a:pPr lvl="0"/>
            <a:r>
              <a:rPr lang="es-ES_tradnl" noProof="0"/>
              <a:t>Tortor </a:t>
            </a:r>
            <a:r>
              <a:rPr lang="es-ES_tradnl" noProof="0" err="1"/>
              <a:t>dignissim</a:t>
            </a:r>
            <a:r>
              <a:rPr lang="es-ES_tradnl" noProof="0"/>
              <a:t> </a:t>
            </a:r>
            <a:r>
              <a:rPr lang="es-ES_tradnl" noProof="0" err="1"/>
              <a:t>convallis</a:t>
            </a:r>
            <a:r>
              <a:rPr lang="es-ES_tradnl" noProof="0"/>
              <a:t> </a:t>
            </a:r>
            <a:r>
              <a:rPr lang="es-ES_tradnl" noProof="0" err="1"/>
              <a:t>aenean</a:t>
            </a:r>
            <a:r>
              <a:rPr lang="es-ES_tradnl" noProof="0"/>
              <a:t> et tortor at. </a:t>
            </a:r>
          </a:p>
          <a:p>
            <a:pPr lvl="0"/>
            <a:r>
              <a:rPr lang="es-ES_tradnl" noProof="0" err="1"/>
              <a:t>Rhoncus</a:t>
            </a:r>
            <a:r>
              <a:rPr lang="es-ES_tradnl" noProof="0"/>
              <a:t> </a:t>
            </a:r>
            <a:r>
              <a:rPr lang="es-ES_tradnl" noProof="0" err="1"/>
              <a:t>est</a:t>
            </a:r>
            <a:r>
              <a:rPr lang="es-ES_tradnl" noProof="0"/>
              <a:t> </a:t>
            </a:r>
            <a:r>
              <a:rPr lang="es-ES_tradnl" noProof="0" err="1"/>
              <a:t>pellentesque</a:t>
            </a:r>
            <a:r>
              <a:rPr lang="es-ES_tradnl" noProof="0"/>
              <a:t> </a:t>
            </a:r>
            <a:r>
              <a:rPr lang="es-ES_tradnl" noProof="0" err="1"/>
              <a:t>elit</a:t>
            </a:r>
            <a:r>
              <a:rPr lang="es-ES_tradnl" noProof="0"/>
              <a:t> </a:t>
            </a:r>
            <a:r>
              <a:rPr lang="es-ES_tradnl" noProof="0" err="1"/>
              <a:t>ullamcorper</a:t>
            </a:r>
            <a:r>
              <a:rPr lang="es-ES_tradnl" noProof="0"/>
              <a:t>. </a:t>
            </a:r>
          </a:p>
          <a:p>
            <a:pPr lvl="0"/>
            <a:r>
              <a:rPr lang="es-ES_tradnl" noProof="0"/>
              <a:t>Pulvinar neque </a:t>
            </a:r>
            <a:r>
              <a:rPr lang="es-ES_tradnl" noProof="0" err="1"/>
              <a:t>laoreet</a:t>
            </a:r>
            <a:r>
              <a:rPr lang="es-ES_tradnl" noProof="0"/>
              <a:t> </a:t>
            </a:r>
            <a:r>
              <a:rPr lang="es-ES_tradnl" noProof="0" err="1"/>
              <a:t>suspendisse</a:t>
            </a:r>
            <a:r>
              <a:rPr lang="es-ES_tradnl" noProof="0"/>
              <a:t> </a:t>
            </a:r>
            <a:r>
              <a:rPr lang="es-ES_tradnl" noProof="0" err="1"/>
              <a:t>interdum</a:t>
            </a:r>
            <a:r>
              <a:rPr lang="es-ES_tradnl" noProof="0"/>
              <a:t>. </a:t>
            </a:r>
            <a:r>
              <a:rPr lang="es-ES_tradnl" noProof="0" err="1"/>
              <a:t>Consequat</a:t>
            </a:r>
            <a:r>
              <a:rPr lang="es-ES_tradnl" noProof="0"/>
              <a:t> </a:t>
            </a:r>
            <a:r>
              <a:rPr lang="es-ES_tradnl" noProof="0" err="1"/>
              <a:t>nisl</a:t>
            </a:r>
            <a:r>
              <a:rPr lang="es-ES_tradnl" noProof="0"/>
              <a:t> </a:t>
            </a:r>
            <a:r>
              <a:rPr lang="es-ES_tradnl" noProof="0" err="1"/>
              <a:t>vel</a:t>
            </a:r>
            <a:r>
              <a:rPr lang="es-ES_tradnl" noProof="0"/>
              <a:t> </a:t>
            </a:r>
            <a:r>
              <a:rPr lang="es-ES_tradnl" noProof="0" err="1"/>
              <a:t>pretium</a:t>
            </a:r>
            <a:r>
              <a:rPr lang="es-ES_tradnl" noProof="0"/>
              <a:t> </a:t>
            </a:r>
            <a:r>
              <a:rPr lang="es-ES_tradnl" noProof="0" err="1"/>
              <a:t>lectus</a:t>
            </a:r>
            <a:r>
              <a:rPr lang="es-ES_tradnl" noProof="0"/>
              <a:t> </a:t>
            </a:r>
            <a:r>
              <a:rPr lang="es-ES_tradnl" noProof="0" err="1"/>
              <a:t>quam</a:t>
            </a:r>
            <a:r>
              <a:rPr lang="es-ES_tradnl" noProof="0"/>
              <a:t> id leo. </a:t>
            </a:r>
          </a:p>
          <a:p>
            <a:pPr lvl="0"/>
            <a:r>
              <a:rPr lang="es-ES_tradnl" noProof="0" err="1"/>
              <a:t>Tellus</a:t>
            </a:r>
            <a:r>
              <a:rPr lang="es-ES_tradnl" noProof="0"/>
              <a:t> </a:t>
            </a:r>
            <a:r>
              <a:rPr lang="es-ES_tradnl" noProof="0" err="1"/>
              <a:t>pellentesque</a:t>
            </a:r>
            <a:r>
              <a:rPr lang="es-ES_tradnl" noProof="0"/>
              <a:t> </a:t>
            </a:r>
            <a:r>
              <a:rPr lang="es-ES_tradnl" noProof="0" err="1"/>
              <a:t>eu</a:t>
            </a:r>
            <a:r>
              <a:rPr lang="es-ES_tradnl" noProof="0"/>
              <a:t> </a:t>
            </a:r>
            <a:r>
              <a:rPr lang="es-ES_tradnl" noProof="0" err="1"/>
              <a:t>tincidunt</a:t>
            </a:r>
            <a:r>
              <a:rPr lang="es-ES_tradnl" noProof="0"/>
              <a:t> tortor </a:t>
            </a:r>
            <a:r>
              <a:rPr lang="es-ES_tradnl" noProof="0" err="1"/>
              <a:t>aliquam</a:t>
            </a:r>
            <a:r>
              <a:rPr lang="es-ES_tradnl" noProof="0"/>
              <a:t> </a:t>
            </a:r>
            <a:r>
              <a:rPr lang="es-ES_tradnl" noProof="0" err="1"/>
              <a:t>nulla</a:t>
            </a:r>
            <a:r>
              <a:rPr lang="es-ES_tradnl" noProof="0"/>
              <a:t>. </a:t>
            </a:r>
          </a:p>
        </p:txBody>
      </p:sp>
    </p:spTree>
    <p:extLst>
      <p:ext uri="{BB962C8B-B14F-4D97-AF65-F5344CB8AC3E}">
        <p14:creationId xmlns:p14="http://schemas.microsoft.com/office/powerpoint/2010/main" val="1039864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2DE79A8-9826-594E-8375-7227D2979F10}"/>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TÍTULO</a:t>
            </a:r>
            <a:endParaRPr lang="en-US"/>
          </a:p>
        </p:txBody>
      </p:sp>
      <p:sp>
        <p:nvSpPr>
          <p:cNvPr id="8" name="Text Placeholder 11">
            <a:extLst>
              <a:ext uri="{FF2B5EF4-FFF2-40B4-BE49-F238E27FC236}">
                <a16:creationId xmlns:a16="http://schemas.microsoft.com/office/drawing/2014/main" id="{F1283ADC-082F-C847-837C-CB18F3494142}"/>
              </a:ext>
            </a:extLst>
          </p:cNvPr>
          <p:cNvSpPr>
            <a:spLocks noGrp="1"/>
          </p:cNvSpPr>
          <p:nvPr>
            <p:ph type="body" idx="17" hasCustomPrompt="1"/>
          </p:nvPr>
        </p:nvSpPr>
        <p:spPr>
          <a:xfrm>
            <a:off x="4911725" y="1617663"/>
            <a:ext cx="6724650" cy="3999366"/>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es-ES_tradnl" noProof="0" err="1"/>
              <a:t>Enim</a:t>
            </a:r>
            <a:r>
              <a:rPr lang="es-ES_tradnl" noProof="0"/>
              <a:t> </a:t>
            </a:r>
            <a:r>
              <a:rPr lang="es-ES_tradnl" noProof="0" err="1"/>
              <a:t>sit</a:t>
            </a:r>
            <a:r>
              <a:rPr lang="es-ES_tradnl" noProof="0"/>
              <a:t> </a:t>
            </a:r>
            <a:r>
              <a:rPr lang="es-ES_tradnl" noProof="0" err="1"/>
              <a:t>amet</a:t>
            </a:r>
            <a:r>
              <a:rPr lang="es-ES_tradnl" noProof="0"/>
              <a:t> </a:t>
            </a:r>
            <a:r>
              <a:rPr lang="es-ES_tradnl" noProof="0" err="1"/>
              <a:t>venenatis</a:t>
            </a:r>
            <a:r>
              <a:rPr lang="es-ES_tradnl" noProof="0"/>
              <a:t> urna </a:t>
            </a:r>
            <a:r>
              <a:rPr lang="es-ES_tradnl" noProof="0" err="1"/>
              <a:t>cursus</a:t>
            </a:r>
            <a:r>
              <a:rPr lang="es-ES_tradnl" noProof="0"/>
              <a:t> </a:t>
            </a:r>
            <a:r>
              <a:rPr lang="es-ES_tradnl" noProof="0" err="1"/>
              <a:t>eget</a:t>
            </a:r>
            <a:r>
              <a:rPr lang="es-ES_tradnl" noProof="0"/>
              <a:t>. </a:t>
            </a:r>
            <a:r>
              <a:rPr lang="es-ES_tradnl" noProof="0" err="1"/>
              <a:t>Ultricies</a:t>
            </a:r>
            <a:r>
              <a:rPr lang="es-ES_tradnl" noProof="0"/>
              <a:t> leo </a:t>
            </a:r>
            <a:r>
              <a:rPr lang="es-ES_tradnl" noProof="0" err="1"/>
              <a:t>integer</a:t>
            </a:r>
            <a:r>
              <a:rPr lang="es-ES_tradnl" noProof="0"/>
              <a:t> </a:t>
            </a:r>
            <a:r>
              <a:rPr lang="es-ES_tradnl" noProof="0" err="1"/>
              <a:t>malesuada</a:t>
            </a:r>
            <a:r>
              <a:rPr lang="es-ES_tradnl" noProof="0"/>
              <a:t> nunc </a:t>
            </a:r>
            <a:r>
              <a:rPr lang="es-ES_tradnl" noProof="0" err="1"/>
              <a:t>vel</a:t>
            </a:r>
            <a:r>
              <a:rPr lang="es-ES_tradnl" noProof="0"/>
              <a:t> </a:t>
            </a:r>
            <a:r>
              <a:rPr lang="es-ES_tradnl" noProof="0" err="1"/>
              <a:t>risus</a:t>
            </a:r>
            <a:r>
              <a:rPr lang="es-ES_tradnl" noProof="0"/>
              <a:t> commodo </a:t>
            </a:r>
            <a:r>
              <a:rPr lang="es-ES_tradnl" noProof="0" err="1"/>
              <a:t>viverra</a:t>
            </a:r>
            <a:r>
              <a:rPr lang="es-ES_tradnl" noProof="0"/>
              <a:t>. </a:t>
            </a:r>
            <a:r>
              <a:rPr lang="es-ES_tradnl" noProof="0" err="1"/>
              <a:t>Purus</a:t>
            </a:r>
            <a:r>
              <a:rPr lang="es-ES_tradnl" noProof="0"/>
              <a:t> in </a:t>
            </a:r>
            <a:r>
              <a:rPr lang="es-ES_tradnl" noProof="0" err="1"/>
              <a:t>massa</a:t>
            </a:r>
            <a:r>
              <a:rPr lang="es-ES_tradnl" noProof="0"/>
              <a:t> </a:t>
            </a:r>
            <a:r>
              <a:rPr lang="es-ES_tradnl" noProof="0" err="1"/>
              <a:t>tempor</a:t>
            </a:r>
            <a:r>
              <a:rPr lang="es-ES_tradnl" noProof="0"/>
              <a:t> </a:t>
            </a:r>
            <a:r>
              <a:rPr lang="es-ES_tradnl" noProof="0" err="1"/>
              <a:t>nec</a:t>
            </a:r>
            <a:r>
              <a:rPr lang="es-ES_tradnl" noProof="0"/>
              <a:t> </a:t>
            </a:r>
            <a:r>
              <a:rPr lang="es-ES_tradnl" noProof="0" err="1"/>
              <a:t>feugiat</a:t>
            </a:r>
            <a:r>
              <a:rPr lang="es-ES_tradnl" noProof="0"/>
              <a:t> </a:t>
            </a:r>
            <a:r>
              <a:rPr lang="es-ES_tradnl" noProof="0" err="1"/>
              <a:t>nisl</a:t>
            </a:r>
            <a:r>
              <a:rPr lang="es-ES_tradnl" noProof="0"/>
              <a:t> </a:t>
            </a:r>
            <a:r>
              <a:rPr lang="es-ES_tradnl" noProof="0" err="1"/>
              <a:t>pretium</a:t>
            </a:r>
            <a:r>
              <a:rPr lang="es-ES_tradnl" noProof="0"/>
              <a:t>. </a:t>
            </a:r>
            <a:r>
              <a:rPr lang="es-ES_tradnl" noProof="0" err="1"/>
              <a:t>Sapien</a:t>
            </a:r>
            <a:r>
              <a:rPr lang="es-ES_tradnl" noProof="0"/>
              <a:t> </a:t>
            </a:r>
            <a:r>
              <a:rPr lang="es-ES_tradnl" noProof="0" err="1"/>
              <a:t>nec</a:t>
            </a:r>
            <a:r>
              <a:rPr lang="es-ES_tradnl" noProof="0"/>
              <a:t> </a:t>
            </a:r>
            <a:r>
              <a:rPr lang="es-ES_tradnl" noProof="0" err="1"/>
              <a:t>sagittis</a:t>
            </a:r>
            <a:r>
              <a:rPr lang="es-ES_tradnl" noProof="0"/>
              <a:t> </a:t>
            </a:r>
            <a:r>
              <a:rPr lang="es-ES_tradnl" noProof="0" err="1"/>
              <a:t>aliquam</a:t>
            </a:r>
            <a:r>
              <a:rPr lang="es-ES_tradnl" noProof="0"/>
              <a:t> </a:t>
            </a:r>
            <a:r>
              <a:rPr lang="es-ES_tradnl" noProof="0" err="1"/>
              <a:t>malesuada</a:t>
            </a:r>
            <a:r>
              <a:rPr lang="es-ES_tradnl" noProof="0"/>
              <a:t> </a:t>
            </a:r>
            <a:r>
              <a:rPr lang="es-ES_tradnl" noProof="0" err="1"/>
              <a:t>bibendum</a:t>
            </a:r>
            <a:r>
              <a:rPr lang="es-ES_tradnl" noProof="0"/>
              <a:t>. </a:t>
            </a:r>
            <a:r>
              <a:rPr lang="es-ES_tradnl" noProof="0" err="1"/>
              <a:t>Duis</a:t>
            </a:r>
            <a:r>
              <a:rPr lang="es-ES_tradnl" noProof="0"/>
              <a:t> </a:t>
            </a:r>
            <a:r>
              <a:rPr lang="es-ES_tradnl" noProof="0" err="1"/>
              <a:t>convallis</a:t>
            </a:r>
            <a:r>
              <a:rPr lang="es-ES_tradnl" noProof="0"/>
              <a:t> </a:t>
            </a:r>
            <a:r>
              <a:rPr lang="es-ES_tradnl" noProof="0" err="1"/>
              <a:t>convallis</a:t>
            </a:r>
            <a:r>
              <a:rPr lang="es-ES_tradnl" noProof="0"/>
              <a:t> </a:t>
            </a:r>
            <a:r>
              <a:rPr lang="es-ES_tradnl" noProof="0" err="1"/>
              <a:t>tellus</a:t>
            </a:r>
            <a:r>
              <a:rPr lang="es-ES_tradnl" noProof="0"/>
              <a:t> id. </a:t>
            </a:r>
            <a:r>
              <a:rPr lang="es-ES_tradnl" noProof="0" err="1"/>
              <a:t>Sit</a:t>
            </a:r>
            <a:r>
              <a:rPr lang="es-ES_tradnl" noProof="0"/>
              <a:t> </a:t>
            </a:r>
            <a:r>
              <a:rPr lang="es-ES_tradnl" noProof="0" err="1"/>
              <a:t>amet</a:t>
            </a:r>
            <a:r>
              <a:rPr lang="es-ES_tradnl" noProof="0"/>
              <a:t> </a:t>
            </a:r>
            <a:r>
              <a:rPr lang="es-ES_tradnl" noProof="0" err="1"/>
              <a:t>risus</a:t>
            </a:r>
            <a:r>
              <a:rPr lang="es-ES_tradnl" noProof="0"/>
              <a:t> </a:t>
            </a:r>
            <a:r>
              <a:rPr lang="es-ES_tradnl" noProof="0" err="1"/>
              <a:t>nullam</a:t>
            </a:r>
            <a:r>
              <a:rPr lang="es-ES_tradnl" noProof="0"/>
              <a:t> </a:t>
            </a:r>
            <a:r>
              <a:rPr lang="es-ES_tradnl" noProof="0" err="1"/>
              <a:t>eget</a:t>
            </a:r>
            <a:r>
              <a:rPr lang="es-ES_tradnl" noProof="0"/>
              <a:t> </a:t>
            </a:r>
            <a:r>
              <a:rPr lang="es-ES_tradnl" noProof="0" err="1"/>
              <a:t>felis</a:t>
            </a:r>
            <a:r>
              <a:rPr lang="es-ES_tradnl" noProof="0"/>
              <a:t>. </a:t>
            </a:r>
            <a:r>
              <a:rPr lang="es-ES_tradnl" noProof="0" err="1"/>
              <a:t>Vestibulum</a:t>
            </a:r>
            <a:r>
              <a:rPr lang="es-ES_tradnl" noProof="0"/>
              <a:t> </a:t>
            </a:r>
            <a:r>
              <a:rPr lang="es-ES_tradnl" noProof="0" err="1"/>
              <a:t>lectus</a:t>
            </a:r>
            <a:r>
              <a:rPr lang="es-ES_tradnl" noProof="0"/>
              <a:t> mauris ultrices eros in. Tortor </a:t>
            </a:r>
            <a:r>
              <a:rPr lang="es-ES_tradnl" noProof="0" err="1"/>
              <a:t>dignissim</a:t>
            </a:r>
            <a:r>
              <a:rPr lang="es-ES_tradnl" noProof="0"/>
              <a:t> </a:t>
            </a:r>
            <a:r>
              <a:rPr lang="es-ES_tradnl" noProof="0" err="1"/>
              <a:t>convallis</a:t>
            </a:r>
            <a:r>
              <a:rPr lang="es-ES_tradnl" noProof="0"/>
              <a:t> </a:t>
            </a:r>
            <a:r>
              <a:rPr lang="es-ES_tradnl" noProof="0" err="1"/>
              <a:t>aenean</a:t>
            </a:r>
            <a:r>
              <a:rPr lang="es-ES_tradnl" noProof="0"/>
              <a:t> et. </a:t>
            </a:r>
            <a:r>
              <a:rPr lang="es-ES_tradnl" noProof="0" err="1"/>
              <a:t>Posuere</a:t>
            </a:r>
            <a:r>
              <a:rPr lang="es-ES_tradnl" noProof="0"/>
              <a:t> </a:t>
            </a:r>
            <a:r>
              <a:rPr lang="es-ES_tradnl" noProof="0" err="1"/>
              <a:t>lorem</a:t>
            </a:r>
            <a:r>
              <a:rPr lang="es-ES_tradnl" noProof="0"/>
              <a:t> </a:t>
            </a:r>
            <a:r>
              <a:rPr lang="es-ES_tradnl" noProof="0" err="1"/>
              <a:t>ipsum</a:t>
            </a:r>
            <a:r>
              <a:rPr lang="es-ES_tradnl" noProof="0"/>
              <a:t> dolor </a:t>
            </a:r>
            <a:r>
              <a:rPr lang="es-ES_tradnl" noProof="0" err="1"/>
              <a:t>sit</a:t>
            </a:r>
            <a:r>
              <a:rPr lang="es-ES_tradnl" noProof="0"/>
              <a:t> </a:t>
            </a:r>
            <a:r>
              <a:rPr lang="es-ES_tradnl" noProof="0" err="1"/>
              <a:t>amet</a:t>
            </a:r>
            <a:r>
              <a:rPr lang="es-ES_tradnl" noProof="0"/>
              <a:t>. Tempus </a:t>
            </a:r>
            <a:r>
              <a:rPr lang="es-ES_tradnl" noProof="0" err="1"/>
              <a:t>imperdiet</a:t>
            </a:r>
            <a:r>
              <a:rPr lang="es-ES_tradnl" noProof="0"/>
              <a:t> </a:t>
            </a:r>
            <a:r>
              <a:rPr lang="es-ES_tradnl" noProof="0" err="1"/>
              <a:t>nulla</a:t>
            </a:r>
            <a:r>
              <a:rPr lang="es-ES_tradnl" noProof="0"/>
              <a:t> </a:t>
            </a:r>
            <a:r>
              <a:rPr lang="es-ES_tradnl" noProof="0" err="1"/>
              <a:t>malesuada</a:t>
            </a:r>
            <a:r>
              <a:rPr lang="es-ES_tradnl" noProof="0"/>
              <a:t> </a:t>
            </a:r>
            <a:r>
              <a:rPr lang="es-ES_tradnl" noProof="0" err="1"/>
              <a:t>pellentesque</a:t>
            </a:r>
            <a:r>
              <a:rPr lang="es-ES_tradnl" noProof="0"/>
              <a:t> </a:t>
            </a:r>
            <a:r>
              <a:rPr lang="es-ES_tradnl" noProof="0" err="1"/>
              <a:t>elit</a:t>
            </a:r>
            <a:r>
              <a:rPr lang="es-ES_tradnl" noProof="0"/>
              <a:t> </a:t>
            </a:r>
            <a:r>
              <a:rPr lang="es-ES_tradnl" noProof="0" err="1"/>
              <a:t>eget</a:t>
            </a:r>
            <a:r>
              <a:rPr lang="es-ES_tradnl" noProof="0"/>
              <a:t> </a:t>
            </a:r>
            <a:r>
              <a:rPr lang="es-ES_tradnl" noProof="0" err="1"/>
              <a:t>gravida</a:t>
            </a:r>
            <a:r>
              <a:rPr lang="es-ES_tradnl" noProof="0"/>
              <a:t> cum </a:t>
            </a:r>
            <a:r>
              <a:rPr lang="es-ES_tradnl" noProof="0" err="1"/>
              <a:t>sociis</a:t>
            </a:r>
            <a:r>
              <a:rPr lang="es-ES_tradnl" noProof="0"/>
              <a:t>. Mauris ultrices eros in </a:t>
            </a:r>
            <a:r>
              <a:rPr lang="es-ES_tradnl" noProof="0" err="1"/>
              <a:t>cursus</a:t>
            </a:r>
            <a:r>
              <a:rPr lang="es-ES_tradnl" noProof="0"/>
              <a:t> </a:t>
            </a:r>
            <a:r>
              <a:rPr lang="es-ES_tradnl" noProof="0" err="1"/>
              <a:t>turpis</a:t>
            </a:r>
            <a:r>
              <a:rPr lang="es-ES_tradnl" noProof="0"/>
              <a:t> </a:t>
            </a:r>
            <a:r>
              <a:rPr lang="es-ES_tradnl" noProof="0" err="1"/>
              <a:t>massa</a:t>
            </a:r>
            <a:r>
              <a:rPr lang="es-ES_tradnl" noProof="0"/>
              <a:t> </a:t>
            </a:r>
            <a:r>
              <a:rPr lang="es-ES_tradnl" noProof="0" err="1"/>
              <a:t>tincidunt</a:t>
            </a:r>
            <a:r>
              <a:rPr lang="es-ES_tradnl" noProof="0"/>
              <a:t> </a:t>
            </a:r>
            <a:r>
              <a:rPr lang="es-ES_tradnl" noProof="0" err="1"/>
              <a:t>dui</a:t>
            </a:r>
            <a:r>
              <a:rPr lang="es-ES_tradnl" noProof="0"/>
              <a:t> ut. </a:t>
            </a:r>
            <a:r>
              <a:rPr lang="es-ES_tradnl" noProof="0" err="1"/>
              <a:t>Netus</a:t>
            </a:r>
            <a:r>
              <a:rPr lang="es-ES_tradnl" noProof="0"/>
              <a:t> et </a:t>
            </a:r>
            <a:r>
              <a:rPr lang="es-ES_tradnl" noProof="0" err="1"/>
              <a:t>malesuada</a:t>
            </a:r>
            <a:r>
              <a:rPr lang="es-ES_tradnl" noProof="0"/>
              <a:t> </a:t>
            </a:r>
            <a:r>
              <a:rPr lang="es-ES_tradnl" noProof="0" err="1"/>
              <a:t>fames</a:t>
            </a:r>
            <a:r>
              <a:rPr lang="es-ES_tradnl" noProof="0"/>
              <a:t> ac </a:t>
            </a:r>
            <a:r>
              <a:rPr lang="es-ES_tradnl" noProof="0" err="1"/>
              <a:t>turpis</a:t>
            </a:r>
            <a:r>
              <a:rPr lang="es-ES_tradnl" noProof="0"/>
              <a:t> </a:t>
            </a:r>
            <a:r>
              <a:rPr lang="es-ES_tradnl" noProof="0" err="1"/>
              <a:t>egestas</a:t>
            </a:r>
            <a:r>
              <a:rPr lang="es-ES_tradnl" noProof="0"/>
              <a:t> </a:t>
            </a:r>
            <a:r>
              <a:rPr lang="es-ES_tradnl" noProof="0" err="1"/>
              <a:t>integer</a:t>
            </a:r>
            <a:r>
              <a:rPr lang="es-ES_tradnl" noProof="0"/>
              <a:t> </a:t>
            </a:r>
            <a:r>
              <a:rPr lang="es-ES_tradnl" noProof="0" err="1"/>
              <a:t>eget</a:t>
            </a:r>
            <a:r>
              <a:rPr lang="es-ES_tradnl" noProof="0"/>
              <a:t>. </a:t>
            </a:r>
            <a:r>
              <a:rPr lang="es-ES_tradnl" noProof="0" err="1"/>
              <a:t>Purus</a:t>
            </a:r>
            <a:r>
              <a:rPr lang="es-ES_tradnl" noProof="0"/>
              <a:t> non </a:t>
            </a:r>
            <a:r>
              <a:rPr lang="es-ES_tradnl" noProof="0" err="1"/>
              <a:t>enim</a:t>
            </a:r>
            <a:r>
              <a:rPr lang="es-ES_tradnl" noProof="0"/>
              <a:t> </a:t>
            </a:r>
            <a:r>
              <a:rPr lang="es-ES_tradnl" noProof="0" err="1"/>
              <a:t>praesent</a:t>
            </a:r>
            <a:r>
              <a:rPr lang="es-ES_tradnl" noProof="0"/>
              <a:t> </a:t>
            </a:r>
            <a:r>
              <a:rPr lang="es-ES_tradnl" noProof="0" err="1"/>
              <a:t>elementum</a:t>
            </a:r>
            <a:r>
              <a:rPr lang="es-ES_tradnl" noProof="0"/>
              <a:t> </a:t>
            </a:r>
            <a:r>
              <a:rPr lang="es-ES_tradnl" noProof="0" err="1"/>
              <a:t>facilisis</a:t>
            </a:r>
            <a:r>
              <a:rPr lang="es-ES_tradnl" noProof="0"/>
              <a:t> leo. </a:t>
            </a:r>
            <a:r>
              <a:rPr lang="es-ES_tradnl" noProof="0" err="1"/>
              <a:t>Nulla</a:t>
            </a:r>
            <a:r>
              <a:rPr lang="es-ES_tradnl" noProof="0"/>
              <a:t> </a:t>
            </a:r>
            <a:r>
              <a:rPr lang="es-ES_tradnl" noProof="0" err="1"/>
              <a:t>aliquet</a:t>
            </a:r>
            <a:r>
              <a:rPr lang="es-ES_tradnl" noProof="0"/>
              <a:t> </a:t>
            </a:r>
            <a:r>
              <a:rPr lang="es-ES_tradnl" noProof="0" err="1"/>
              <a:t>porttitor</a:t>
            </a:r>
            <a:r>
              <a:rPr lang="es-ES_tradnl" noProof="0"/>
              <a:t> </a:t>
            </a:r>
            <a:r>
              <a:rPr lang="es-ES_tradnl" noProof="0" err="1"/>
              <a:t>lacus</a:t>
            </a:r>
            <a:r>
              <a:rPr lang="es-ES_tradnl" noProof="0"/>
              <a:t> </a:t>
            </a:r>
            <a:r>
              <a:rPr lang="es-ES_tradnl" noProof="0" err="1"/>
              <a:t>luctus</a:t>
            </a:r>
            <a:r>
              <a:rPr lang="es-ES_tradnl" noProof="0"/>
              <a:t> </a:t>
            </a:r>
            <a:r>
              <a:rPr lang="es-ES_tradnl" noProof="0" err="1"/>
              <a:t>accumsan</a:t>
            </a:r>
            <a:r>
              <a:rPr lang="es-ES_tradnl" noProof="0"/>
              <a:t> tortor </a:t>
            </a:r>
            <a:r>
              <a:rPr lang="es-ES_tradnl" noProof="0" err="1"/>
              <a:t>posuere</a:t>
            </a:r>
            <a:r>
              <a:rPr lang="es-ES_tradnl" noProof="0"/>
              <a:t> ac. </a:t>
            </a:r>
            <a:r>
              <a:rPr lang="es-ES_tradnl" noProof="0" err="1"/>
              <a:t>Porttitor</a:t>
            </a:r>
            <a:r>
              <a:rPr lang="es-ES_tradnl" noProof="0"/>
              <a:t> </a:t>
            </a:r>
            <a:r>
              <a:rPr lang="es-ES_tradnl" noProof="0" err="1"/>
              <a:t>lacus</a:t>
            </a:r>
            <a:r>
              <a:rPr lang="es-ES_tradnl" noProof="0"/>
              <a:t> </a:t>
            </a:r>
            <a:r>
              <a:rPr lang="es-ES_tradnl" noProof="0" err="1"/>
              <a:t>luctus</a:t>
            </a:r>
            <a:r>
              <a:rPr lang="es-ES_tradnl" noProof="0"/>
              <a:t> </a:t>
            </a:r>
            <a:r>
              <a:rPr lang="es-ES_tradnl" noProof="0" err="1"/>
              <a:t>accumsan</a:t>
            </a:r>
            <a:r>
              <a:rPr lang="es-ES_tradnl" noProof="0"/>
              <a:t> tortor </a:t>
            </a:r>
            <a:r>
              <a:rPr lang="es-ES_tradnl" noProof="0" err="1"/>
              <a:t>posuere</a:t>
            </a:r>
            <a:r>
              <a:rPr lang="es-ES_tradnl" noProof="0"/>
              <a:t> ac ut </a:t>
            </a:r>
            <a:r>
              <a:rPr lang="es-ES_tradnl" noProof="0" err="1"/>
              <a:t>consequat</a:t>
            </a:r>
            <a:r>
              <a:rPr lang="es-ES_tradnl" noProof="0"/>
              <a:t>.</a:t>
            </a:r>
          </a:p>
          <a:p>
            <a:r>
              <a:rPr lang="es-ES_tradnl" noProof="0" err="1"/>
              <a:t>Duis</a:t>
            </a:r>
            <a:r>
              <a:rPr lang="es-ES_tradnl" noProof="0"/>
              <a:t> at </a:t>
            </a:r>
            <a:r>
              <a:rPr lang="es-ES_tradnl" noProof="0" err="1"/>
              <a:t>consectetur</a:t>
            </a:r>
            <a:r>
              <a:rPr lang="es-ES_tradnl" noProof="0"/>
              <a:t> </a:t>
            </a:r>
            <a:r>
              <a:rPr lang="es-ES_tradnl" noProof="0" err="1"/>
              <a:t>lorem</a:t>
            </a:r>
            <a:r>
              <a:rPr lang="es-ES_tradnl" noProof="0"/>
              <a:t> </a:t>
            </a:r>
            <a:r>
              <a:rPr lang="es-ES_tradnl" noProof="0" err="1"/>
              <a:t>donec</a:t>
            </a:r>
            <a:r>
              <a:rPr lang="es-ES_tradnl" noProof="0"/>
              <a:t> </a:t>
            </a:r>
            <a:r>
              <a:rPr lang="es-ES_tradnl" noProof="0" err="1"/>
              <a:t>massa</a:t>
            </a:r>
            <a:r>
              <a:rPr lang="es-ES_tradnl" noProof="0"/>
              <a:t>. </a:t>
            </a:r>
            <a:r>
              <a:rPr lang="es-ES_tradnl" noProof="0" err="1"/>
              <a:t>Egestas</a:t>
            </a:r>
            <a:r>
              <a:rPr lang="es-ES_tradnl" noProof="0"/>
              <a:t> sed sed </a:t>
            </a:r>
            <a:r>
              <a:rPr lang="es-ES_tradnl" noProof="0" err="1"/>
              <a:t>risus</a:t>
            </a:r>
            <a:r>
              <a:rPr lang="es-ES_tradnl" noProof="0"/>
              <a:t> </a:t>
            </a:r>
            <a:r>
              <a:rPr lang="es-ES_tradnl" noProof="0" err="1"/>
              <a:t>pretium</a:t>
            </a:r>
            <a:r>
              <a:rPr lang="es-ES_tradnl" noProof="0"/>
              <a:t> </a:t>
            </a:r>
            <a:r>
              <a:rPr lang="es-ES_tradnl" noProof="0" err="1"/>
              <a:t>quam</a:t>
            </a:r>
            <a:r>
              <a:rPr lang="es-ES_tradnl" noProof="0"/>
              <a:t> </a:t>
            </a:r>
            <a:r>
              <a:rPr lang="es-ES_tradnl" noProof="0" err="1"/>
              <a:t>vulputate</a:t>
            </a:r>
            <a:r>
              <a:rPr lang="es-ES_tradnl" noProof="0"/>
              <a:t>. </a:t>
            </a:r>
            <a:r>
              <a:rPr lang="es-ES_tradnl" noProof="0" err="1"/>
              <a:t>Duis</a:t>
            </a:r>
            <a:r>
              <a:rPr lang="es-ES_tradnl" noProof="0"/>
              <a:t> </a:t>
            </a:r>
            <a:r>
              <a:rPr lang="es-ES_tradnl" noProof="0" err="1"/>
              <a:t>convallis</a:t>
            </a:r>
            <a:r>
              <a:rPr lang="es-ES_tradnl" noProof="0"/>
              <a:t> </a:t>
            </a:r>
            <a:r>
              <a:rPr lang="es-ES_tradnl" noProof="0" err="1"/>
              <a:t>convallis</a:t>
            </a:r>
            <a:r>
              <a:rPr lang="es-ES_tradnl" noProof="0"/>
              <a:t> </a:t>
            </a:r>
            <a:r>
              <a:rPr lang="es-ES_tradnl" noProof="0" err="1"/>
              <a:t>tellus</a:t>
            </a:r>
            <a:r>
              <a:rPr lang="es-ES_tradnl" noProof="0"/>
              <a:t> id </a:t>
            </a:r>
            <a:r>
              <a:rPr lang="es-ES_tradnl" noProof="0" err="1"/>
              <a:t>interdum</a:t>
            </a:r>
            <a:r>
              <a:rPr lang="es-ES_tradnl" noProof="0"/>
              <a:t>. </a:t>
            </a:r>
            <a:r>
              <a:rPr lang="es-ES_tradnl" noProof="0" err="1"/>
              <a:t>Eget</a:t>
            </a:r>
            <a:r>
              <a:rPr lang="es-ES_tradnl" noProof="0"/>
              <a:t> mi </a:t>
            </a:r>
            <a:r>
              <a:rPr lang="es-ES_tradnl" noProof="0" err="1"/>
              <a:t>proin</a:t>
            </a:r>
            <a:r>
              <a:rPr lang="es-ES_tradnl" noProof="0"/>
              <a:t> sed libero </a:t>
            </a:r>
            <a:r>
              <a:rPr lang="es-ES_tradnl" noProof="0" err="1"/>
              <a:t>enim</a:t>
            </a:r>
            <a:r>
              <a:rPr lang="es-ES_tradnl" noProof="0"/>
              <a:t> sed. </a:t>
            </a:r>
            <a:r>
              <a:rPr lang="es-ES_tradnl" noProof="0" err="1"/>
              <a:t>Facilisi</a:t>
            </a:r>
            <a:r>
              <a:rPr lang="es-ES_tradnl" noProof="0"/>
              <a:t> </a:t>
            </a:r>
            <a:r>
              <a:rPr lang="es-ES_tradnl" noProof="0" err="1"/>
              <a:t>morbi</a:t>
            </a:r>
            <a:r>
              <a:rPr lang="es-ES_tradnl" noProof="0"/>
              <a:t> </a:t>
            </a:r>
            <a:r>
              <a:rPr lang="es-ES_tradnl" noProof="0" err="1"/>
              <a:t>tempus</a:t>
            </a:r>
            <a:r>
              <a:rPr lang="es-ES_tradnl" noProof="0"/>
              <a:t> </a:t>
            </a:r>
            <a:r>
              <a:rPr lang="es-ES_tradnl" noProof="0" err="1"/>
              <a:t>iaculis</a:t>
            </a:r>
            <a:r>
              <a:rPr lang="es-ES_tradnl" noProof="0"/>
              <a:t> urna. Diam </a:t>
            </a:r>
            <a:r>
              <a:rPr lang="es-ES_tradnl" noProof="0" err="1"/>
              <a:t>maecenas</a:t>
            </a:r>
            <a:r>
              <a:rPr lang="es-ES_tradnl" noProof="0"/>
              <a:t> sed </a:t>
            </a:r>
            <a:r>
              <a:rPr lang="es-ES_tradnl" noProof="0" err="1"/>
              <a:t>enim</a:t>
            </a:r>
            <a:r>
              <a:rPr lang="es-ES_tradnl" noProof="0"/>
              <a:t> ut. Orci </a:t>
            </a:r>
            <a:r>
              <a:rPr lang="es-ES_tradnl" noProof="0" err="1"/>
              <a:t>eu</a:t>
            </a:r>
            <a:r>
              <a:rPr lang="es-ES_tradnl" noProof="0"/>
              <a:t> </a:t>
            </a:r>
            <a:r>
              <a:rPr lang="es-ES_tradnl" noProof="0" err="1"/>
              <a:t>lobortis</a:t>
            </a:r>
            <a:r>
              <a:rPr lang="es-ES_tradnl" noProof="0"/>
              <a:t> </a:t>
            </a:r>
            <a:r>
              <a:rPr lang="es-ES_tradnl" noProof="0" err="1"/>
              <a:t>elementum</a:t>
            </a:r>
            <a:r>
              <a:rPr lang="es-ES_tradnl" noProof="0"/>
              <a:t> </a:t>
            </a:r>
            <a:r>
              <a:rPr lang="es-ES_tradnl" noProof="0" err="1"/>
              <a:t>nibh</a:t>
            </a:r>
            <a:r>
              <a:rPr lang="es-ES_tradnl" noProof="0"/>
              <a:t> </a:t>
            </a:r>
            <a:r>
              <a:rPr lang="es-ES_tradnl" noProof="0" err="1"/>
              <a:t>tellus</a:t>
            </a:r>
            <a:r>
              <a:rPr lang="es-ES_tradnl" noProof="0"/>
              <a:t> </a:t>
            </a:r>
            <a:r>
              <a:rPr lang="es-ES_tradnl" noProof="0" err="1"/>
              <a:t>molestie</a:t>
            </a:r>
            <a:r>
              <a:rPr lang="es-ES_tradnl" noProof="0"/>
              <a:t> nunc non. </a:t>
            </a:r>
          </a:p>
          <a:p>
            <a:r>
              <a:rPr lang="es-ES_tradnl" noProof="0"/>
              <a:t>A </a:t>
            </a:r>
            <a:r>
              <a:rPr lang="es-ES_tradnl" noProof="0" err="1"/>
              <a:t>pellentesque</a:t>
            </a:r>
            <a:r>
              <a:rPr lang="es-ES_tradnl" noProof="0"/>
              <a:t> </a:t>
            </a:r>
            <a:r>
              <a:rPr lang="es-ES_tradnl" noProof="0" err="1"/>
              <a:t>sit</a:t>
            </a:r>
            <a:r>
              <a:rPr lang="es-ES_tradnl" noProof="0"/>
              <a:t> </a:t>
            </a:r>
            <a:r>
              <a:rPr lang="es-ES_tradnl" noProof="0" err="1"/>
              <a:t>amet</a:t>
            </a:r>
            <a:r>
              <a:rPr lang="es-ES_tradnl" noProof="0"/>
              <a:t> </a:t>
            </a:r>
            <a:r>
              <a:rPr lang="es-ES_tradnl" noProof="0" err="1"/>
              <a:t>porttitor</a:t>
            </a:r>
            <a:r>
              <a:rPr lang="es-ES_tradnl" noProof="0"/>
              <a:t> </a:t>
            </a:r>
            <a:r>
              <a:rPr lang="es-ES_tradnl" noProof="0" err="1"/>
              <a:t>eget</a:t>
            </a:r>
            <a:r>
              <a:rPr lang="es-ES_tradnl" noProof="0"/>
              <a:t> dolor </a:t>
            </a:r>
            <a:r>
              <a:rPr lang="es-ES_tradnl" noProof="0" err="1"/>
              <a:t>morbi</a:t>
            </a:r>
            <a:r>
              <a:rPr lang="es-ES_tradnl" noProof="0"/>
              <a:t> non </a:t>
            </a:r>
            <a:r>
              <a:rPr lang="es-ES_tradnl" noProof="0" err="1"/>
              <a:t>arcu</a:t>
            </a:r>
            <a:r>
              <a:rPr lang="es-ES_tradnl" noProof="0"/>
              <a:t>. </a:t>
            </a:r>
            <a:r>
              <a:rPr lang="es-ES_tradnl" noProof="0" err="1"/>
              <a:t>Volutpat</a:t>
            </a:r>
            <a:r>
              <a:rPr lang="es-ES_tradnl" noProof="0"/>
              <a:t> </a:t>
            </a:r>
            <a:r>
              <a:rPr lang="es-ES_tradnl" noProof="0" err="1"/>
              <a:t>blandit</a:t>
            </a:r>
            <a:r>
              <a:rPr lang="es-ES_tradnl" noProof="0"/>
              <a:t> </a:t>
            </a:r>
            <a:r>
              <a:rPr lang="es-ES_tradnl" noProof="0" err="1"/>
              <a:t>aliquam</a:t>
            </a:r>
            <a:r>
              <a:rPr lang="es-ES_tradnl" noProof="0"/>
              <a:t> </a:t>
            </a:r>
            <a:r>
              <a:rPr lang="es-ES_tradnl" noProof="0" err="1"/>
              <a:t>etiam</a:t>
            </a:r>
            <a:r>
              <a:rPr lang="es-ES_tradnl" noProof="0"/>
              <a:t> </a:t>
            </a:r>
            <a:r>
              <a:rPr lang="es-ES_tradnl" noProof="0" err="1"/>
              <a:t>erat</a:t>
            </a:r>
            <a:r>
              <a:rPr lang="es-ES_tradnl" noProof="0"/>
              <a:t> </a:t>
            </a:r>
            <a:r>
              <a:rPr lang="es-ES_tradnl" noProof="0" err="1"/>
              <a:t>velit</a:t>
            </a:r>
            <a:r>
              <a:rPr lang="es-ES_tradnl" noProof="0"/>
              <a:t> </a:t>
            </a:r>
            <a:r>
              <a:rPr lang="es-ES_tradnl" noProof="0" err="1"/>
              <a:t>scelerisque</a:t>
            </a:r>
            <a:r>
              <a:rPr lang="es-ES_tradnl" noProof="0"/>
              <a:t>. </a:t>
            </a:r>
            <a:r>
              <a:rPr lang="es-ES_tradnl" noProof="0" err="1"/>
              <a:t>Metus</a:t>
            </a:r>
            <a:r>
              <a:rPr lang="es-ES_tradnl" noProof="0"/>
              <a:t> </a:t>
            </a:r>
            <a:r>
              <a:rPr lang="es-ES_tradnl" noProof="0" err="1"/>
              <a:t>vulputate</a:t>
            </a:r>
            <a:r>
              <a:rPr lang="es-ES_tradnl" noProof="0"/>
              <a:t> </a:t>
            </a:r>
            <a:r>
              <a:rPr lang="es-ES_tradnl" noProof="0" err="1"/>
              <a:t>eu</a:t>
            </a:r>
            <a:r>
              <a:rPr lang="es-ES_tradnl" noProof="0"/>
              <a:t> </a:t>
            </a:r>
            <a:r>
              <a:rPr lang="es-ES_tradnl" noProof="0" err="1"/>
              <a:t>scelerisque</a:t>
            </a:r>
            <a:r>
              <a:rPr lang="es-ES_tradnl" noProof="0"/>
              <a:t> </a:t>
            </a:r>
            <a:r>
              <a:rPr lang="es-ES_tradnl" noProof="0" err="1"/>
              <a:t>felis</a:t>
            </a:r>
            <a:r>
              <a:rPr lang="es-ES_tradnl" noProof="0"/>
              <a:t> </a:t>
            </a:r>
            <a:r>
              <a:rPr lang="es-ES_tradnl" noProof="0" err="1"/>
              <a:t>imperdiet</a:t>
            </a:r>
            <a:r>
              <a:rPr lang="es-ES_tradnl" noProof="0"/>
              <a:t> </a:t>
            </a:r>
            <a:r>
              <a:rPr lang="es-ES_tradnl" noProof="0" err="1"/>
              <a:t>proin</a:t>
            </a:r>
            <a:r>
              <a:rPr lang="es-ES_tradnl" noProof="0"/>
              <a:t> </a:t>
            </a:r>
            <a:r>
              <a:rPr lang="es-ES_tradnl" noProof="0" err="1"/>
              <a:t>fermentum</a:t>
            </a:r>
            <a:r>
              <a:rPr lang="es-ES_tradnl" noProof="0"/>
              <a:t> leo. </a:t>
            </a:r>
            <a:r>
              <a:rPr lang="es-ES_tradnl" noProof="0" err="1"/>
              <a:t>Tincidunt</a:t>
            </a:r>
            <a:r>
              <a:rPr lang="es-ES_tradnl" noProof="0"/>
              <a:t> </a:t>
            </a:r>
            <a:r>
              <a:rPr lang="es-ES_tradnl" noProof="0" err="1"/>
              <a:t>dui</a:t>
            </a:r>
            <a:r>
              <a:rPr lang="es-ES_tradnl" noProof="0"/>
              <a:t> ut ornare </a:t>
            </a:r>
            <a:r>
              <a:rPr lang="es-ES_tradnl" noProof="0" err="1"/>
              <a:t>lectus</a:t>
            </a:r>
            <a:r>
              <a:rPr lang="es-ES_tradnl" noProof="0"/>
              <a:t> </a:t>
            </a:r>
            <a:r>
              <a:rPr lang="es-ES_tradnl" noProof="0" err="1"/>
              <a:t>sit</a:t>
            </a:r>
            <a:r>
              <a:rPr lang="es-ES_tradnl" noProof="0"/>
              <a:t> </a:t>
            </a:r>
            <a:r>
              <a:rPr lang="es-ES_tradnl" noProof="0" err="1"/>
              <a:t>amet</a:t>
            </a:r>
            <a:r>
              <a:rPr lang="es-ES_tradnl" noProof="0"/>
              <a:t> </a:t>
            </a:r>
            <a:r>
              <a:rPr lang="es-ES_tradnl" noProof="0" err="1"/>
              <a:t>est</a:t>
            </a:r>
            <a:r>
              <a:rPr lang="es-ES_tradnl" noProof="0"/>
              <a:t>. </a:t>
            </a:r>
            <a:r>
              <a:rPr lang="es-ES_tradnl" noProof="0" err="1"/>
              <a:t>Habitant</a:t>
            </a:r>
            <a:r>
              <a:rPr lang="es-ES_tradnl" noProof="0"/>
              <a:t> </a:t>
            </a:r>
            <a:r>
              <a:rPr lang="es-ES_tradnl" noProof="0" err="1"/>
              <a:t>morbi</a:t>
            </a:r>
            <a:r>
              <a:rPr lang="es-ES_tradnl" noProof="0"/>
              <a:t> </a:t>
            </a:r>
            <a:r>
              <a:rPr lang="es-ES_tradnl" noProof="0" err="1"/>
              <a:t>tristique</a:t>
            </a:r>
            <a:r>
              <a:rPr lang="es-ES_tradnl" noProof="0"/>
              <a:t> </a:t>
            </a:r>
            <a:r>
              <a:rPr lang="es-ES_tradnl" noProof="0" err="1"/>
              <a:t>senectus</a:t>
            </a:r>
            <a:r>
              <a:rPr lang="es-ES_tradnl" noProof="0"/>
              <a:t> et </a:t>
            </a:r>
            <a:r>
              <a:rPr lang="es-ES_tradnl" noProof="0" err="1"/>
              <a:t>netus</a:t>
            </a:r>
            <a:r>
              <a:rPr lang="es-ES_tradnl" noProof="0"/>
              <a:t> et </a:t>
            </a:r>
            <a:r>
              <a:rPr lang="es-ES_tradnl" noProof="0" err="1"/>
              <a:t>malesuada</a:t>
            </a:r>
            <a:r>
              <a:rPr lang="es-ES_tradnl" noProof="0"/>
              <a:t>.</a:t>
            </a:r>
          </a:p>
        </p:txBody>
      </p:sp>
      <p:sp>
        <p:nvSpPr>
          <p:cNvPr id="9" name="Picture Placeholder 10">
            <a:extLst>
              <a:ext uri="{FF2B5EF4-FFF2-40B4-BE49-F238E27FC236}">
                <a16:creationId xmlns:a16="http://schemas.microsoft.com/office/drawing/2014/main" id="{A7DCD460-8ABA-3F45-A54D-2E8B6A27700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10" name="Picture Placeholder 14">
            <a:extLst>
              <a:ext uri="{FF2B5EF4-FFF2-40B4-BE49-F238E27FC236}">
                <a16:creationId xmlns:a16="http://schemas.microsoft.com/office/drawing/2014/main" id="{40A9D471-2FC9-E44D-B09F-BCDF90A273E2}"/>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en-US"/>
              <a:t>HAGA CLIC PARA INSERTAR EL LOGO</a:t>
            </a:r>
          </a:p>
        </p:txBody>
      </p:sp>
    </p:spTree>
    <p:extLst>
      <p:ext uri="{BB962C8B-B14F-4D97-AF65-F5344CB8AC3E}">
        <p14:creationId xmlns:p14="http://schemas.microsoft.com/office/powerpoint/2010/main" val="201650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Placeholder 23">
            <a:extLst>
              <a:ext uri="{FF2B5EF4-FFF2-40B4-BE49-F238E27FC236}">
                <a16:creationId xmlns:a16="http://schemas.microsoft.com/office/drawing/2014/main" id="{3D9A22CA-8526-C84B-BAC1-B761EF051918}"/>
              </a:ext>
            </a:extLst>
          </p:cNvPr>
          <p:cNvSpPr>
            <a:spLocks noGrp="1"/>
          </p:cNvSpPr>
          <p:nvPr>
            <p:ph type="body" sz="quarter" idx="16" hasCustomPrompt="1"/>
          </p:nvPr>
        </p:nvSpPr>
        <p:spPr>
          <a:xfrm>
            <a:off x="4912179" y="645286"/>
            <a:ext cx="6723812" cy="801677"/>
          </a:xfrm>
          <a:prstGeom prst="rect">
            <a:avLst/>
          </a:prstGeom>
        </p:spPr>
        <p:txBody>
          <a:bodyPr>
            <a:norm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TÍTULO</a:t>
            </a:r>
            <a:endParaRPr lang="en-US"/>
          </a:p>
        </p:txBody>
      </p:sp>
      <p:sp>
        <p:nvSpPr>
          <p:cNvPr id="7" name="Text Placeholder 11">
            <a:extLst>
              <a:ext uri="{FF2B5EF4-FFF2-40B4-BE49-F238E27FC236}">
                <a16:creationId xmlns:a16="http://schemas.microsoft.com/office/drawing/2014/main" id="{FD47737A-D1B5-D14D-BCD9-98BC2BFB090D}"/>
              </a:ext>
            </a:extLst>
          </p:cNvPr>
          <p:cNvSpPr>
            <a:spLocks noGrp="1"/>
          </p:cNvSpPr>
          <p:nvPr>
            <p:ph type="body" idx="17" hasCustomPrompt="1"/>
          </p:nvPr>
        </p:nvSpPr>
        <p:spPr>
          <a:xfrm>
            <a:off x="4911725" y="1617663"/>
            <a:ext cx="6724650" cy="3999366"/>
          </a:xfrm>
          <a:prstGeom prst="rect">
            <a:avLst/>
          </a:prstGeom>
        </p:spPr>
        <p:txBody>
          <a:bodyPr numCol="2" spcCol="182880">
            <a:normAutofit/>
          </a:bodyPr>
          <a:lstStyle>
            <a:lvl1pPr marL="0" indent="0" algn="just">
              <a:lnSpc>
                <a:spcPct val="100000"/>
              </a:lnSpc>
              <a:buNone/>
              <a:defRPr sz="1300">
                <a:latin typeface="Calibri" panose="020F0502020204030204" pitchFamily="34" charset="0"/>
                <a:cs typeface="Calibri" panose="020F0502020204030204" pitchFamily="34" charset="0"/>
              </a:defRPr>
            </a:lvl1pPr>
          </a:lstStyle>
          <a:p>
            <a:r>
              <a:rPr lang="es-ES_tradnl" noProof="0" err="1"/>
              <a:t>Enim</a:t>
            </a:r>
            <a:r>
              <a:rPr lang="es-ES_tradnl" noProof="0"/>
              <a:t> </a:t>
            </a:r>
            <a:r>
              <a:rPr lang="es-ES_tradnl" noProof="0" err="1"/>
              <a:t>sit</a:t>
            </a:r>
            <a:r>
              <a:rPr lang="es-ES_tradnl" noProof="0"/>
              <a:t> </a:t>
            </a:r>
            <a:r>
              <a:rPr lang="es-ES_tradnl" noProof="0" err="1"/>
              <a:t>amet</a:t>
            </a:r>
            <a:r>
              <a:rPr lang="es-ES_tradnl" noProof="0"/>
              <a:t> </a:t>
            </a:r>
            <a:r>
              <a:rPr lang="es-ES_tradnl" noProof="0" err="1"/>
              <a:t>venenatis</a:t>
            </a:r>
            <a:r>
              <a:rPr lang="es-ES_tradnl" noProof="0"/>
              <a:t> urna </a:t>
            </a:r>
            <a:r>
              <a:rPr lang="es-ES_tradnl" noProof="0" err="1"/>
              <a:t>cursus</a:t>
            </a:r>
            <a:r>
              <a:rPr lang="es-ES_tradnl" noProof="0"/>
              <a:t> </a:t>
            </a:r>
            <a:r>
              <a:rPr lang="es-ES_tradnl" noProof="0" err="1"/>
              <a:t>eget</a:t>
            </a:r>
            <a:r>
              <a:rPr lang="es-ES_tradnl" noProof="0"/>
              <a:t>. </a:t>
            </a:r>
            <a:r>
              <a:rPr lang="es-ES_tradnl" noProof="0" err="1"/>
              <a:t>Ultricies</a:t>
            </a:r>
            <a:r>
              <a:rPr lang="es-ES_tradnl" noProof="0"/>
              <a:t> leo </a:t>
            </a:r>
            <a:r>
              <a:rPr lang="es-ES_tradnl" noProof="0" err="1"/>
              <a:t>integer</a:t>
            </a:r>
            <a:r>
              <a:rPr lang="es-ES_tradnl" noProof="0"/>
              <a:t> </a:t>
            </a:r>
            <a:r>
              <a:rPr lang="es-ES_tradnl" noProof="0" err="1"/>
              <a:t>malesuada</a:t>
            </a:r>
            <a:r>
              <a:rPr lang="es-ES_tradnl" noProof="0"/>
              <a:t> nunc </a:t>
            </a:r>
            <a:r>
              <a:rPr lang="es-ES_tradnl" noProof="0" err="1"/>
              <a:t>vel</a:t>
            </a:r>
            <a:r>
              <a:rPr lang="es-ES_tradnl" noProof="0"/>
              <a:t> </a:t>
            </a:r>
            <a:r>
              <a:rPr lang="es-ES_tradnl" noProof="0" err="1"/>
              <a:t>risus</a:t>
            </a:r>
            <a:r>
              <a:rPr lang="es-ES_tradnl" noProof="0"/>
              <a:t> commodo </a:t>
            </a:r>
            <a:r>
              <a:rPr lang="es-ES_tradnl" noProof="0" err="1"/>
              <a:t>viverra</a:t>
            </a:r>
            <a:r>
              <a:rPr lang="es-ES_tradnl" noProof="0"/>
              <a:t>. </a:t>
            </a:r>
            <a:r>
              <a:rPr lang="es-ES_tradnl" noProof="0" err="1"/>
              <a:t>Purus</a:t>
            </a:r>
            <a:r>
              <a:rPr lang="es-ES_tradnl" noProof="0"/>
              <a:t> in </a:t>
            </a:r>
            <a:r>
              <a:rPr lang="es-ES_tradnl" noProof="0" err="1"/>
              <a:t>massa</a:t>
            </a:r>
            <a:r>
              <a:rPr lang="es-ES_tradnl" noProof="0"/>
              <a:t> </a:t>
            </a:r>
            <a:r>
              <a:rPr lang="es-ES_tradnl" noProof="0" err="1"/>
              <a:t>tempor</a:t>
            </a:r>
            <a:r>
              <a:rPr lang="es-ES_tradnl" noProof="0"/>
              <a:t> </a:t>
            </a:r>
            <a:r>
              <a:rPr lang="es-ES_tradnl" noProof="0" err="1"/>
              <a:t>nec</a:t>
            </a:r>
            <a:r>
              <a:rPr lang="es-ES_tradnl" noProof="0"/>
              <a:t> </a:t>
            </a:r>
            <a:r>
              <a:rPr lang="es-ES_tradnl" noProof="0" err="1"/>
              <a:t>feugiat</a:t>
            </a:r>
            <a:r>
              <a:rPr lang="es-ES_tradnl" noProof="0"/>
              <a:t> </a:t>
            </a:r>
            <a:r>
              <a:rPr lang="es-ES_tradnl" noProof="0" err="1"/>
              <a:t>nisl</a:t>
            </a:r>
            <a:r>
              <a:rPr lang="es-ES_tradnl" noProof="0"/>
              <a:t> </a:t>
            </a:r>
            <a:r>
              <a:rPr lang="es-ES_tradnl" noProof="0" err="1"/>
              <a:t>pretium</a:t>
            </a:r>
            <a:r>
              <a:rPr lang="es-ES_tradnl" noProof="0"/>
              <a:t>. </a:t>
            </a:r>
            <a:r>
              <a:rPr lang="es-ES_tradnl" noProof="0" err="1"/>
              <a:t>Sapien</a:t>
            </a:r>
            <a:r>
              <a:rPr lang="es-ES_tradnl" noProof="0"/>
              <a:t> </a:t>
            </a:r>
            <a:r>
              <a:rPr lang="es-ES_tradnl" noProof="0" err="1"/>
              <a:t>nec</a:t>
            </a:r>
            <a:r>
              <a:rPr lang="es-ES_tradnl" noProof="0"/>
              <a:t> </a:t>
            </a:r>
            <a:r>
              <a:rPr lang="es-ES_tradnl" noProof="0" err="1"/>
              <a:t>sagittis</a:t>
            </a:r>
            <a:r>
              <a:rPr lang="es-ES_tradnl" noProof="0"/>
              <a:t> </a:t>
            </a:r>
            <a:r>
              <a:rPr lang="es-ES_tradnl" noProof="0" err="1"/>
              <a:t>aliquam</a:t>
            </a:r>
            <a:r>
              <a:rPr lang="es-ES_tradnl" noProof="0"/>
              <a:t> </a:t>
            </a:r>
            <a:r>
              <a:rPr lang="es-ES_tradnl" noProof="0" err="1"/>
              <a:t>malesuada</a:t>
            </a:r>
            <a:r>
              <a:rPr lang="es-ES_tradnl" noProof="0"/>
              <a:t> </a:t>
            </a:r>
            <a:r>
              <a:rPr lang="es-ES_tradnl" noProof="0" err="1"/>
              <a:t>bibendum</a:t>
            </a:r>
            <a:r>
              <a:rPr lang="es-ES_tradnl" noProof="0"/>
              <a:t>. </a:t>
            </a:r>
            <a:r>
              <a:rPr lang="es-ES_tradnl" noProof="0" err="1"/>
              <a:t>Duis</a:t>
            </a:r>
            <a:r>
              <a:rPr lang="es-ES_tradnl" noProof="0"/>
              <a:t> </a:t>
            </a:r>
            <a:r>
              <a:rPr lang="es-ES_tradnl" noProof="0" err="1"/>
              <a:t>convallis</a:t>
            </a:r>
            <a:r>
              <a:rPr lang="es-ES_tradnl" noProof="0"/>
              <a:t> </a:t>
            </a:r>
            <a:r>
              <a:rPr lang="es-ES_tradnl" noProof="0" err="1"/>
              <a:t>convallis</a:t>
            </a:r>
            <a:r>
              <a:rPr lang="es-ES_tradnl" noProof="0"/>
              <a:t> </a:t>
            </a:r>
            <a:r>
              <a:rPr lang="es-ES_tradnl" noProof="0" err="1"/>
              <a:t>tellus</a:t>
            </a:r>
            <a:r>
              <a:rPr lang="es-ES_tradnl" noProof="0"/>
              <a:t> id. </a:t>
            </a:r>
            <a:r>
              <a:rPr lang="es-ES_tradnl" noProof="0" err="1"/>
              <a:t>Sit</a:t>
            </a:r>
            <a:r>
              <a:rPr lang="es-ES_tradnl" noProof="0"/>
              <a:t> </a:t>
            </a:r>
            <a:r>
              <a:rPr lang="es-ES_tradnl" noProof="0" err="1"/>
              <a:t>amet</a:t>
            </a:r>
            <a:r>
              <a:rPr lang="es-ES_tradnl" noProof="0"/>
              <a:t> </a:t>
            </a:r>
            <a:r>
              <a:rPr lang="es-ES_tradnl" noProof="0" err="1"/>
              <a:t>risus</a:t>
            </a:r>
            <a:r>
              <a:rPr lang="es-ES_tradnl" noProof="0"/>
              <a:t> </a:t>
            </a:r>
            <a:r>
              <a:rPr lang="es-ES_tradnl" noProof="0" err="1"/>
              <a:t>nullam</a:t>
            </a:r>
            <a:r>
              <a:rPr lang="es-ES_tradnl" noProof="0"/>
              <a:t> </a:t>
            </a:r>
            <a:r>
              <a:rPr lang="es-ES_tradnl" noProof="0" err="1"/>
              <a:t>eget</a:t>
            </a:r>
            <a:r>
              <a:rPr lang="es-ES_tradnl" noProof="0"/>
              <a:t> </a:t>
            </a:r>
            <a:r>
              <a:rPr lang="es-ES_tradnl" noProof="0" err="1"/>
              <a:t>felis</a:t>
            </a:r>
            <a:r>
              <a:rPr lang="es-ES_tradnl" noProof="0"/>
              <a:t>. </a:t>
            </a:r>
            <a:r>
              <a:rPr lang="es-ES_tradnl" noProof="0" err="1"/>
              <a:t>Vestibulum</a:t>
            </a:r>
            <a:r>
              <a:rPr lang="es-ES_tradnl" noProof="0"/>
              <a:t> </a:t>
            </a:r>
            <a:r>
              <a:rPr lang="es-ES_tradnl" noProof="0" err="1"/>
              <a:t>lectus</a:t>
            </a:r>
            <a:r>
              <a:rPr lang="es-ES_tradnl" noProof="0"/>
              <a:t> mauris ultrices eros in. Tortor </a:t>
            </a:r>
            <a:r>
              <a:rPr lang="es-ES_tradnl" noProof="0" err="1"/>
              <a:t>dignissim</a:t>
            </a:r>
            <a:r>
              <a:rPr lang="es-ES_tradnl" noProof="0"/>
              <a:t> </a:t>
            </a:r>
            <a:r>
              <a:rPr lang="es-ES_tradnl" noProof="0" err="1"/>
              <a:t>convallis</a:t>
            </a:r>
            <a:r>
              <a:rPr lang="es-ES_tradnl" noProof="0"/>
              <a:t> </a:t>
            </a:r>
            <a:r>
              <a:rPr lang="es-ES_tradnl" noProof="0" err="1"/>
              <a:t>aenean</a:t>
            </a:r>
            <a:r>
              <a:rPr lang="es-ES_tradnl" noProof="0"/>
              <a:t> et. </a:t>
            </a:r>
            <a:r>
              <a:rPr lang="es-ES_tradnl" noProof="0" err="1"/>
              <a:t>Posuere</a:t>
            </a:r>
            <a:r>
              <a:rPr lang="es-ES_tradnl" noProof="0"/>
              <a:t> </a:t>
            </a:r>
            <a:r>
              <a:rPr lang="es-ES_tradnl" noProof="0" err="1"/>
              <a:t>lorem</a:t>
            </a:r>
            <a:r>
              <a:rPr lang="es-ES_tradnl" noProof="0"/>
              <a:t> </a:t>
            </a:r>
            <a:r>
              <a:rPr lang="es-ES_tradnl" noProof="0" err="1"/>
              <a:t>ipsum</a:t>
            </a:r>
            <a:r>
              <a:rPr lang="es-ES_tradnl" noProof="0"/>
              <a:t> dolor </a:t>
            </a:r>
            <a:r>
              <a:rPr lang="es-ES_tradnl" noProof="0" err="1"/>
              <a:t>sit</a:t>
            </a:r>
            <a:r>
              <a:rPr lang="es-ES_tradnl" noProof="0"/>
              <a:t> </a:t>
            </a:r>
            <a:r>
              <a:rPr lang="es-ES_tradnl" noProof="0" err="1"/>
              <a:t>amet</a:t>
            </a:r>
            <a:r>
              <a:rPr lang="es-ES_tradnl" noProof="0"/>
              <a:t>. Tempus </a:t>
            </a:r>
            <a:r>
              <a:rPr lang="es-ES_tradnl" noProof="0" err="1"/>
              <a:t>imperdiet</a:t>
            </a:r>
            <a:r>
              <a:rPr lang="es-ES_tradnl" noProof="0"/>
              <a:t> </a:t>
            </a:r>
            <a:r>
              <a:rPr lang="es-ES_tradnl" noProof="0" err="1"/>
              <a:t>nulla</a:t>
            </a:r>
            <a:r>
              <a:rPr lang="es-ES_tradnl" noProof="0"/>
              <a:t> </a:t>
            </a:r>
            <a:r>
              <a:rPr lang="es-ES_tradnl" noProof="0" err="1"/>
              <a:t>malesuada</a:t>
            </a:r>
            <a:r>
              <a:rPr lang="es-ES_tradnl" noProof="0"/>
              <a:t> </a:t>
            </a:r>
            <a:r>
              <a:rPr lang="es-ES_tradnl" noProof="0" err="1"/>
              <a:t>pellentesque</a:t>
            </a:r>
            <a:r>
              <a:rPr lang="es-ES_tradnl" noProof="0"/>
              <a:t> </a:t>
            </a:r>
            <a:r>
              <a:rPr lang="es-ES_tradnl" noProof="0" err="1"/>
              <a:t>elit</a:t>
            </a:r>
            <a:r>
              <a:rPr lang="es-ES_tradnl" noProof="0"/>
              <a:t> </a:t>
            </a:r>
            <a:r>
              <a:rPr lang="es-ES_tradnl" noProof="0" err="1"/>
              <a:t>eget</a:t>
            </a:r>
            <a:r>
              <a:rPr lang="es-ES_tradnl" noProof="0"/>
              <a:t> </a:t>
            </a:r>
            <a:r>
              <a:rPr lang="es-ES_tradnl" noProof="0" err="1"/>
              <a:t>gravida</a:t>
            </a:r>
            <a:r>
              <a:rPr lang="es-ES_tradnl" noProof="0"/>
              <a:t> cum </a:t>
            </a:r>
            <a:r>
              <a:rPr lang="es-ES_tradnl" noProof="0" err="1"/>
              <a:t>sociis</a:t>
            </a:r>
            <a:r>
              <a:rPr lang="es-ES_tradnl" noProof="0"/>
              <a:t>. Mauris ultrices eros in </a:t>
            </a:r>
            <a:r>
              <a:rPr lang="es-ES_tradnl" noProof="0" err="1"/>
              <a:t>cursus</a:t>
            </a:r>
            <a:r>
              <a:rPr lang="es-ES_tradnl" noProof="0"/>
              <a:t> </a:t>
            </a:r>
            <a:r>
              <a:rPr lang="es-ES_tradnl" noProof="0" err="1"/>
              <a:t>turpis</a:t>
            </a:r>
            <a:r>
              <a:rPr lang="es-ES_tradnl" noProof="0"/>
              <a:t> </a:t>
            </a:r>
            <a:r>
              <a:rPr lang="es-ES_tradnl" noProof="0" err="1"/>
              <a:t>massa</a:t>
            </a:r>
            <a:r>
              <a:rPr lang="es-ES_tradnl" noProof="0"/>
              <a:t> </a:t>
            </a:r>
            <a:r>
              <a:rPr lang="es-ES_tradnl" noProof="0" err="1"/>
              <a:t>tincidunt</a:t>
            </a:r>
            <a:r>
              <a:rPr lang="es-ES_tradnl" noProof="0"/>
              <a:t> </a:t>
            </a:r>
            <a:r>
              <a:rPr lang="es-ES_tradnl" noProof="0" err="1"/>
              <a:t>dui</a:t>
            </a:r>
            <a:r>
              <a:rPr lang="es-ES_tradnl" noProof="0"/>
              <a:t> ut. </a:t>
            </a:r>
            <a:r>
              <a:rPr lang="es-ES_tradnl" noProof="0" err="1"/>
              <a:t>Netus</a:t>
            </a:r>
            <a:r>
              <a:rPr lang="es-ES_tradnl" noProof="0"/>
              <a:t> et </a:t>
            </a:r>
            <a:r>
              <a:rPr lang="es-ES_tradnl" noProof="0" err="1"/>
              <a:t>malesuada</a:t>
            </a:r>
            <a:r>
              <a:rPr lang="es-ES_tradnl" noProof="0"/>
              <a:t> </a:t>
            </a:r>
            <a:r>
              <a:rPr lang="es-ES_tradnl" noProof="0" err="1"/>
              <a:t>fames</a:t>
            </a:r>
            <a:r>
              <a:rPr lang="es-ES_tradnl" noProof="0"/>
              <a:t> ac </a:t>
            </a:r>
            <a:r>
              <a:rPr lang="es-ES_tradnl" noProof="0" err="1"/>
              <a:t>turpis</a:t>
            </a:r>
            <a:r>
              <a:rPr lang="es-ES_tradnl" noProof="0"/>
              <a:t> </a:t>
            </a:r>
            <a:r>
              <a:rPr lang="es-ES_tradnl" noProof="0" err="1"/>
              <a:t>egestas</a:t>
            </a:r>
            <a:r>
              <a:rPr lang="es-ES_tradnl" noProof="0"/>
              <a:t> </a:t>
            </a:r>
            <a:r>
              <a:rPr lang="es-ES_tradnl" noProof="0" err="1"/>
              <a:t>integer</a:t>
            </a:r>
            <a:r>
              <a:rPr lang="es-ES_tradnl" noProof="0"/>
              <a:t> </a:t>
            </a:r>
            <a:r>
              <a:rPr lang="es-ES_tradnl" noProof="0" err="1"/>
              <a:t>eget</a:t>
            </a:r>
            <a:r>
              <a:rPr lang="es-ES_tradnl" noProof="0"/>
              <a:t>. </a:t>
            </a:r>
            <a:r>
              <a:rPr lang="es-ES_tradnl" noProof="0" err="1"/>
              <a:t>Purus</a:t>
            </a:r>
            <a:r>
              <a:rPr lang="es-ES_tradnl" noProof="0"/>
              <a:t> non </a:t>
            </a:r>
            <a:r>
              <a:rPr lang="es-ES_tradnl" noProof="0" err="1"/>
              <a:t>enim</a:t>
            </a:r>
            <a:r>
              <a:rPr lang="es-ES_tradnl" noProof="0"/>
              <a:t> </a:t>
            </a:r>
            <a:r>
              <a:rPr lang="es-ES_tradnl" noProof="0" err="1"/>
              <a:t>praesent</a:t>
            </a:r>
            <a:r>
              <a:rPr lang="es-ES_tradnl" noProof="0"/>
              <a:t> </a:t>
            </a:r>
            <a:r>
              <a:rPr lang="es-ES_tradnl" noProof="0" err="1"/>
              <a:t>elementum</a:t>
            </a:r>
            <a:r>
              <a:rPr lang="es-ES_tradnl" noProof="0"/>
              <a:t> </a:t>
            </a:r>
            <a:r>
              <a:rPr lang="es-ES_tradnl" noProof="0" err="1"/>
              <a:t>facilisis</a:t>
            </a:r>
            <a:r>
              <a:rPr lang="es-ES_tradnl" noProof="0"/>
              <a:t> leo. </a:t>
            </a:r>
            <a:r>
              <a:rPr lang="es-ES_tradnl" noProof="0" err="1"/>
              <a:t>Nulla</a:t>
            </a:r>
            <a:r>
              <a:rPr lang="es-ES_tradnl" noProof="0"/>
              <a:t> </a:t>
            </a:r>
            <a:r>
              <a:rPr lang="es-ES_tradnl" noProof="0" err="1"/>
              <a:t>aliquet</a:t>
            </a:r>
            <a:r>
              <a:rPr lang="es-ES_tradnl" noProof="0"/>
              <a:t> </a:t>
            </a:r>
            <a:r>
              <a:rPr lang="es-ES_tradnl" noProof="0" err="1"/>
              <a:t>porttitor</a:t>
            </a:r>
            <a:r>
              <a:rPr lang="es-ES_tradnl" noProof="0"/>
              <a:t> </a:t>
            </a:r>
            <a:r>
              <a:rPr lang="es-ES_tradnl" noProof="0" err="1"/>
              <a:t>lacus</a:t>
            </a:r>
            <a:r>
              <a:rPr lang="es-ES_tradnl" noProof="0"/>
              <a:t> </a:t>
            </a:r>
            <a:r>
              <a:rPr lang="es-ES_tradnl" noProof="0" err="1"/>
              <a:t>luctus</a:t>
            </a:r>
            <a:r>
              <a:rPr lang="es-ES_tradnl" noProof="0"/>
              <a:t> </a:t>
            </a:r>
            <a:r>
              <a:rPr lang="es-ES_tradnl" noProof="0" err="1"/>
              <a:t>accumsan</a:t>
            </a:r>
            <a:r>
              <a:rPr lang="es-ES_tradnl" noProof="0"/>
              <a:t> tortor </a:t>
            </a:r>
            <a:r>
              <a:rPr lang="es-ES_tradnl" noProof="0" err="1"/>
              <a:t>posuere</a:t>
            </a:r>
            <a:r>
              <a:rPr lang="es-ES_tradnl" noProof="0"/>
              <a:t> ac. </a:t>
            </a:r>
            <a:r>
              <a:rPr lang="es-ES_tradnl" noProof="0" err="1"/>
              <a:t>Porttitor</a:t>
            </a:r>
            <a:r>
              <a:rPr lang="es-ES_tradnl" noProof="0"/>
              <a:t> </a:t>
            </a:r>
            <a:r>
              <a:rPr lang="es-ES_tradnl" noProof="0" err="1"/>
              <a:t>lacus</a:t>
            </a:r>
            <a:r>
              <a:rPr lang="es-ES_tradnl" noProof="0"/>
              <a:t> </a:t>
            </a:r>
            <a:r>
              <a:rPr lang="es-ES_tradnl" noProof="0" err="1"/>
              <a:t>luctus</a:t>
            </a:r>
            <a:r>
              <a:rPr lang="es-ES_tradnl" noProof="0"/>
              <a:t> </a:t>
            </a:r>
            <a:r>
              <a:rPr lang="es-ES_tradnl" noProof="0" err="1"/>
              <a:t>accumsan</a:t>
            </a:r>
            <a:r>
              <a:rPr lang="es-ES_tradnl" noProof="0"/>
              <a:t> tortor </a:t>
            </a:r>
            <a:r>
              <a:rPr lang="es-ES_tradnl" noProof="0" err="1"/>
              <a:t>posuere</a:t>
            </a:r>
            <a:r>
              <a:rPr lang="es-ES_tradnl" noProof="0"/>
              <a:t> ac ut </a:t>
            </a:r>
            <a:r>
              <a:rPr lang="es-ES_tradnl" noProof="0" err="1"/>
              <a:t>consequat</a:t>
            </a:r>
            <a:r>
              <a:rPr lang="es-ES_tradnl" noProof="0"/>
              <a:t>.</a:t>
            </a:r>
          </a:p>
          <a:p>
            <a:br>
              <a:rPr lang="es-ES_tradnl" noProof="0"/>
            </a:br>
            <a:endParaRPr lang="es-ES_tradnl" noProof="0"/>
          </a:p>
          <a:p>
            <a:r>
              <a:rPr lang="es-ES_tradnl" noProof="0" err="1"/>
              <a:t>Duis</a:t>
            </a:r>
            <a:r>
              <a:rPr lang="es-ES_tradnl" noProof="0"/>
              <a:t> at </a:t>
            </a:r>
            <a:r>
              <a:rPr lang="es-ES_tradnl" noProof="0" err="1"/>
              <a:t>consectetur</a:t>
            </a:r>
            <a:r>
              <a:rPr lang="es-ES_tradnl" noProof="0"/>
              <a:t> </a:t>
            </a:r>
            <a:r>
              <a:rPr lang="es-ES_tradnl" noProof="0" err="1"/>
              <a:t>lorem</a:t>
            </a:r>
            <a:r>
              <a:rPr lang="es-ES_tradnl" noProof="0"/>
              <a:t> </a:t>
            </a:r>
            <a:r>
              <a:rPr lang="es-ES_tradnl" noProof="0" err="1"/>
              <a:t>donec</a:t>
            </a:r>
            <a:r>
              <a:rPr lang="es-ES_tradnl" noProof="0"/>
              <a:t> </a:t>
            </a:r>
            <a:r>
              <a:rPr lang="es-ES_tradnl" noProof="0" err="1"/>
              <a:t>massa</a:t>
            </a:r>
            <a:r>
              <a:rPr lang="es-ES_tradnl" noProof="0"/>
              <a:t>. </a:t>
            </a:r>
            <a:r>
              <a:rPr lang="es-ES_tradnl" noProof="0" err="1"/>
              <a:t>Egestas</a:t>
            </a:r>
            <a:r>
              <a:rPr lang="es-ES_tradnl" noProof="0"/>
              <a:t> sed sed </a:t>
            </a:r>
            <a:r>
              <a:rPr lang="es-ES_tradnl" noProof="0" err="1"/>
              <a:t>risus</a:t>
            </a:r>
            <a:r>
              <a:rPr lang="es-ES_tradnl" noProof="0"/>
              <a:t> </a:t>
            </a:r>
            <a:r>
              <a:rPr lang="es-ES_tradnl" noProof="0" err="1"/>
              <a:t>pretium</a:t>
            </a:r>
            <a:r>
              <a:rPr lang="es-ES_tradnl" noProof="0"/>
              <a:t> </a:t>
            </a:r>
            <a:r>
              <a:rPr lang="es-ES_tradnl" noProof="0" err="1"/>
              <a:t>quam</a:t>
            </a:r>
            <a:r>
              <a:rPr lang="es-ES_tradnl" noProof="0"/>
              <a:t> </a:t>
            </a:r>
            <a:r>
              <a:rPr lang="es-ES_tradnl" noProof="0" err="1"/>
              <a:t>vulputate</a:t>
            </a:r>
            <a:r>
              <a:rPr lang="es-ES_tradnl" noProof="0"/>
              <a:t>. </a:t>
            </a:r>
            <a:r>
              <a:rPr lang="es-ES_tradnl" noProof="0" err="1"/>
              <a:t>Duis</a:t>
            </a:r>
            <a:r>
              <a:rPr lang="es-ES_tradnl" noProof="0"/>
              <a:t> </a:t>
            </a:r>
            <a:r>
              <a:rPr lang="es-ES_tradnl" noProof="0" err="1"/>
              <a:t>convallis</a:t>
            </a:r>
            <a:r>
              <a:rPr lang="es-ES_tradnl" noProof="0"/>
              <a:t> </a:t>
            </a:r>
            <a:r>
              <a:rPr lang="es-ES_tradnl" noProof="0" err="1"/>
              <a:t>convallis</a:t>
            </a:r>
            <a:r>
              <a:rPr lang="es-ES_tradnl" noProof="0"/>
              <a:t> </a:t>
            </a:r>
            <a:r>
              <a:rPr lang="es-ES_tradnl" noProof="0" err="1"/>
              <a:t>tellus</a:t>
            </a:r>
            <a:r>
              <a:rPr lang="es-ES_tradnl" noProof="0"/>
              <a:t> id </a:t>
            </a:r>
            <a:r>
              <a:rPr lang="es-ES_tradnl" noProof="0" err="1"/>
              <a:t>interdum</a:t>
            </a:r>
            <a:r>
              <a:rPr lang="es-ES_tradnl" noProof="0"/>
              <a:t>. </a:t>
            </a:r>
            <a:r>
              <a:rPr lang="es-ES_tradnl" noProof="0" err="1"/>
              <a:t>Eget</a:t>
            </a:r>
            <a:r>
              <a:rPr lang="es-ES_tradnl" noProof="0"/>
              <a:t> mi </a:t>
            </a:r>
            <a:r>
              <a:rPr lang="es-ES_tradnl" noProof="0" err="1"/>
              <a:t>proin</a:t>
            </a:r>
            <a:r>
              <a:rPr lang="es-ES_tradnl" noProof="0"/>
              <a:t> sed libero </a:t>
            </a:r>
            <a:r>
              <a:rPr lang="es-ES_tradnl" noProof="0" err="1"/>
              <a:t>enim</a:t>
            </a:r>
            <a:r>
              <a:rPr lang="es-ES_tradnl" noProof="0"/>
              <a:t> sed. </a:t>
            </a:r>
            <a:r>
              <a:rPr lang="es-ES_tradnl" noProof="0" err="1"/>
              <a:t>Facilisi</a:t>
            </a:r>
            <a:r>
              <a:rPr lang="es-ES_tradnl" noProof="0"/>
              <a:t> </a:t>
            </a:r>
            <a:r>
              <a:rPr lang="es-ES_tradnl" noProof="0" err="1"/>
              <a:t>morbi</a:t>
            </a:r>
            <a:r>
              <a:rPr lang="es-ES_tradnl" noProof="0"/>
              <a:t> </a:t>
            </a:r>
            <a:r>
              <a:rPr lang="es-ES_tradnl" noProof="0" err="1"/>
              <a:t>tempus</a:t>
            </a:r>
            <a:r>
              <a:rPr lang="es-ES_tradnl" noProof="0"/>
              <a:t> </a:t>
            </a:r>
            <a:r>
              <a:rPr lang="es-ES_tradnl" noProof="0" err="1"/>
              <a:t>iaculis</a:t>
            </a:r>
            <a:r>
              <a:rPr lang="es-ES_tradnl" noProof="0"/>
              <a:t> urna. Diam </a:t>
            </a:r>
            <a:r>
              <a:rPr lang="es-ES_tradnl" noProof="0" err="1"/>
              <a:t>maecenas</a:t>
            </a:r>
            <a:r>
              <a:rPr lang="es-ES_tradnl" noProof="0"/>
              <a:t> sed </a:t>
            </a:r>
            <a:r>
              <a:rPr lang="es-ES_tradnl" noProof="0" err="1"/>
              <a:t>enim</a:t>
            </a:r>
            <a:r>
              <a:rPr lang="es-ES_tradnl" noProof="0"/>
              <a:t> ut. Orci </a:t>
            </a:r>
            <a:r>
              <a:rPr lang="es-ES_tradnl" noProof="0" err="1"/>
              <a:t>eu</a:t>
            </a:r>
            <a:r>
              <a:rPr lang="es-ES_tradnl" noProof="0"/>
              <a:t> </a:t>
            </a:r>
            <a:r>
              <a:rPr lang="es-ES_tradnl" noProof="0" err="1"/>
              <a:t>lobortis</a:t>
            </a:r>
            <a:r>
              <a:rPr lang="es-ES_tradnl" noProof="0"/>
              <a:t> </a:t>
            </a:r>
            <a:r>
              <a:rPr lang="es-ES_tradnl" noProof="0" err="1"/>
              <a:t>elementum</a:t>
            </a:r>
            <a:r>
              <a:rPr lang="es-ES_tradnl" noProof="0"/>
              <a:t> </a:t>
            </a:r>
            <a:r>
              <a:rPr lang="es-ES_tradnl" noProof="0" err="1"/>
              <a:t>nibh</a:t>
            </a:r>
            <a:r>
              <a:rPr lang="es-ES_tradnl" noProof="0"/>
              <a:t> </a:t>
            </a:r>
            <a:r>
              <a:rPr lang="es-ES_tradnl" noProof="0" err="1"/>
              <a:t>tellus</a:t>
            </a:r>
            <a:r>
              <a:rPr lang="es-ES_tradnl" noProof="0"/>
              <a:t> </a:t>
            </a:r>
            <a:r>
              <a:rPr lang="es-ES_tradnl" noProof="0" err="1"/>
              <a:t>molestie</a:t>
            </a:r>
            <a:r>
              <a:rPr lang="es-ES_tradnl" noProof="0"/>
              <a:t> nunc non. </a:t>
            </a:r>
          </a:p>
          <a:p>
            <a:r>
              <a:rPr lang="es-ES_tradnl" noProof="0"/>
              <a:t>A </a:t>
            </a:r>
            <a:r>
              <a:rPr lang="es-ES_tradnl" noProof="0" err="1"/>
              <a:t>pellentesque</a:t>
            </a:r>
            <a:r>
              <a:rPr lang="es-ES_tradnl" noProof="0"/>
              <a:t> </a:t>
            </a:r>
            <a:r>
              <a:rPr lang="es-ES_tradnl" noProof="0" err="1"/>
              <a:t>sit</a:t>
            </a:r>
            <a:r>
              <a:rPr lang="es-ES_tradnl" noProof="0"/>
              <a:t> </a:t>
            </a:r>
            <a:r>
              <a:rPr lang="es-ES_tradnl" noProof="0" err="1"/>
              <a:t>amet</a:t>
            </a:r>
            <a:r>
              <a:rPr lang="es-ES_tradnl" noProof="0"/>
              <a:t> </a:t>
            </a:r>
            <a:r>
              <a:rPr lang="es-ES_tradnl" noProof="0" err="1"/>
              <a:t>porttitor</a:t>
            </a:r>
            <a:r>
              <a:rPr lang="es-ES_tradnl" noProof="0"/>
              <a:t> </a:t>
            </a:r>
            <a:r>
              <a:rPr lang="es-ES_tradnl" noProof="0" err="1"/>
              <a:t>eget</a:t>
            </a:r>
            <a:r>
              <a:rPr lang="es-ES_tradnl" noProof="0"/>
              <a:t> dolor </a:t>
            </a:r>
            <a:r>
              <a:rPr lang="es-ES_tradnl" noProof="0" err="1"/>
              <a:t>morbi</a:t>
            </a:r>
            <a:r>
              <a:rPr lang="es-ES_tradnl" noProof="0"/>
              <a:t> non </a:t>
            </a:r>
            <a:r>
              <a:rPr lang="es-ES_tradnl" noProof="0" err="1"/>
              <a:t>arcu</a:t>
            </a:r>
            <a:r>
              <a:rPr lang="es-ES_tradnl" noProof="0"/>
              <a:t>. </a:t>
            </a:r>
            <a:r>
              <a:rPr lang="es-ES_tradnl" noProof="0" err="1"/>
              <a:t>Volutpat</a:t>
            </a:r>
            <a:r>
              <a:rPr lang="es-ES_tradnl" noProof="0"/>
              <a:t> </a:t>
            </a:r>
            <a:r>
              <a:rPr lang="es-ES_tradnl" noProof="0" err="1"/>
              <a:t>blandit</a:t>
            </a:r>
            <a:r>
              <a:rPr lang="es-ES_tradnl" noProof="0"/>
              <a:t> </a:t>
            </a:r>
            <a:r>
              <a:rPr lang="es-ES_tradnl" noProof="0" err="1"/>
              <a:t>aliquam</a:t>
            </a:r>
            <a:r>
              <a:rPr lang="es-ES_tradnl" noProof="0"/>
              <a:t> </a:t>
            </a:r>
            <a:r>
              <a:rPr lang="es-ES_tradnl" noProof="0" err="1"/>
              <a:t>etiam</a:t>
            </a:r>
            <a:r>
              <a:rPr lang="es-ES_tradnl" noProof="0"/>
              <a:t> </a:t>
            </a:r>
            <a:r>
              <a:rPr lang="es-ES_tradnl" noProof="0" err="1"/>
              <a:t>erat</a:t>
            </a:r>
            <a:r>
              <a:rPr lang="es-ES_tradnl" noProof="0"/>
              <a:t> </a:t>
            </a:r>
            <a:r>
              <a:rPr lang="es-ES_tradnl" noProof="0" err="1"/>
              <a:t>velit</a:t>
            </a:r>
            <a:r>
              <a:rPr lang="es-ES_tradnl" noProof="0"/>
              <a:t> </a:t>
            </a:r>
            <a:r>
              <a:rPr lang="es-ES_tradnl" noProof="0" err="1"/>
              <a:t>scelerisque</a:t>
            </a:r>
            <a:r>
              <a:rPr lang="es-ES_tradnl" noProof="0"/>
              <a:t>. </a:t>
            </a:r>
            <a:r>
              <a:rPr lang="es-ES_tradnl" noProof="0" err="1"/>
              <a:t>Metus</a:t>
            </a:r>
            <a:r>
              <a:rPr lang="es-ES_tradnl" noProof="0"/>
              <a:t> </a:t>
            </a:r>
            <a:r>
              <a:rPr lang="es-ES_tradnl" noProof="0" err="1"/>
              <a:t>vulputate</a:t>
            </a:r>
            <a:r>
              <a:rPr lang="es-ES_tradnl" noProof="0"/>
              <a:t> </a:t>
            </a:r>
            <a:r>
              <a:rPr lang="es-ES_tradnl" noProof="0" err="1"/>
              <a:t>eu</a:t>
            </a:r>
            <a:r>
              <a:rPr lang="es-ES_tradnl" noProof="0"/>
              <a:t> </a:t>
            </a:r>
            <a:r>
              <a:rPr lang="es-ES_tradnl" noProof="0" err="1"/>
              <a:t>scelerisque</a:t>
            </a:r>
            <a:r>
              <a:rPr lang="es-ES_tradnl" noProof="0"/>
              <a:t> </a:t>
            </a:r>
            <a:r>
              <a:rPr lang="es-ES_tradnl" noProof="0" err="1"/>
              <a:t>felis</a:t>
            </a:r>
            <a:r>
              <a:rPr lang="es-ES_tradnl" noProof="0"/>
              <a:t> </a:t>
            </a:r>
            <a:r>
              <a:rPr lang="es-ES_tradnl" noProof="0" err="1"/>
              <a:t>imperdiet</a:t>
            </a:r>
            <a:r>
              <a:rPr lang="es-ES_tradnl" noProof="0"/>
              <a:t> </a:t>
            </a:r>
            <a:r>
              <a:rPr lang="es-ES_tradnl" noProof="0" err="1"/>
              <a:t>proin</a:t>
            </a:r>
            <a:r>
              <a:rPr lang="es-ES_tradnl" noProof="0"/>
              <a:t> </a:t>
            </a:r>
            <a:r>
              <a:rPr lang="es-ES_tradnl" noProof="0" err="1"/>
              <a:t>fermentum</a:t>
            </a:r>
            <a:r>
              <a:rPr lang="es-ES_tradnl" noProof="0"/>
              <a:t> leo. </a:t>
            </a:r>
            <a:r>
              <a:rPr lang="es-ES_tradnl" noProof="0" err="1"/>
              <a:t>Tincidunt</a:t>
            </a:r>
            <a:r>
              <a:rPr lang="es-ES_tradnl" noProof="0"/>
              <a:t> </a:t>
            </a:r>
            <a:r>
              <a:rPr lang="es-ES_tradnl" noProof="0" err="1"/>
              <a:t>dui</a:t>
            </a:r>
            <a:r>
              <a:rPr lang="es-ES_tradnl" noProof="0"/>
              <a:t> ut ornare </a:t>
            </a:r>
            <a:r>
              <a:rPr lang="es-ES_tradnl" noProof="0" err="1"/>
              <a:t>lectus</a:t>
            </a:r>
            <a:r>
              <a:rPr lang="es-ES_tradnl" noProof="0"/>
              <a:t> </a:t>
            </a:r>
            <a:r>
              <a:rPr lang="es-ES_tradnl" noProof="0" err="1"/>
              <a:t>sit</a:t>
            </a:r>
            <a:r>
              <a:rPr lang="es-ES_tradnl" noProof="0"/>
              <a:t> </a:t>
            </a:r>
            <a:r>
              <a:rPr lang="es-ES_tradnl" noProof="0" err="1"/>
              <a:t>amet</a:t>
            </a:r>
            <a:r>
              <a:rPr lang="es-ES_tradnl" noProof="0"/>
              <a:t> </a:t>
            </a:r>
            <a:r>
              <a:rPr lang="es-ES_tradnl" noProof="0" err="1"/>
              <a:t>est</a:t>
            </a:r>
            <a:r>
              <a:rPr lang="es-ES_tradnl" noProof="0"/>
              <a:t>. </a:t>
            </a:r>
            <a:r>
              <a:rPr lang="es-ES_tradnl" noProof="0" err="1"/>
              <a:t>Habitant</a:t>
            </a:r>
            <a:r>
              <a:rPr lang="es-ES_tradnl" noProof="0"/>
              <a:t> </a:t>
            </a:r>
            <a:r>
              <a:rPr lang="es-ES_tradnl" noProof="0" err="1"/>
              <a:t>morbi</a:t>
            </a:r>
            <a:r>
              <a:rPr lang="es-ES_tradnl" noProof="0"/>
              <a:t> </a:t>
            </a:r>
            <a:r>
              <a:rPr lang="es-ES_tradnl" noProof="0" err="1"/>
              <a:t>tristique</a:t>
            </a:r>
            <a:r>
              <a:rPr lang="es-ES_tradnl" noProof="0"/>
              <a:t> </a:t>
            </a:r>
            <a:r>
              <a:rPr lang="es-ES_tradnl" noProof="0" err="1"/>
              <a:t>senectus</a:t>
            </a:r>
            <a:r>
              <a:rPr lang="es-ES_tradnl" noProof="0"/>
              <a:t> et </a:t>
            </a:r>
            <a:r>
              <a:rPr lang="es-ES_tradnl" noProof="0" err="1"/>
              <a:t>netus</a:t>
            </a:r>
            <a:r>
              <a:rPr lang="es-ES_tradnl" noProof="0"/>
              <a:t> et </a:t>
            </a:r>
            <a:r>
              <a:rPr lang="es-ES_tradnl" noProof="0" err="1"/>
              <a:t>malesuada</a:t>
            </a:r>
            <a:r>
              <a:rPr lang="es-ES_tradnl" noProof="0"/>
              <a:t>.</a:t>
            </a:r>
          </a:p>
          <a:p>
            <a:pPr lvl="0"/>
            <a:r>
              <a:rPr lang="es-ES_tradnl" noProof="0" err="1"/>
              <a:t>Adipiscing</a:t>
            </a:r>
            <a:r>
              <a:rPr lang="es-ES_tradnl" noProof="0"/>
              <a:t> </a:t>
            </a:r>
            <a:r>
              <a:rPr lang="es-ES_tradnl" noProof="0" err="1"/>
              <a:t>bibendum</a:t>
            </a:r>
            <a:r>
              <a:rPr lang="es-ES_tradnl" noProof="0"/>
              <a:t> </a:t>
            </a:r>
            <a:r>
              <a:rPr lang="es-ES_tradnl" noProof="0" err="1"/>
              <a:t>est</a:t>
            </a:r>
            <a:r>
              <a:rPr lang="es-ES_tradnl" noProof="0"/>
              <a:t> </a:t>
            </a:r>
            <a:r>
              <a:rPr lang="es-ES_tradnl" noProof="0" err="1"/>
              <a:t>ultricies</a:t>
            </a:r>
            <a:r>
              <a:rPr lang="es-ES_tradnl" noProof="0"/>
              <a:t> </a:t>
            </a:r>
            <a:r>
              <a:rPr lang="es-ES_tradnl" noProof="0" err="1"/>
              <a:t>integer</a:t>
            </a:r>
            <a:r>
              <a:rPr lang="es-ES_tradnl" noProof="0"/>
              <a:t> quis auctor. </a:t>
            </a:r>
            <a:r>
              <a:rPr lang="es-ES_tradnl" noProof="0" err="1"/>
              <a:t>Felis</a:t>
            </a:r>
            <a:r>
              <a:rPr lang="es-ES_tradnl" noProof="0"/>
              <a:t> </a:t>
            </a:r>
            <a:r>
              <a:rPr lang="es-ES_tradnl" noProof="0" err="1"/>
              <a:t>eget</a:t>
            </a:r>
            <a:r>
              <a:rPr lang="es-ES_tradnl" noProof="0"/>
              <a:t> </a:t>
            </a:r>
            <a:r>
              <a:rPr lang="es-ES_tradnl" noProof="0" err="1"/>
              <a:t>velit</a:t>
            </a:r>
            <a:r>
              <a:rPr lang="es-ES_tradnl" noProof="0"/>
              <a:t> </a:t>
            </a:r>
            <a:r>
              <a:rPr lang="es-ES_tradnl" noProof="0" err="1"/>
              <a:t>aliquet</a:t>
            </a:r>
            <a:r>
              <a:rPr lang="es-ES_tradnl" noProof="0"/>
              <a:t> </a:t>
            </a:r>
            <a:r>
              <a:rPr lang="es-ES_tradnl" noProof="0" err="1"/>
              <a:t>sagittis</a:t>
            </a:r>
            <a:r>
              <a:rPr lang="es-ES_tradnl" noProof="0"/>
              <a:t> id </a:t>
            </a:r>
            <a:r>
              <a:rPr lang="es-ES_tradnl" noProof="0" err="1"/>
              <a:t>consectetur</a:t>
            </a:r>
            <a:r>
              <a:rPr lang="es-ES_tradnl" noProof="0"/>
              <a:t> </a:t>
            </a:r>
            <a:r>
              <a:rPr lang="es-ES_tradnl" noProof="0" err="1"/>
              <a:t>purus</a:t>
            </a:r>
            <a:r>
              <a:rPr lang="es-ES_tradnl" noProof="0"/>
              <a:t> ut </a:t>
            </a:r>
            <a:r>
              <a:rPr lang="es-ES_tradnl" noProof="0" err="1"/>
              <a:t>faucibus</a:t>
            </a:r>
            <a:r>
              <a:rPr lang="es-ES_tradnl" noProof="0"/>
              <a:t>.</a:t>
            </a:r>
          </a:p>
        </p:txBody>
      </p:sp>
      <p:sp>
        <p:nvSpPr>
          <p:cNvPr id="8" name="Picture Placeholder 14">
            <a:extLst>
              <a:ext uri="{FF2B5EF4-FFF2-40B4-BE49-F238E27FC236}">
                <a16:creationId xmlns:a16="http://schemas.microsoft.com/office/drawing/2014/main" id="{96DB10AD-F451-E04D-9348-F0D56B6B3EC6}"/>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en-US"/>
              <a:t>HAGA CLIC PARA INSERTAR EL LOGO</a:t>
            </a:r>
          </a:p>
        </p:txBody>
      </p:sp>
      <p:sp>
        <p:nvSpPr>
          <p:cNvPr id="9" name="Picture Placeholder 10">
            <a:extLst>
              <a:ext uri="{FF2B5EF4-FFF2-40B4-BE49-F238E27FC236}">
                <a16:creationId xmlns:a16="http://schemas.microsoft.com/office/drawing/2014/main" id="{434031D2-2B65-1446-92D6-10ED2F6180D8}"/>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Calibri" panose="020F0502020204030204" pitchFamily="34" charset="0"/>
                <a:cs typeface="Calibri" panose="020F0502020204030204" pitchFamily="34" charset="0"/>
              </a:defRPr>
            </a:lvl1pPr>
          </a:lstStyle>
          <a:p>
            <a:r>
              <a:rPr lang="es-ES_tradnl" noProof="0"/>
              <a:t>Haga clic para añadir una foto</a:t>
            </a:r>
          </a:p>
        </p:txBody>
      </p:sp>
    </p:spTree>
    <p:extLst>
      <p:ext uri="{BB962C8B-B14F-4D97-AF65-F5344CB8AC3E}">
        <p14:creationId xmlns:p14="http://schemas.microsoft.com/office/powerpoint/2010/main" val="43497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9EE56C1-8F6F-2F43-93C9-8E2C58A4CF60}"/>
              </a:ext>
            </a:extLst>
          </p:cNvPr>
          <p:cNvSpPr>
            <a:spLocks noGrp="1"/>
          </p:cNvSpPr>
          <p:nvPr>
            <p:ph type="pic" sz="quarter" idx="10" hasCustomPrompt="1"/>
          </p:nvPr>
        </p:nvSpPr>
        <p:spPr>
          <a:xfrm>
            <a:off x="1190274" y="134079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4" name="Text Placeholder 19">
            <a:extLst>
              <a:ext uri="{FF2B5EF4-FFF2-40B4-BE49-F238E27FC236}">
                <a16:creationId xmlns:a16="http://schemas.microsoft.com/office/drawing/2014/main" id="{309CC18D-4C91-C34D-ACDE-D043504C81ED}"/>
              </a:ext>
            </a:extLst>
          </p:cNvPr>
          <p:cNvSpPr>
            <a:spLocks noGrp="1"/>
          </p:cNvSpPr>
          <p:nvPr>
            <p:ph type="body" sz="quarter" idx="13" hasCustomPrompt="1"/>
          </p:nvPr>
        </p:nvSpPr>
        <p:spPr>
          <a:xfrm>
            <a:off x="1190625" y="3126448"/>
            <a:ext cx="4572000"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es-ES_tradnl" noProof="0"/>
              <a:t>Haga clic para editar el texto</a:t>
            </a:r>
          </a:p>
        </p:txBody>
      </p:sp>
      <p:sp>
        <p:nvSpPr>
          <p:cNvPr id="5" name="Text Placeholder 23">
            <a:extLst>
              <a:ext uri="{FF2B5EF4-FFF2-40B4-BE49-F238E27FC236}">
                <a16:creationId xmlns:a16="http://schemas.microsoft.com/office/drawing/2014/main" id="{B75D63BA-057B-4848-8660-A44CF6379C8B}"/>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TÍTULO</a:t>
            </a:r>
            <a:endParaRPr lang="en-US"/>
          </a:p>
        </p:txBody>
      </p:sp>
      <p:sp>
        <p:nvSpPr>
          <p:cNvPr id="6" name="Text Placeholder 2">
            <a:extLst>
              <a:ext uri="{FF2B5EF4-FFF2-40B4-BE49-F238E27FC236}">
                <a16:creationId xmlns:a16="http://schemas.microsoft.com/office/drawing/2014/main" id="{101EBE03-78EC-3D40-A261-0BEBE5FABEAC}"/>
              </a:ext>
            </a:extLst>
          </p:cNvPr>
          <p:cNvSpPr>
            <a:spLocks noGrp="1"/>
          </p:cNvSpPr>
          <p:nvPr>
            <p:ph type="body" sz="quarter" idx="17" hasCustomPrompt="1"/>
          </p:nvPr>
        </p:nvSpPr>
        <p:spPr>
          <a:xfrm>
            <a:off x="1190579" y="3626912"/>
            <a:ext cx="4571694"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Título</a:t>
            </a:r>
          </a:p>
        </p:txBody>
      </p:sp>
      <p:sp>
        <p:nvSpPr>
          <p:cNvPr id="7" name="Picture Placeholder 10">
            <a:extLst>
              <a:ext uri="{FF2B5EF4-FFF2-40B4-BE49-F238E27FC236}">
                <a16:creationId xmlns:a16="http://schemas.microsoft.com/office/drawing/2014/main" id="{E4CB9AA0-A9BD-0246-B66C-3D87E2477FD4}"/>
              </a:ext>
            </a:extLst>
          </p:cNvPr>
          <p:cNvSpPr>
            <a:spLocks noGrp="1"/>
          </p:cNvSpPr>
          <p:nvPr>
            <p:ph type="pic" sz="quarter" idx="27" hasCustomPrompt="1"/>
          </p:nvPr>
        </p:nvSpPr>
        <p:spPr>
          <a:xfrm>
            <a:off x="6274645" y="1340222"/>
            <a:ext cx="4572000"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8" name="Text Placeholder 19">
            <a:extLst>
              <a:ext uri="{FF2B5EF4-FFF2-40B4-BE49-F238E27FC236}">
                <a16:creationId xmlns:a16="http://schemas.microsoft.com/office/drawing/2014/main" id="{13949DA6-4D72-D444-989F-9B8CA31B2D99}"/>
              </a:ext>
            </a:extLst>
          </p:cNvPr>
          <p:cNvSpPr>
            <a:spLocks noGrp="1"/>
          </p:cNvSpPr>
          <p:nvPr>
            <p:ph type="body" sz="quarter" idx="28" hasCustomPrompt="1"/>
          </p:nvPr>
        </p:nvSpPr>
        <p:spPr>
          <a:xfrm>
            <a:off x="6274996" y="3125878"/>
            <a:ext cx="4572000" cy="356202"/>
          </a:xfrm>
          <a:prstGeom prst="rect">
            <a:avLst/>
          </a:prstGeom>
          <a:solidFill>
            <a:srgbClr val="0048AA"/>
          </a:solidFill>
        </p:spPr>
        <p:txBody>
          <a:bodyPr/>
          <a:lstStyle>
            <a:lvl1pPr marL="0" indent="0">
              <a:buNone/>
              <a:defRPr sz="1800">
                <a:solidFill>
                  <a:schemeClr val="bg1"/>
                </a:solidFill>
                <a:latin typeface="Gill Sans Nova Book" panose="020B0502020204020203" pitchFamily="34" charset="0"/>
              </a:defRPr>
            </a:lvl1pPr>
          </a:lstStyle>
          <a:p>
            <a:pPr lvl="0"/>
            <a:r>
              <a:rPr lang="es-ES_tradnl" noProof="0"/>
              <a:t>Haga clic para editar el texto</a:t>
            </a:r>
          </a:p>
        </p:txBody>
      </p:sp>
      <p:sp>
        <p:nvSpPr>
          <p:cNvPr id="9" name="Text Placeholder 2">
            <a:extLst>
              <a:ext uri="{FF2B5EF4-FFF2-40B4-BE49-F238E27FC236}">
                <a16:creationId xmlns:a16="http://schemas.microsoft.com/office/drawing/2014/main" id="{525B8CA3-28C8-EF4B-8FEE-C2A00D1B4CBE}"/>
              </a:ext>
            </a:extLst>
          </p:cNvPr>
          <p:cNvSpPr>
            <a:spLocks noGrp="1"/>
          </p:cNvSpPr>
          <p:nvPr>
            <p:ph type="body" sz="quarter" idx="29" hasCustomPrompt="1"/>
          </p:nvPr>
        </p:nvSpPr>
        <p:spPr>
          <a:xfrm>
            <a:off x="6274949" y="3626342"/>
            <a:ext cx="4571695" cy="356202"/>
          </a:xfrm>
          <a:prstGeom prst="rect">
            <a:avLst/>
          </a:prstGeom>
        </p:spPr>
        <p:txBody>
          <a:bodyPr/>
          <a:lstStyle>
            <a:lvl1pPr marL="0" indent="0">
              <a:buNone/>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Título</a:t>
            </a:r>
          </a:p>
        </p:txBody>
      </p:sp>
      <p:sp>
        <p:nvSpPr>
          <p:cNvPr id="10" name="Text Placeholder 11">
            <a:extLst>
              <a:ext uri="{FF2B5EF4-FFF2-40B4-BE49-F238E27FC236}">
                <a16:creationId xmlns:a16="http://schemas.microsoft.com/office/drawing/2014/main" id="{4A5B104A-F959-C94F-8FBB-9B2BD868157A}"/>
              </a:ext>
            </a:extLst>
          </p:cNvPr>
          <p:cNvSpPr>
            <a:spLocks noGrp="1"/>
          </p:cNvSpPr>
          <p:nvPr>
            <p:ph type="body" sz="quarter" idx="32" hasCustomPrompt="1"/>
          </p:nvPr>
        </p:nvSpPr>
        <p:spPr>
          <a:xfrm>
            <a:off x="6274950"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es-ES_tradnl" noProof="0"/>
              <a:t>Potenti nullam ac tortor vitae purus faucibus. Augue mauris augue neque gravida in. Nec ultrices dui sapien eget mi proin sed. Ultrices dui sapien eget mi proin sed. Sodales neque sodales ut etiam. In egestas erat imperdiet sed euismod nisi porta lorem. Senectus et netus et malesuada fames ac turpis egestas sed.</a:t>
            </a:r>
          </a:p>
        </p:txBody>
      </p:sp>
      <p:sp>
        <p:nvSpPr>
          <p:cNvPr id="11" name="Text Placeholder 11">
            <a:extLst>
              <a:ext uri="{FF2B5EF4-FFF2-40B4-BE49-F238E27FC236}">
                <a16:creationId xmlns:a16="http://schemas.microsoft.com/office/drawing/2014/main" id="{1FCDFBA4-39C0-6F4D-89D8-169D4A97BCAF}"/>
              </a:ext>
            </a:extLst>
          </p:cNvPr>
          <p:cNvSpPr>
            <a:spLocks noGrp="1"/>
          </p:cNvSpPr>
          <p:nvPr>
            <p:ph type="body" sz="quarter" idx="31" hasCustomPrompt="1"/>
          </p:nvPr>
        </p:nvSpPr>
        <p:spPr>
          <a:xfrm>
            <a:off x="1190231" y="4079875"/>
            <a:ext cx="4571694"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atin typeface="Gill Sans Nova Book" panose="020B0502020204020203" pitchFamily="34" charset="0"/>
              </a:defRPr>
            </a:lvl2pPr>
            <a:lvl3pPr marL="914400" indent="0">
              <a:buNone/>
              <a:defRPr sz="1400">
                <a:latin typeface="Gill Sans Nova Book" panose="020B0502020204020203" pitchFamily="34" charset="0"/>
              </a:defRPr>
            </a:lvl3pPr>
            <a:lvl4pPr marL="1371600" indent="0">
              <a:buNone/>
              <a:defRPr sz="1400">
                <a:latin typeface="Gill Sans Nova Book" panose="020B0502020204020203" pitchFamily="34" charset="0"/>
              </a:defRPr>
            </a:lvl4pPr>
            <a:lvl5pPr marL="1828800" indent="0">
              <a:buNone/>
              <a:defRPr sz="1400">
                <a:latin typeface="Gill Sans Nova Book" panose="020B0502020204020203" pitchFamily="34" charset="0"/>
              </a:defRPr>
            </a:lvl5pPr>
          </a:lstStyle>
          <a:p>
            <a:pPr lvl="0"/>
            <a:r>
              <a:rPr lang="es-ES_tradnl" noProof="0"/>
              <a:t>Adipiscing bibendum est ultricies integer quis auctor. Felis eget velit aliquet sagittis id consectetur purus ut faucibus. Vitae auctor eu augue ut lectus arcu. Et malesuada fames ac turpis egestas. Tellus orci ac auctor augue mauris. Vestibulum mattis ullamcorper velit sed. Malesuada fames ac turpis egestas maecenas.</a:t>
            </a:r>
          </a:p>
        </p:txBody>
      </p:sp>
      <p:sp>
        <p:nvSpPr>
          <p:cNvPr id="12" name="Picture Placeholder 14">
            <a:extLst>
              <a:ext uri="{FF2B5EF4-FFF2-40B4-BE49-F238E27FC236}">
                <a16:creationId xmlns:a16="http://schemas.microsoft.com/office/drawing/2014/main" id="{7B8D7E76-1913-E147-A4C2-6853510BBCFC}"/>
              </a:ext>
            </a:extLst>
          </p:cNvPr>
          <p:cNvSpPr>
            <a:spLocks noGrp="1"/>
          </p:cNvSpPr>
          <p:nvPr>
            <p:ph type="pic" sz="quarter" idx="15" hasCustomPrompt="1"/>
          </p:nvPr>
        </p:nvSpPr>
        <p:spPr>
          <a:xfrm>
            <a:off x="10108504" y="5979028"/>
            <a:ext cx="1452932" cy="544850"/>
          </a:xfrm>
        </p:spPr>
        <p:txBody>
          <a:bodyPr>
            <a:normAutofit/>
          </a:bodyPr>
          <a:lstStyle>
            <a:lvl1pPr marL="0" indent="0" algn="ctr">
              <a:buNone/>
              <a:defRPr sz="900"/>
            </a:lvl1pPr>
          </a:lstStyle>
          <a:p>
            <a:r>
              <a:rPr lang="en-US"/>
              <a:t>HAGA CLIC PARA INSERTAR EL LOGO</a:t>
            </a:r>
          </a:p>
        </p:txBody>
      </p:sp>
    </p:spTree>
    <p:extLst>
      <p:ext uri="{BB962C8B-B14F-4D97-AF65-F5344CB8AC3E}">
        <p14:creationId xmlns:p14="http://schemas.microsoft.com/office/powerpoint/2010/main" val="3771387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BC41DCD2-46D9-C246-80F3-E54DCC235731}"/>
              </a:ext>
            </a:extLst>
          </p:cNvPr>
          <p:cNvSpPr>
            <a:spLocks noGrp="1"/>
          </p:cNvSpPr>
          <p:nvPr>
            <p:ph type="pic" sz="quarter" idx="10" hasCustomPrompt="1"/>
          </p:nvPr>
        </p:nvSpPr>
        <p:spPr>
          <a:xfrm>
            <a:off x="781050" y="1340792"/>
            <a:ext cx="3038782" cy="1747838"/>
          </a:xfrm>
          <a:prstGeom prst="rect">
            <a:avLst/>
          </a:prstGeom>
          <a:pattFill prst="pct50">
            <a:fgClr>
              <a:schemeClr val="accent1"/>
            </a:fgClr>
            <a:bgClr>
              <a:schemeClr val="bg1"/>
            </a:bgClr>
          </a:pattFill>
        </p:spPr>
        <p:txBody>
          <a:bodyPr tIns="91440" anchor="t" anchorCtr="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4" name="Picture Placeholder 10">
            <a:extLst>
              <a:ext uri="{FF2B5EF4-FFF2-40B4-BE49-F238E27FC236}">
                <a16:creationId xmlns:a16="http://schemas.microsoft.com/office/drawing/2014/main" id="{AEEAAD31-92B1-B645-B81B-D102658CDC0C}"/>
              </a:ext>
            </a:extLst>
          </p:cNvPr>
          <p:cNvSpPr>
            <a:spLocks noGrp="1"/>
          </p:cNvSpPr>
          <p:nvPr>
            <p:ph type="pic" sz="quarter" idx="11" hasCustomPrompt="1"/>
          </p:nvPr>
        </p:nvSpPr>
        <p:spPr>
          <a:xfrm>
            <a:off x="4518294" y="1340507"/>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5" name="Picture Placeholder 10">
            <a:extLst>
              <a:ext uri="{FF2B5EF4-FFF2-40B4-BE49-F238E27FC236}">
                <a16:creationId xmlns:a16="http://schemas.microsoft.com/office/drawing/2014/main" id="{5EA73158-E45C-E04F-8C64-306F33E12E27}"/>
              </a:ext>
            </a:extLst>
          </p:cNvPr>
          <p:cNvSpPr>
            <a:spLocks noGrp="1"/>
          </p:cNvSpPr>
          <p:nvPr>
            <p:ph type="pic" sz="quarter" idx="12" hasCustomPrompt="1"/>
          </p:nvPr>
        </p:nvSpPr>
        <p:spPr>
          <a:xfrm>
            <a:off x="8255538" y="1340222"/>
            <a:ext cx="3038782" cy="1747838"/>
          </a:xfrm>
          <a:prstGeom prst="rect">
            <a:avLst/>
          </a:prstGeom>
          <a:pattFill prst="pct50">
            <a:fgClr>
              <a:schemeClr val="accent1"/>
            </a:fgClr>
            <a:bgClr>
              <a:schemeClr val="bg1"/>
            </a:bgClr>
          </a:pattFill>
        </p:spPr>
        <p:txBody>
          <a:bodyPr tIns="91440"/>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6" name="Text Placeholder 19">
            <a:extLst>
              <a:ext uri="{FF2B5EF4-FFF2-40B4-BE49-F238E27FC236}">
                <a16:creationId xmlns:a16="http://schemas.microsoft.com/office/drawing/2014/main" id="{FD48CDF7-965F-E644-8BCB-DDE7D87395FD}"/>
              </a:ext>
            </a:extLst>
          </p:cNvPr>
          <p:cNvSpPr>
            <a:spLocks noGrp="1"/>
          </p:cNvSpPr>
          <p:nvPr>
            <p:ph type="body" sz="quarter" idx="13" hasCustomPrompt="1"/>
          </p:nvPr>
        </p:nvSpPr>
        <p:spPr>
          <a:xfrm>
            <a:off x="781050" y="3126448"/>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es-ES_tradnl" noProof="0"/>
              <a:t>Haga clic para editar el texto</a:t>
            </a:r>
          </a:p>
        </p:txBody>
      </p:sp>
      <p:sp>
        <p:nvSpPr>
          <p:cNvPr id="7" name="Text Placeholder 19">
            <a:extLst>
              <a:ext uri="{FF2B5EF4-FFF2-40B4-BE49-F238E27FC236}">
                <a16:creationId xmlns:a16="http://schemas.microsoft.com/office/drawing/2014/main" id="{E0B83BFD-2CDD-F542-950F-7C2C67E00372}"/>
              </a:ext>
            </a:extLst>
          </p:cNvPr>
          <p:cNvSpPr>
            <a:spLocks noGrp="1"/>
          </p:cNvSpPr>
          <p:nvPr>
            <p:ph type="body" sz="quarter" idx="14" hasCustomPrompt="1"/>
          </p:nvPr>
        </p:nvSpPr>
        <p:spPr>
          <a:xfrm>
            <a:off x="4518294"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es-ES_tradnl" noProof="0"/>
              <a:t>Haga clic para editar el texto</a:t>
            </a:r>
          </a:p>
        </p:txBody>
      </p:sp>
      <p:sp>
        <p:nvSpPr>
          <p:cNvPr id="8" name="Text Placeholder 19">
            <a:extLst>
              <a:ext uri="{FF2B5EF4-FFF2-40B4-BE49-F238E27FC236}">
                <a16:creationId xmlns:a16="http://schemas.microsoft.com/office/drawing/2014/main" id="{388D036F-55BA-AA49-9EDF-8944E446B3D0}"/>
              </a:ext>
            </a:extLst>
          </p:cNvPr>
          <p:cNvSpPr>
            <a:spLocks noGrp="1"/>
          </p:cNvSpPr>
          <p:nvPr>
            <p:ph type="body" sz="quarter" idx="15" hasCustomPrompt="1"/>
          </p:nvPr>
        </p:nvSpPr>
        <p:spPr>
          <a:xfrm>
            <a:off x="8255538" y="3126447"/>
            <a:ext cx="3038475" cy="356202"/>
          </a:xfrm>
          <a:prstGeom prst="rect">
            <a:avLst/>
          </a:prstGeom>
          <a:solidFill>
            <a:srgbClr val="0048AA"/>
          </a:solidFill>
        </p:spPr>
        <p:txBody>
          <a:bodyPr/>
          <a:lstStyle>
            <a:lvl1pPr marL="0" indent="0">
              <a:buNone/>
              <a:defRPr sz="1800">
                <a:solidFill>
                  <a:schemeClr val="bg1"/>
                </a:solidFill>
                <a:latin typeface="Calibri" panose="020F0502020204030204" pitchFamily="34" charset="0"/>
                <a:cs typeface="Calibri" panose="020F0502020204030204" pitchFamily="34" charset="0"/>
              </a:defRPr>
            </a:lvl1pPr>
          </a:lstStyle>
          <a:p>
            <a:pPr lvl="0"/>
            <a:r>
              <a:rPr lang="es-ES_tradnl" noProof="0"/>
              <a:t>Haga clic para editar el texto</a:t>
            </a:r>
          </a:p>
        </p:txBody>
      </p:sp>
      <p:sp>
        <p:nvSpPr>
          <p:cNvPr id="9" name="Text Placeholder 2">
            <a:extLst>
              <a:ext uri="{FF2B5EF4-FFF2-40B4-BE49-F238E27FC236}">
                <a16:creationId xmlns:a16="http://schemas.microsoft.com/office/drawing/2014/main" id="{60971373-9244-4041-9D85-6BE40C8925A0}"/>
              </a:ext>
            </a:extLst>
          </p:cNvPr>
          <p:cNvSpPr>
            <a:spLocks noGrp="1"/>
          </p:cNvSpPr>
          <p:nvPr>
            <p:ph type="body" sz="quarter" idx="17" hasCustomPrompt="1"/>
          </p:nvPr>
        </p:nvSpPr>
        <p:spPr>
          <a:xfrm>
            <a:off x="781050" y="3626912"/>
            <a:ext cx="3020081" cy="356202"/>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noProof="0"/>
              <a:t>Título</a:t>
            </a:r>
          </a:p>
          <a:p>
            <a:pPr lvl="0"/>
            <a:endParaRPr lang="en-US"/>
          </a:p>
        </p:txBody>
      </p:sp>
      <p:sp>
        <p:nvSpPr>
          <p:cNvPr id="10" name="Text Placeholder 2">
            <a:extLst>
              <a:ext uri="{FF2B5EF4-FFF2-40B4-BE49-F238E27FC236}">
                <a16:creationId xmlns:a16="http://schemas.microsoft.com/office/drawing/2014/main" id="{94E5AA84-D083-F545-AB2A-EDD57A0ECF93}"/>
              </a:ext>
            </a:extLst>
          </p:cNvPr>
          <p:cNvSpPr>
            <a:spLocks noGrp="1"/>
          </p:cNvSpPr>
          <p:nvPr>
            <p:ph type="body" sz="quarter" idx="19" hasCustomPrompt="1"/>
          </p:nvPr>
        </p:nvSpPr>
        <p:spPr>
          <a:xfrm>
            <a:off x="4518294" y="3634324"/>
            <a:ext cx="3038258" cy="356202"/>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noProof="0"/>
              <a:t>Título</a:t>
            </a:r>
          </a:p>
          <a:p>
            <a:pPr lvl="0"/>
            <a:endParaRPr lang="en-US"/>
          </a:p>
        </p:txBody>
      </p:sp>
      <p:sp>
        <p:nvSpPr>
          <p:cNvPr id="11" name="Text Placeholder 2">
            <a:extLst>
              <a:ext uri="{FF2B5EF4-FFF2-40B4-BE49-F238E27FC236}">
                <a16:creationId xmlns:a16="http://schemas.microsoft.com/office/drawing/2014/main" id="{6F21019F-C3CB-0141-BD01-4BCEA98A6A2F}"/>
              </a:ext>
            </a:extLst>
          </p:cNvPr>
          <p:cNvSpPr>
            <a:spLocks noGrp="1"/>
          </p:cNvSpPr>
          <p:nvPr>
            <p:ph type="body" sz="quarter" idx="21" hasCustomPrompt="1"/>
          </p:nvPr>
        </p:nvSpPr>
        <p:spPr>
          <a:xfrm>
            <a:off x="8255538" y="3635988"/>
            <a:ext cx="3038258" cy="356202"/>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noProof="0"/>
              <a:t>Título</a:t>
            </a:r>
          </a:p>
          <a:p>
            <a:pPr lvl="0"/>
            <a:endParaRPr lang="en-US"/>
          </a:p>
        </p:txBody>
      </p:sp>
      <p:sp>
        <p:nvSpPr>
          <p:cNvPr id="12" name="Text Placeholder 2">
            <a:extLst>
              <a:ext uri="{FF2B5EF4-FFF2-40B4-BE49-F238E27FC236}">
                <a16:creationId xmlns:a16="http://schemas.microsoft.com/office/drawing/2014/main" id="{90160480-FB21-E447-9B88-BBE7F82924EB}"/>
              </a:ext>
            </a:extLst>
          </p:cNvPr>
          <p:cNvSpPr>
            <a:spLocks noGrp="1"/>
          </p:cNvSpPr>
          <p:nvPr>
            <p:ph type="body" sz="quarter" idx="23" hasCustomPrompt="1"/>
          </p:nvPr>
        </p:nvSpPr>
        <p:spPr>
          <a:xfrm>
            <a:off x="781050" y="4079875"/>
            <a:ext cx="3020081"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s-ES_tradnl" noProof="0"/>
              <a:t>Netus et malesuada fames ac turpis egestas integer. Non consectetur a erat nam at lectus urna duis convallis. Dolor purus non enim praesent elementum facilisis leo vel. Etiam non quam lacus suspendisse faucibus interdum posuere.</a:t>
            </a:r>
          </a:p>
        </p:txBody>
      </p:sp>
      <p:sp>
        <p:nvSpPr>
          <p:cNvPr id="13" name="Text Placeholder 2">
            <a:extLst>
              <a:ext uri="{FF2B5EF4-FFF2-40B4-BE49-F238E27FC236}">
                <a16:creationId xmlns:a16="http://schemas.microsoft.com/office/drawing/2014/main" id="{A669B2D6-0175-E143-B2E1-B62C065E391A}"/>
              </a:ext>
            </a:extLst>
          </p:cNvPr>
          <p:cNvSpPr>
            <a:spLocks noGrp="1"/>
          </p:cNvSpPr>
          <p:nvPr>
            <p:ph type="body" sz="quarter" idx="24" hasCustomPrompt="1"/>
          </p:nvPr>
        </p:nvSpPr>
        <p:spPr>
          <a:xfrm>
            <a:off x="4518294" y="4079875"/>
            <a:ext cx="3038258"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s-ES_tradnl" noProof="0"/>
              <a:t>Nunc sed augue lacus viverra. Vulputate ut pharetra sit amet aliquam id diam. Gravida cum sociis natoque penatibus et magnis. Risus nullam eget felis eget nunc. Scelerisque fermentum dui faucibus in ornare quam.</a:t>
            </a:r>
          </a:p>
        </p:txBody>
      </p:sp>
      <p:sp>
        <p:nvSpPr>
          <p:cNvPr id="14" name="Text Placeholder 2">
            <a:extLst>
              <a:ext uri="{FF2B5EF4-FFF2-40B4-BE49-F238E27FC236}">
                <a16:creationId xmlns:a16="http://schemas.microsoft.com/office/drawing/2014/main" id="{76F6F2F0-441C-CF4B-BFEF-33C8E6004EAE}"/>
              </a:ext>
            </a:extLst>
          </p:cNvPr>
          <p:cNvSpPr>
            <a:spLocks noGrp="1"/>
          </p:cNvSpPr>
          <p:nvPr>
            <p:ph type="body" sz="quarter" idx="25" hasCustomPrompt="1"/>
          </p:nvPr>
        </p:nvSpPr>
        <p:spPr>
          <a:xfrm>
            <a:off x="8255537" y="4079875"/>
            <a:ext cx="3038257" cy="1436688"/>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s-ES_tradnl" noProof="0"/>
              <a:t>Potenti nullam ac tortor vitae purus faucibus. Augue mauris augue neque gravida in. Nec ultrices dui sapien eget mi proin sed. Ultrices dui sapien eget mi proin sed. Sodales neque sodales ut etia.</a:t>
            </a:r>
          </a:p>
        </p:txBody>
      </p:sp>
      <p:sp>
        <p:nvSpPr>
          <p:cNvPr id="15" name="Text Placeholder 23">
            <a:extLst>
              <a:ext uri="{FF2B5EF4-FFF2-40B4-BE49-F238E27FC236}">
                <a16:creationId xmlns:a16="http://schemas.microsoft.com/office/drawing/2014/main" id="{95C9F16F-C68D-0546-A8A4-9AA5E32D0BA1}"/>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TÍTULO</a:t>
            </a:r>
            <a:endParaRPr lang="en-US"/>
          </a:p>
        </p:txBody>
      </p:sp>
      <p:sp>
        <p:nvSpPr>
          <p:cNvPr id="16" name="Picture Placeholder 14">
            <a:extLst>
              <a:ext uri="{FF2B5EF4-FFF2-40B4-BE49-F238E27FC236}">
                <a16:creationId xmlns:a16="http://schemas.microsoft.com/office/drawing/2014/main" id="{4A35D9E0-5844-A640-A42F-7F51C558408E}"/>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900"/>
            </a:lvl1pPr>
          </a:lstStyle>
          <a:p>
            <a:r>
              <a:rPr lang="en-US"/>
              <a:t>HAGA CLIC PARA INSERTAR EL LOGO</a:t>
            </a:r>
          </a:p>
        </p:txBody>
      </p:sp>
    </p:spTree>
    <p:extLst>
      <p:ext uri="{BB962C8B-B14F-4D97-AF65-F5344CB8AC3E}">
        <p14:creationId xmlns:p14="http://schemas.microsoft.com/office/powerpoint/2010/main" val="227933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 Placeholder 11">
            <a:extLst>
              <a:ext uri="{FF2B5EF4-FFF2-40B4-BE49-F238E27FC236}">
                <a16:creationId xmlns:a16="http://schemas.microsoft.com/office/drawing/2014/main" id="{40A4F108-3D3F-2748-97E1-5150D8CC5565}"/>
              </a:ext>
            </a:extLst>
          </p:cNvPr>
          <p:cNvSpPr>
            <a:spLocks noGrp="1"/>
          </p:cNvSpPr>
          <p:nvPr>
            <p:ph type="body" idx="17" hasCustomPrompt="1"/>
          </p:nvPr>
        </p:nvSpPr>
        <p:spPr>
          <a:xfrm>
            <a:off x="780307" y="1150535"/>
            <a:ext cx="10514013" cy="984738"/>
          </a:xfrm>
          <a:prstGeom prst="rect">
            <a:avLst/>
          </a:prstGeom>
        </p:spPr>
        <p:txBody>
          <a:bodyPr numCol="1" spcCol="182880"/>
          <a:lstStyle>
            <a:lvl1pPr marL="0" indent="0" algn="just">
              <a:lnSpc>
                <a:spcPct val="100000"/>
              </a:lnSpc>
              <a:buNone/>
              <a:defRPr sz="1400">
                <a:latin typeface="Calibri" panose="020F0502020204030204" pitchFamily="34" charset="0"/>
                <a:cs typeface="Calibri" panose="020F0502020204030204" pitchFamily="34" charset="0"/>
              </a:defRPr>
            </a:lvl1pPr>
          </a:lstStyle>
          <a:p>
            <a:r>
              <a:rPr lang="es-ES_tradnl" noProof="0" err="1"/>
              <a:t>Duis</a:t>
            </a:r>
            <a:r>
              <a:rPr lang="es-ES_tradnl" noProof="0"/>
              <a:t> at </a:t>
            </a:r>
            <a:r>
              <a:rPr lang="es-ES_tradnl" noProof="0" err="1"/>
              <a:t>consectetur</a:t>
            </a:r>
            <a:r>
              <a:rPr lang="es-ES_tradnl" noProof="0"/>
              <a:t> </a:t>
            </a:r>
            <a:r>
              <a:rPr lang="es-ES_tradnl" noProof="0" err="1"/>
              <a:t>lorem</a:t>
            </a:r>
            <a:r>
              <a:rPr lang="es-ES_tradnl" noProof="0"/>
              <a:t> </a:t>
            </a:r>
            <a:r>
              <a:rPr lang="es-ES_tradnl" noProof="0" err="1"/>
              <a:t>donec</a:t>
            </a:r>
            <a:r>
              <a:rPr lang="es-ES_tradnl" noProof="0"/>
              <a:t> </a:t>
            </a:r>
            <a:r>
              <a:rPr lang="es-ES_tradnl" noProof="0" err="1"/>
              <a:t>massa</a:t>
            </a:r>
            <a:r>
              <a:rPr lang="es-ES_tradnl" noProof="0"/>
              <a:t>. </a:t>
            </a:r>
            <a:r>
              <a:rPr lang="es-ES_tradnl" noProof="0" err="1"/>
              <a:t>Egestas</a:t>
            </a:r>
            <a:r>
              <a:rPr lang="es-ES_tradnl" noProof="0"/>
              <a:t> sed sed </a:t>
            </a:r>
            <a:r>
              <a:rPr lang="es-ES_tradnl" noProof="0" err="1"/>
              <a:t>risus</a:t>
            </a:r>
            <a:r>
              <a:rPr lang="es-ES_tradnl" noProof="0"/>
              <a:t> </a:t>
            </a:r>
            <a:r>
              <a:rPr lang="es-ES_tradnl" noProof="0" err="1"/>
              <a:t>pretium</a:t>
            </a:r>
            <a:r>
              <a:rPr lang="es-ES_tradnl" noProof="0"/>
              <a:t> </a:t>
            </a:r>
            <a:r>
              <a:rPr lang="es-ES_tradnl" noProof="0" err="1"/>
              <a:t>quam</a:t>
            </a:r>
            <a:r>
              <a:rPr lang="es-ES_tradnl" noProof="0"/>
              <a:t> </a:t>
            </a:r>
            <a:r>
              <a:rPr lang="es-ES_tradnl" noProof="0" err="1"/>
              <a:t>vulputate</a:t>
            </a:r>
            <a:r>
              <a:rPr lang="es-ES_tradnl" noProof="0"/>
              <a:t>. </a:t>
            </a:r>
            <a:r>
              <a:rPr lang="es-ES_tradnl" noProof="0" err="1"/>
              <a:t>Duis</a:t>
            </a:r>
            <a:r>
              <a:rPr lang="es-ES_tradnl" noProof="0"/>
              <a:t> </a:t>
            </a:r>
            <a:r>
              <a:rPr lang="es-ES_tradnl" noProof="0" err="1"/>
              <a:t>convallis</a:t>
            </a:r>
            <a:r>
              <a:rPr lang="es-ES_tradnl" noProof="0"/>
              <a:t> </a:t>
            </a:r>
            <a:r>
              <a:rPr lang="es-ES_tradnl" noProof="0" err="1"/>
              <a:t>convallis</a:t>
            </a:r>
            <a:r>
              <a:rPr lang="es-ES_tradnl" noProof="0"/>
              <a:t> </a:t>
            </a:r>
            <a:r>
              <a:rPr lang="es-ES_tradnl" noProof="0" err="1"/>
              <a:t>tellus</a:t>
            </a:r>
            <a:r>
              <a:rPr lang="es-ES_tradnl" noProof="0"/>
              <a:t> id </a:t>
            </a:r>
            <a:r>
              <a:rPr lang="es-ES_tradnl" noProof="0" err="1"/>
              <a:t>interdum</a:t>
            </a:r>
            <a:r>
              <a:rPr lang="es-ES_tradnl" noProof="0"/>
              <a:t>. </a:t>
            </a:r>
            <a:r>
              <a:rPr lang="es-ES_tradnl" noProof="0" err="1"/>
              <a:t>Eget</a:t>
            </a:r>
            <a:r>
              <a:rPr lang="es-ES_tradnl" noProof="0"/>
              <a:t> mi </a:t>
            </a:r>
            <a:r>
              <a:rPr lang="es-ES_tradnl" noProof="0" err="1"/>
              <a:t>proin</a:t>
            </a:r>
            <a:r>
              <a:rPr lang="es-ES_tradnl" noProof="0"/>
              <a:t> sed libero </a:t>
            </a:r>
            <a:r>
              <a:rPr lang="es-ES_tradnl" noProof="0" err="1"/>
              <a:t>enim</a:t>
            </a:r>
            <a:r>
              <a:rPr lang="es-ES_tradnl" noProof="0"/>
              <a:t> sed. </a:t>
            </a:r>
            <a:r>
              <a:rPr lang="es-ES_tradnl" noProof="0" err="1"/>
              <a:t>Facilisi</a:t>
            </a:r>
            <a:r>
              <a:rPr lang="es-ES_tradnl" noProof="0"/>
              <a:t> </a:t>
            </a:r>
            <a:r>
              <a:rPr lang="es-ES_tradnl" noProof="0" err="1"/>
              <a:t>morbi</a:t>
            </a:r>
            <a:r>
              <a:rPr lang="es-ES_tradnl" noProof="0"/>
              <a:t> </a:t>
            </a:r>
            <a:r>
              <a:rPr lang="es-ES_tradnl" noProof="0" err="1"/>
              <a:t>tempus</a:t>
            </a:r>
            <a:r>
              <a:rPr lang="es-ES_tradnl" noProof="0"/>
              <a:t> </a:t>
            </a:r>
            <a:r>
              <a:rPr lang="es-ES_tradnl" noProof="0" err="1"/>
              <a:t>iaculis</a:t>
            </a:r>
            <a:r>
              <a:rPr lang="es-ES_tradnl" noProof="0"/>
              <a:t> urna. Diam </a:t>
            </a:r>
            <a:r>
              <a:rPr lang="es-ES_tradnl" noProof="0" err="1"/>
              <a:t>maecenas</a:t>
            </a:r>
            <a:r>
              <a:rPr lang="es-ES_tradnl" noProof="0"/>
              <a:t> sed </a:t>
            </a:r>
            <a:r>
              <a:rPr lang="es-ES_tradnl" noProof="0" err="1"/>
              <a:t>enim</a:t>
            </a:r>
            <a:r>
              <a:rPr lang="es-ES_tradnl" noProof="0"/>
              <a:t> ut. Orci </a:t>
            </a:r>
            <a:r>
              <a:rPr lang="es-ES_tradnl" noProof="0" err="1"/>
              <a:t>eu</a:t>
            </a:r>
            <a:r>
              <a:rPr lang="es-ES_tradnl" noProof="0"/>
              <a:t> </a:t>
            </a:r>
            <a:r>
              <a:rPr lang="es-ES_tradnl" noProof="0" err="1"/>
              <a:t>lobortis</a:t>
            </a:r>
            <a:r>
              <a:rPr lang="es-ES_tradnl" noProof="0"/>
              <a:t> </a:t>
            </a:r>
            <a:r>
              <a:rPr lang="es-ES_tradnl" noProof="0" err="1"/>
              <a:t>elementum</a:t>
            </a:r>
            <a:r>
              <a:rPr lang="es-ES_tradnl" noProof="0"/>
              <a:t> </a:t>
            </a:r>
            <a:r>
              <a:rPr lang="es-ES_tradnl" noProof="0" err="1"/>
              <a:t>nibh</a:t>
            </a:r>
            <a:r>
              <a:rPr lang="es-ES_tradnl" noProof="0"/>
              <a:t> </a:t>
            </a:r>
            <a:r>
              <a:rPr lang="es-ES_tradnl" noProof="0" err="1"/>
              <a:t>tellus</a:t>
            </a:r>
            <a:r>
              <a:rPr lang="es-ES_tradnl" noProof="0"/>
              <a:t> </a:t>
            </a:r>
            <a:r>
              <a:rPr lang="es-ES_tradnl" noProof="0" err="1"/>
              <a:t>molestie</a:t>
            </a:r>
            <a:r>
              <a:rPr lang="es-ES_tradnl" noProof="0"/>
              <a:t> nunc non.</a:t>
            </a:r>
          </a:p>
        </p:txBody>
      </p:sp>
      <p:sp>
        <p:nvSpPr>
          <p:cNvPr id="4" name="Picture Placeholder 10">
            <a:extLst>
              <a:ext uri="{FF2B5EF4-FFF2-40B4-BE49-F238E27FC236}">
                <a16:creationId xmlns:a16="http://schemas.microsoft.com/office/drawing/2014/main" id="{5E033CA9-24CC-9941-B2DA-248FFA3E6E4D}"/>
              </a:ext>
            </a:extLst>
          </p:cNvPr>
          <p:cNvSpPr>
            <a:spLocks noGrp="1"/>
          </p:cNvSpPr>
          <p:nvPr>
            <p:ph type="pic" sz="quarter" idx="19" hasCustomPrompt="1"/>
          </p:nvPr>
        </p:nvSpPr>
        <p:spPr>
          <a:xfrm>
            <a:off x="780306" y="2371871"/>
            <a:ext cx="5026869" cy="2973644"/>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5" name="Picture Placeholder 10">
            <a:extLst>
              <a:ext uri="{FF2B5EF4-FFF2-40B4-BE49-F238E27FC236}">
                <a16:creationId xmlns:a16="http://schemas.microsoft.com/office/drawing/2014/main" id="{784A34E4-3164-BC41-9DEC-2E2FF620725E}"/>
              </a:ext>
            </a:extLst>
          </p:cNvPr>
          <p:cNvSpPr>
            <a:spLocks noGrp="1"/>
          </p:cNvSpPr>
          <p:nvPr>
            <p:ph type="pic" sz="quarter" idx="20" hasCustomPrompt="1"/>
          </p:nvPr>
        </p:nvSpPr>
        <p:spPr>
          <a:xfrm>
            <a:off x="6267450" y="2371041"/>
            <a:ext cx="5026870" cy="2974473"/>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7" name="Text Placeholder 23">
            <a:extLst>
              <a:ext uri="{FF2B5EF4-FFF2-40B4-BE49-F238E27FC236}">
                <a16:creationId xmlns:a16="http://schemas.microsoft.com/office/drawing/2014/main" id="{87472FDC-7463-F441-8D97-09C7C12865CF}"/>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TÍTULO</a:t>
            </a:r>
            <a:endParaRPr lang="en-US"/>
          </a:p>
        </p:txBody>
      </p:sp>
      <p:sp>
        <p:nvSpPr>
          <p:cNvPr id="8" name="Picture Placeholder 14">
            <a:extLst>
              <a:ext uri="{FF2B5EF4-FFF2-40B4-BE49-F238E27FC236}">
                <a16:creationId xmlns:a16="http://schemas.microsoft.com/office/drawing/2014/main" id="{EA6D3085-FE31-9D4D-B771-0E74813B1602}"/>
              </a:ext>
            </a:extLst>
          </p:cNvPr>
          <p:cNvSpPr>
            <a:spLocks noGrp="1"/>
          </p:cNvSpPr>
          <p:nvPr>
            <p:ph type="pic" sz="quarter" idx="26" hasCustomPrompt="1"/>
          </p:nvPr>
        </p:nvSpPr>
        <p:spPr>
          <a:xfrm>
            <a:off x="10108504" y="5979028"/>
            <a:ext cx="1452932" cy="544850"/>
          </a:xfrm>
        </p:spPr>
        <p:txBody>
          <a:bodyPr>
            <a:normAutofit/>
          </a:bodyPr>
          <a:lstStyle>
            <a:lvl1pPr marL="0" indent="0" algn="ctr">
              <a:buNone/>
              <a:defRPr sz="900"/>
            </a:lvl1pPr>
          </a:lstStyle>
          <a:p>
            <a:r>
              <a:rPr lang="en-US"/>
              <a:t>HAGA CLIC PARA INSERTAR EL LOGO</a:t>
            </a:r>
          </a:p>
        </p:txBody>
      </p:sp>
    </p:spTree>
    <p:extLst>
      <p:ext uri="{BB962C8B-B14F-4D97-AF65-F5344CB8AC3E}">
        <p14:creationId xmlns:p14="http://schemas.microsoft.com/office/powerpoint/2010/main" val="3888109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8CBE3732-9BA9-3942-A008-FFEEE95B33B2}"/>
              </a:ext>
            </a:extLst>
          </p:cNvPr>
          <p:cNvSpPr>
            <a:spLocks noGrp="1"/>
          </p:cNvSpPr>
          <p:nvPr>
            <p:ph type="pic" sz="quarter" idx="22" hasCustomPrompt="1"/>
          </p:nvPr>
        </p:nvSpPr>
        <p:spPr>
          <a:xfrm>
            <a:off x="781050" y="1340222"/>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4" name="Text Placeholder 2">
            <a:extLst>
              <a:ext uri="{FF2B5EF4-FFF2-40B4-BE49-F238E27FC236}">
                <a16:creationId xmlns:a16="http://schemas.microsoft.com/office/drawing/2014/main" id="{D0DF1B6F-C427-3745-AD6D-6DAE66D239DD}"/>
              </a:ext>
            </a:extLst>
          </p:cNvPr>
          <p:cNvSpPr>
            <a:spLocks noGrp="1"/>
          </p:cNvSpPr>
          <p:nvPr>
            <p:ph type="body" sz="quarter" idx="17" hasCustomPrompt="1"/>
          </p:nvPr>
        </p:nvSpPr>
        <p:spPr>
          <a:xfrm>
            <a:off x="4451813" y="1340222"/>
            <a:ext cx="6943124" cy="356202"/>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0048A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noProof="0"/>
              <a:t>Título</a:t>
            </a:r>
          </a:p>
          <a:p>
            <a:pPr lvl="0"/>
            <a:endParaRPr lang="en-US"/>
          </a:p>
        </p:txBody>
      </p:sp>
      <p:sp>
        <p:nvSpPr>
          <p:cNvPr id="5" name="Text Placeholder 2">
            <a:extLst>
              <a:ext uri="{FF2B5EF4-FFF2-40B4-BE49-F238E27FC236}">
                <a16:creationId xmlns:a16="http://schemas.microsoft.com/office/drawing/2014/main" id="{F2E79EE0-4BCF-6540-9AE6-24B68ADF289A}"/>
              </a:ext>
            </a:extLst>
          </p:cNvPr>
          <p:cNvSpPr>
            <a:spLocks noGrp="1"/>
          </p:cNvSpPr>
          <p:nvPr>
            <p:ph type="body" sz="quarter" idx="26" hasCustomPrompt="1"/>
          </p:nvPr>
        </p:nvSpPr>
        <p:spPr>
          <a:xfrm>
            <a:off x="4448315" y="1719143"/>
            <a:ext cx="6951343" cy="926859"/>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s-ES_tradnl" noProof="0"/>
              <a:t>Netus et malesuada fames ac turpis egestas integer. Non consectetur a erat nam at lectus urna duis convallis. Dolor purus non enim praesent elementum facilisis leo vel. Etiam non quam lacus suspendisse faucibus interdum posuere.</a:t>
            </a:r>
          </a:p>
        </p:txBody>
      </p:sp>
      <p:sp>
        <p:nvSpPr>
          <p:cNvPr id="6" name="Text Placeholder 2">
            <a:extLst>
              <a:ext uri="{FF2B5EF4-FFF2-40B4-BE49-F238E27FC236}">
                <a16:creationId xmlns:a16="http://schemas.microsoft.com/office/drawing/2014/main" id="{AFEAACD3-21B1-5247-B78D-FC5E2956B00D}"/>
              </a:ext>
            </a:extLst>
          </p:cNvPr>
          <p:cNvSpPr>
            <a:spLocks noGrp="1"/>
          </p:cNvSpPr>
          <p:nvPr>
            <p:ph type="body" sz="quarter" idx="27" hasCustomPrompt="1"/>
          </p:nvPr>
        </p:nvSpPr>
        <p:spPr>
          <a:xfrm>
            <a:off x="4448175" y="3943350"/>
            <a:ext cx="6951342" cy="927100"/>
          </a:xfrm>
          <a:prstGeom prst="rect">
            <a:avLst/>
          </a:prstGeom>
        </p:spPr>
        <p:txBody>
          <a:bodyPr/>
          <a:lstStyle>
            <a:lvl1pPr marL="0" indent="0">
              <a:buNone/>
              <a:defRPr sz="1400">
                <a:latin typeface="Calibri" panose="020F0502020204030204" pitchFamily="34" charset="0"/>
                <a:cs typeface="Calibri" panose="020F0502020204030204" pitchFamily="34" charset="0"/>
              </a:defRPr>
            </a:lvl1pPr>
          </a:lstStyle>
          <a:p>
            <a:pPr lvl="0"/>
            <a:r>
              <a:rPr lang="es-ES_tradnl" noProof="0"/>
              <a:t>Senectus et netus et malesuada fames ac turpis egestas sed. Netus et malesuada fames ac turpis egestas integer. Non consectetur a erat nam at lectus urna duis convallis. Dolor purus non enim praesent elementum facilisis leo vel.</a:t>
            </a:r>
          </a:p>
        </p:txBody>
      </p:sp>
      <p:sp>
        <p:nvSpPr>
          <p:cNvPr id="7" name="Text Placeholder 4">
            <a:extLst>
              <a:ext uri="{FF2B5EF4-FFF2-40B4-BE49-F238E27FC236}">
                <a16:creationId xmlns:a16="http://schemas.microsoft.com/office/drawing/2014/main" id="{74B68961-6BBB-A146-A2FE-25FCB8996B99}"/>
              </a:ext>
            </a:extLst>
          </p:cNvPr>
          <p:cNvSpPr>
            <a:spLocks noGrp="1"/>
          </p:cNvSpPr>
          <p:nvPr>
            <p:ph type="body" sz="quarter" idx="28" hasCustomPrompt="1"/>
          </p:nvPr>
        </p:nvSpPr>
        <p:spPr>
          <a:xfrm>
            <a:off x="4448174" y="3551814"/>
            <a:ext cx="6951341" cy="358775"/>
          </a:xfrm>
          <a:prstGeom prst="rect">
            <a:avLst/>
          </a:prstGeom>
        </p:spPr>
        <p:txBody>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00">
                <a:solidFill>
                  <a:srgbClr val="0048AA"/>
                </a:solidFill>
                <a:latin typeface="Gill Sans Nova Book" panose="020B0502020204020203" pitchFamily="34" charset="0"/>
              </a:defRPr>
            </a:lvl1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s-ES_tradnl" noProof="0"/>
              <a:t>Título</a:t>
            </a:r>
          </a:p>
          <a:p>
            <a:pPr lvl="0"/>
            <a:endParaRPr lang="en-US"/>
          </a:p>
        </p:txBody>
      </p:sp>
      <p:sp>
        <p:nvSpPr>
          <p:cNvPr id="8" name="Text Placeholder 23">
            <a:extLst>
              <a:ext uri="{FF2B5EF4-FFF2-40B4-BE49-F238E27FC236}">
                <a16:creationId xmlns:a16="http://schemas.microsoft.com/office/drawing/2014/main" id="{2E65B9B6-B02B-1347-8CB2-1263EB5B13C9}"/>
              </a:ext>
            </a:extLst>
          </p:cNvPr>
          <p:cNvSpPr>
            <a:spLocks noGrp="1"/>
          </p:cNvSpPr>
          <p:nvPr>
            <p:ph type="body" sz="quarter" idx="16" hasCustomPrompt="1"/>
          </p:nvPr>
        </p:nvSpPr>
        <p:spPr>
          <a:xfrm>
            <a:off x="781050" y="645286"/>
            <a:ext cx="10514013" cy="356203"/>
          </a:xfrm>
          <a:prstGeom prst="rect">
            <a:avLst/>
          </a:prstGeom>
        </p:spPr>
        <p:txBody>
          <a:bodyPr/>
          <a:lstStyle>
            <a:lvl1pPr marL="0" indent="0">
              <a:buNone/>
              <a:defRPr sz="22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TÍTULO</a:t>
            </a:r>
            <a:endParaRPr lang="en-US"/>
          </a:p>
        </p:txBody>
      </p:sp>
      <p:sp>
        <p:nvSpPr>
          <p:cNvPr id="9" name="Picture Placeholder 10">
            <a:extLst>
              <a:ext uri="{FF2B5EF4-FFF2-40B4-BE49-F238E27FC236}">
                <a16:creationId xmlns:a16="http://schemas.microsoft.com/office/drawing/2014/main" id="{EC6FAE10-DD03-FF44-9495-6B1D322E5F37}"/>
              </a:ext>
            </a:extLst>
          </p:cNvPr>
          <p:cNvSpPr>
            <a:spLocks noGrp="1"/>
          </p:cNvSpPr>
          <p:nvPr>
            <p:ph type="pic" sz="quarter" idx="21" hasCustomPrompt="1"/>
          </p:nvPr>
        </p:nvSpPr>
        <p:spPr>
          <a:xfrm>
            <a:off x="792483" y="3571910"/>
            <a:ext cx="3295860" cy="2139345"/>
          </a:xfrm>
          <a:prstGeom prst="rect">
            <a:avLst/>
          </a:prstGeom>
          <a:pattFill prst="pct50">
            <a:fgClr>
              <a:schemeClr val="accent1"/>
            </a:fgClr>
            <a:bgClr>
              <a:schemeClr val="bg1"/>
            </a:bgClr>
          </a:pattFill>
        </p:spPr>
        <p:txBody>
          <a:bodyPr/>
          <a:lstStyle>
            <a:lvl1pPr marL="0" indent="0">
              <a:buNone/>
              <a:defRPr sz="1600">
                <a:solidFill>
                  <a:srgbClr val="0048AA"/>
                </a:solidFill>
                <a:latin typeface="Calibri" panose="020F0502020204030204" pitchFamily="34" charset="0"/>
                <a:cs typeface="Calibri" panose="020F0502020204030204" pitchFamily="34" charset="0"/>
              </a:defRPr>
            </a:lvl1pPr>
          </a:lstStyle>
          <a:p>
            <a:r>
              <a:rPr lang="es-ES_tradnl" noProof="0"/>
              <a:t>Haga clic para añadir una foto</a:t>
            </a:r>
          </a:p>
        </p:txBody>
      </p:sp>
      <p:sp>
        <p:nvSpPr>
          <p:cNvPr id="11" name="Picture Placeholder 14">
            <a:extLst>
              <a:ext uri="{FF2B5EF4-FFF2-40B4-BE49-F238E27FC236}">
                <a16:creationId xmlns:a16="http://schemas.microsoft.com/office/drawing/2014/main" id="{9798CF17-4A18-5749-8A0A-73336379CBE5}"/>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en-US"/>
              <a:t>HAGA CLIC PARA INSERTAR EL LOGO</a:t>
            </a:r>
          </a:p>
        </p:txBody>
      </p:sp>
    </p:spTree>
    <p:extLst>
      <p:ext uri="{BB962C8B-B14F-4D97-AF65-F5344CB8AC3E}">
        <p14:creationId xmlns:p14="http://schemas.microsoft.com/office/powerpoint/2010/main" val="3375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ft Photo and Text 1">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D8588857-F43F-EE4E-8020-6476FE6B59CB}"/>
              </a:ext>
            </a:extLst>
          </p:cNvPr>
          <p:cNvSpPr>
            <a:spLocks noGrp="1"/>
          </p:cNvSpPr>
          <p:nvPr>
            <p:ph type="pic" sz="quarter" idx="10" hasCustomPrompt="1"/>
          </p:nvPr>
        </p:nvSpPr>
        <p:spPr>
          <a:xfrm>
            <a:off x="2" y="0"/>
            <a:ext cx="4471791" cy="6858000"/>
          </a:xfrm>
          <a:prstGeom prst="rect">
            <a:avLst/>
          </a:prstGeom>
          <a:pattFill prst="pct70">
            <a:fgClr>
              <a:schemeClr val="accent1"/>
            </a:fgClr>
            <a:bgClr>
              <a:schemeClr val="bg1"/>
            </a:bgClr>
          </a:pattFill>
        </p:spPr>
        <p:txBody>
          <a:bodyPr tIns="91440"/>
          <a:lstStyle>
            <a:lvl1pPr marL="0" indent="0">
              <a:buNone/>
              <a:defRPr sz="1800">
                <a:solidFill>
                  <a:schemeClr val="bg1"/>
                </a:solidFill>
                <a:latin typeface="Gill Sans Nova Book" panose="020B0502020204020203" pitchFamily="34" charset="0"/>
              </a:defRPr>
            </a:lvl1pPr>
          </a:lstStyle>
          <a:p>
            <a:r>
              <a:rPr lang="es-ES_tradnl" noProof="0"/>
              <a:t>Haga clic para añadir una foto</a:t>
            </a:r>
          </a:p>
        </p:txBody>
      </p:sp>
      <p:sp>
        <p:nvSpPr>
          <p:cNvPr id="13" name="Text Placeholder 12">
            <a:extLst>
              <a:ext uri="{FF2B5EF4-FFF2-40B4-BE49-F238E27FC236}">
                <a16:creationId xmlns:a16="http://schemas.microsoft.com/office/drawing/2014/main" id="{FBF78957-9028-5B4A-B278-20FD98FD30DB}"/>
              </a:ext>
            </a:extLst>
          </p:cNvPr>
          <p:cNvSpPr>
            <a:spLocks noGrp="1"/>
          </p:cNvSpPr>
          <p:nvPr>
            <p:ph type="body" sz="quarter" idx="12" hasCustomPrompt="1"/>
          </p:nvPr>
        </p:nvSpPr>
        <p:spPr>
          <a:xfrm>
            <a:off x="4848225" y="3641375"/>
            <a:ext cx="5135563" cy="1231251"/>
          </a:xfrm>
        </p:spPr>
        <p:txBody>
          <a:bodyPr/>
          <a:lstStyle>
            <a:lvl1pPr marL="0" indent="0">
              <a:buNone/>
              <a:defRPr lang="en-GB" smtClean="0">
                <a:effectLst/>
              </a:defRPr>
            </a:lvl1pPr>
            <a:lvl2pPr marL="11113" indent="0">
              <a:buNone/>
              <a:tabLst/>
              <a:defRPr>
                <a:solidFill>
                  <a:schemeClr val="accent1"/>
                </a:solidFill>
              </a:defRPr>
            </a:lvl2pPr>
            <a:lvl3pPr marL="11113" indent="0">
              <a:buNone/>
              <a:tabLst/>
              <a:defRPr>
                <a:solidFill>
                  <a:schemeClr val="accent2"/>
                </a:solidFill>
              </a:defRPr>
            </a:lvl3pPr>
            <a:lvl4pPr marL="11113" indent="0">
              <a:buNone/>
              <a:tabLst/>
              <a:defRPr>
                <a:solidFill>
                  <a:schemeClr val="accent3"/>
                </a:solidFill>
              </a:defRPr>
            </a:lvl4pPr>
            <a:lvl5pPr marL="11113" indent="0">
              <a:buNone/>
              <a:tabLst/>
              <a:defRPr>
                <a:solidFill>
                  <a:schemeClr val="accent3"/>
                </a:solidFill>
              </a:defRPr>
            </a:lvl5pPr>
          </a:lstStyle>
          <a:p>
            <a:pPr lvl="0"/>
            <a:r>
              <a:rPr lang="es-ES_tradnl" noProof="0"/>
              <a:t>Haga clic para editar el texto</a:t>
            </a:r>
          </a:p>
          <a:p>
            <a:pPr lvl="1"/>
            <a:r>
              <a:rPr lang="en-GB" err="1"/>
              <a:t>Texto</a:t>
            </a:r>
            <a:r>
              <a:rPr lang="en-GB"/>
              <a:t> de </a:t>
            </a:r>
            <a:r>
              <a:rPr lang="en-GB" err="1"/>
              <a:t>segundo</a:t>
            </a:r>
            <a:r>
              <a:rPr lang="en-GB"/>
              <a:t> </a:t>
            </a:r>
            <a:r>
              <a:rPr lang="en-GB" err="1"/>
              <a:t>nivel</a:t>
            </a:r>
            <a:endParaRPr lang="en-GB"/>
          </a:p>
          <a:p>
            <a:pPr lvl="2"/>
            <a:r>
              <a:rPr lang="en-GB" err="1"/>
              <a:t>Texto</a:t>
            </a:r>
            <a:r>
              <a:rPr lang="en-GB"/>
              <a:t> de tercer </a:t>
            </a:r>
            <a:r>
              <a:rPr lang="en-GB" err="1"/>
              <a:t>nivel</a:t>
            </a:r>
            <a:endParaRPr lang="en-GB"/>
          </a:p>
        </p:txBody>
      </p:sp>
      <p:sp>
        <p:nvSpPr>
          <p:cNvPr id="15" name="Picture Placeholder 14">
            <a:extLst>
              <a:ext uri="{FF2B5EF4-FFF2-40B4-BE49-F238E27FC236}">
                <a16:creationId xmlns:a16="http://schemas.microsoft.com/office/drawing/2014/main" id="{CA791975-43C7-FE45-8DBF-05A59DEE2F80}"/>
              </a:ext>
            </a:extLst>
          </p:cNvPr>
          <p:cNvSpPr>
            <a:spLocks noGrp="1"/>
          </p:cNvSpPr>
          <p:nvPr>
            <p:ph type="pic" sz="quarter" idx="13" hasCustomPrompt="1"/>
          </p:nvPr>
        </p:nvSpPr>
        <p:spPr>
          <a:xfrm>
            <a:off x="9732636" y="5615951"/>
            <a:ext cx="1828800" cy="685800"/>
          </a:xfrm>
        </p:spPr>
        <p:txBody>
          <a:bodyPr>
            <a:normAutofit/>
          </a:bodyPr>
          <a:lstStyle>
            <a:lvl1pPr marL="0" indent="0" algn="ctr">
              <a:buNone/>
              <a:defRPr sz="900"/>
            </a:lvl1pPr>
          </a:lstStyle>
          <a:p>
            <a:r>
              <a:rPr lang="en-US"/>
              <a:t>HAGA CLIC PARA INSERTAR EL LOGO</a:t>
            </a:r>
          </a:p>
        </p:txBody>
      </p:sp>
      <p:sp>
        <p:nvSpPr>
          <p:cNvPr id="16" name="Title 2">
            <a:extLst>
              <a:ext uri="{FF2B5EF4-FFF2-40B4-BE49-F238E27FC236}">
                <a16:creationId xmlns:a16="http://schemas.microsoft.com/office/drawing/2014/main" id="{5398DB1F-1C42-AB40-B69D-8EC1B62028AA}"/>
              </a:ext>
            </a:extLst>
          </p:cNvPr>
          <p:cNvSpPr>
            <a:spLocks noGrp="1"/>
          </p:cNvSpPr>
          <p:nvPr>
            <p:ph type="title" hasCustomPrompt="1"/>
          </p:nvPr>
        </p:nvSpPr>
        <p:spPr>
          <a:xfrm>
            <a:off x="3494761" y="1365338"/>
            <a:ext cx="8066675" cy="2063663"/>
          </a:xfrm>
          <a:solidFill>
            <a:schemeClr val="tx1"/>
          </a:solidFill>
        </p:spPr>
        <p:txBody>
          <a:bodyPr lIns="594360"/>
          <a:lstStyle>
            <a:lvl1pPr>
              <a:defRPr>
                <a:solidFill>
                  <a:schemeClr val="bg1"/>
                </a:solidFill>
              </a:defRPr>
            </a:lvl1pPr>
          </a:lstStyle>
          <a:p>
            <a:pPr lvl="0"/>
            <a:r>
              <a:rPr lang="es-ES_tradnl" noProof="0"/>
              <a:t>HAGA CLIC PARA EDITAR EL TÍTULO</a:t>
            </a:r>
            <a:endParaRPr lang="en-US"/>
          </a:p>
        </p:txBody>
      </p:sp>
    </p:spTree>
    <p:extLst>
      <p:ext uri="{BB962C8B-B14F-4D97-AF65-F5344CB8AC3E}">
        <p14:creationId xmlns:p14="http://schemas.microsoft.com/office/powerpoint/2010/main" val="2522500272"/>
      </p:ext>
    </p:extLst>
  </p:cSld>
  <p:clrMapOvr>
    <a:masterClrMapping/>
  </p:clrMapOvr>
  <p:extLst>
    <p:ext uri="{DCECCB84-F9BA-43D5-87BE-67443E8EF086}">
      <p15:sldGuideLst xmlns:p15="http://schemas.microsoft.com/office/powerpoint/2012/main">
        <p15:guide id="1" orient="horz" pos="2160">
          <p15:clr>
            <a:srgbClr val="5ACBF0"/>
          </p15:clr>
        </p15:guide>
        <p15:guide id="2" pos="3840">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ext Placeholder 23">
            <a:extLst>
              <a:ext uri="{FF2B5EF4-FFF2-40B4-BE49-F238E27FC236}">
                <a16:creationId xmlns:a16="http://schemas.microsoft.com/office/drawing/2014/main" id="{BB603466-A7AB-794D-B014-9623323B4B75}"/>
              </a:ext>
            </a:extLst>
          </p:cNvPr>
          <p:cNvSpPr>
            <a:spLocks noGrp="1"/>
          </p:cNvSpPr>
          <p:nvPr>
            <p:ph type="body" sz="quarter" idx="16" hasCustomPrompt="1"/>
          </p:nvPr>
        </p:nvSpPr>
        <p:spPr>
          <a:xfrm>
            <a:off x="781050" y="645286"/>
            <a:ext cx="10514013" cy="356203"/>
          </a:xfrm>
          <a:prstGeom prst="rect">
            <a:avLst/>
          </a:prstGeom>
        </p:spPr>
        <p:txBody>
          <a:bodyPr>
            <a:noAutofit/>
          </a:bodyPr>
          <a:lstStyle>
            <a:lvl1pPr marL="0" indent="0">
              <a:buNone/>
              <a:defRPr sz="2400">
                <a:solidFill>
                  <a:srgbClr val="0048AA"/>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s-ES_tradnl" noProof="0"/>
              <a:t>HAGA CLIC PARA EDITAR EL TÍTULO</a:t>
            </a:r>
            <a:endParaRPr lang="en-US"/>
          </a:p>
        </p:txBody>
      </p:sp>
      <p:sp>
        <p:nvSpPr>
          <p:cNvPr id="8" name="Picture Placeholder 14">
            <a:extLst>
              <a:ext uri="{FF2B5EF4-FFF2-40B4-BE49-F238E27FC236}">
                <a16:creationId xmlns:a16="http://schemas.microsoft.com/office/drawing/2014/main" id="{7045A51A-3D6E-5440-A6D5-19315CC124A6}"/>
              </a:ext>
            </a:extLst>
          </p:cNvPr>
          <p:cNvSpPr>
            <a:spLocks noGrp="1"/>
          </p:cNvSpPr>
          <p:nvPr>
            <p:ph type="pic" sz="quarter" idx="29" hasCustomPrompt="1"/>
          </p:nvPr>
        </p:nvSpPr>
        <p:spPr>
          <a:xfrm>
            <a:off x="10108504" y="5979028"/>
            <a:ext cx="1452932" cy="544850"/>
          </a:xfrm>
        </p:spPr>
        <p:txBody>
          <a:bodyPr>
            <a:normAutofit/>
          </a:bodyPr>
          <a:lstStyle>
            <a:lvl1pPr marL="0" indent="0" algn="ctr">
              <a:buNone/>
              <a:defRPr sz="900"/>
            </a:lvl1pPr>
          </a:lstStyle>
          <a:p>
            <a:r>
              <a:rPr lang="en-US"/>
              <a:t>HAGA CLIC PARA INSERTAR EL LOGO</a:t>
            </a:r>
          </a:p>
        </p:txBody>
      </p:sp>
    </p:spTree>
    <p:extLst>
      <p:ext uri="{BB962C8B-B14F-4D97-AF65-F5344CB8AC3E}">
        <p14:creationId xmlns:p14="http://schemas.microsoft.com/office/powerpoint/2010/main" val="4073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28016-6532-964C-B486-CE33A8DC33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_tradnl" noProof="0"/>
              <a:t>Haga clic para editar el título</a:t>
            </a:r>
          </a:p>
        </p:txBody>
      </p:sp>
      <p:sp>
        <p:nvSpPr>
          <p:cNvPr id="3" name="Text Placeholder 2">
            <a:extLst>
              <a:ext uri="{FF2B5EF4-FFF2-40B4-BE49-F238E27FC236}">
                <a16:creationId xmlns:a16="http://schemas.microsoft.com/office/drawing/2014/main" id="{FFC67B5A-E5AD-E344-8CF5-8A3C24798A53}"/>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s-ES_tradnl" noProof="0"/>
              <a:t>Haga clic para editar el texto</a:t>
            </a:r>
          </a:p>
          <a:p>
            <a:pPr lvl="1"/>
            <a:r>
              <a:rPr lang="es-ES_tradnl"/>
              <a:t>Texto de segundo nivel</a:t>
            </a:r>
          </a:p>
          <a:p>
            <a:pPr lvl="2"/>
            <a:r>
              <a:rPr lang="es-ES_tradnl"/>
              <a:t>Texto de tercer nivel</a:t>
            </a:r>
          </a:p>
          <a:p>
            <a:pPr lvl="3"/>
            <a:r>
              <a:rPr lang="es-ES_tradnl"/>
              <a:t>Texto de cuarto nivel</a:t>
            </a:r>
          </a:p>
          <a:p>
            <a:pPr lvl="4"/>
            <a:r>
              <a:rPr lang="es-ES_tradnl"/>
              <a:t>Texto de quinto nivel</a:t>
            </a:r>
          </a:p>
        </p:txBody>
      </p:sp>
    </p:spTree>
    <p:extLst>
      <p:ext uri="{BB962C8B-B14F-4D97-AF65-F5344CB8AC3E}">
        <p14:creationId xmlns:p14="http://schemas.microsoft.com/office/powerpoint/2010/main" val="3977352498"/>
      </p:ext>
    </p:extLst>
  </p:cSld>
  <p:clrMap bg1="lt1" tx1="dk1" bg2="lt2" tx2="dk2" accent1="accent1" accent2="accent2" accent3="accent3" accent4="accent4" accent5="accent5" accent6="accent6" hlink="hlink" folHlink="folHlink"/>
  <p:sldLayoutIdLst>
    <p:sldLayoutId id="2147483680" r:id="rId1"/>
    <p:sldLayoutId id="2147483666" r:id="rId2"/>
    <p:sldLayoutId id="2147483682" r:id="rId3"/>
    <p:sldLayoutId id="2147483683" r:id="rId4"/>
    <p:sldLayoutId id="2147483684" r:id="rId5"/>
    <p:sldLayoutId id="2147483685" r:id="rId6"/>
    <p:sldLayoutId id="2147483686" r:id="rId7"/>
    <p:sldLayoutId id="2147483710" r:id="rId8"/>
    <p:sldLayoutId id="2147483739" r:id="rId9"/>
    <p:sldLayoutId id="2147483792" r:id="rId10"/>
    <p:sldLayoutId id="214748379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and person sitting in a room&#10;&#10;Description automatically generated">
            <a:extLst>
              <a:ext uri="{FF2B5EF4-FFF2-40B4-BE49-F238E27FC236}">
                <a16:creationId xmlns:a16="http://schemas.microsoft.com/office/drawing/2014/main" id="{A555C543-4612-2271-7519-5C1481515B5E}"/>
              </a:ext>
            </a:extLst>
          </p:cNvPr>
          <p:cNvPicPr>
            <a:picLocks noChangeAspect="1"/>
          </p:cNvPicPr>
          <p:nvPr/>
        </p:nvPicPr>
        <p:blipFill>
          <a:blip r:embed="rId2">
            <a:alphaModFix amt="70000"/>
          </a:blip>
          <a:stretch>
            <a:fillRect/>
          </a:stretch>
        </p:blipFill>
        <p:spPr>
          <a:xfrm>
            <a:off x="-3754" y="-1"/>
            <a:ext cx="12195752" cy="6857999"/>
          </a:xfrm>
          <a:prstGeom prst="rect">
            <a:avLst/>
          </a:prstGeom>
        </p:spPr>
      </p:pic>
      <p:sp>
        <p:nvSpPr>
          <p:cNvPr id="41" name="Title 40">
            <a:extLst>
              <a:ext uri="{FF2B5EF4-FFF2-40B4-BE49-F238E27FC236}">
                <a16:creationId xmlns:a16="http://schemas.microsoft.com/office/drawing/2014/main" id="{D56536D1-300E-714C-B335-6692AE6BAFCA}"/>
              </a:ext>
            </a:extLst>
          </p:cNvPr>
          <p:cNvSpPr>
            <a:spLocks noGrp="1"/>
          </p:cNvSpPr>
          <p:nvPr>
            <p:ph type="title"/>
          </p:nvPr>
        </p:nvSpPr>
        <p:spPr>
          <a:xfrm>
            <a:off x="-3754" y="4238088"/>
            <a:ext cx="8066675" cy="2063663"/>
          </a:xfrm>
        </p:spPr>
        <p:txBody>
          <a:bodyPr>
            <a:noAutofit/>
          </a:bodyPr>
          <a:lstStyle/>
          <a:p>
            <a:r>
              <a:rPr lang="en-US" sz="2400" i="1" dirty="0" err="1">
                <a:latin typeface="Calibri Light" panose="020F0302020204030204" pitchFamily="34" charset="0"/>
                <a:cs typeface="Calibri Light" panose="020F0302020204030204" pitchFamily="34" charset="0"/>
              </a:rPr>
              <a:t>Resultados</a:t>
            </a:r>
            <a:r>
              <a:rPr lang="en-US" sz="2400" i="1" dirty="0">
                <a:latin typeface="Calibri Light" panose="020F0302020204030204" pitchFamily="34" charset="0"/>
                <a:cs typeface="Calibri Light" panose="020F0302020204030204" pitchFamily="34" charset="0"/>
              </a:rPr>
              <a:t> finales: </a:t>
            </a:r>
            <a:r>
              <a:rPr lang="en-US" sz="2400" i="1" dirty="0" err="1">
                <a:latin typeface="Calibri Light" panose="020F0302020204030204" pitchFamily="34" charset="0"/>
                <a:cs typeface="Calibri Light" panose="020F0302020204030204" pitchFamily="34" charset="0"/>
              </a:rPr>
              <a:t>Guía</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Estadística</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dirigida</a:t>
            </a:r>
            <a:r>
              <a:rPr lang="en-US" sz="2400" i="1" dirty="0">
                <a:latin typeface="Calibri Light" panose="020F0302020204030204" pitchFamily="34" charset="0"/>
                <a:cs typeface="Calibri Light" panose="020F0302020204030204" pitchFamily="34" charset="0"/>
              </a:rPr>
              <a:t> al sector privado para la </a:t>
            </a:r>
            <a:r>
              <a:rPr lang="en-US" sz="2400" i="1" dirty="0" err="1">
                <a:latin typeface="Calibri Light" panose="020F0302020204030204" pitchFamily="34" charset="0"/>
                <a:cs typeface="Calibri Light" panose="020F0302020204030204" pitchFamily="34" charset="0"/>
              </a:rPr>
              <a:t>recopilación</a:t>
            </a:r>
            <a:r>
              <a:rPr lang="en-US" sz="2400" i="1" dirty="0">
                <a:latin typeface="Calibri Light" panose="020F0302020204030204" pitchFamily="34" charset="0"/>
                <a:cs typeface="Calibri Light" panose="020F0302020204030204" pitchFamily="34" charset="0"/>
              </a:rPr>
              <a:t> de </a:t>
            </a:r>
            <a:r>
              <a:rPr lang="en-US" sz="2400" i="1" dirty="0" err="1">
                <a:latin typeface="Calibri Light" panose="020F0302020204030204" pitchFamily="34" charset="0"/>
                <a:cs typeface="Calibri Light" panose="020F0302020204030204" pitchFamily="34" charset="0"/>
              </a:rPr>
              <a:t>información</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sobre</a:t>
            </a:r>
            <a:r>
              <a:rPr lang="en-US" sz="2400" i="1" dirty="0">
                <a:latin typeface="Calibri Light" panose="020F0302020204030204" pitchFamily="34" charset="0"/>
                <a:cs typeface="Calibri Light" panose="020F0302020204030204" pitchFamily="34" charset="0"/>
              </a:rPr>
              <a:t> personas </a:t>
            </a:r>
            <a:r>
              <a:rPr lang="en-US" sz="2400" i="1" dirty="0" err="1">
                <a:latin typeface="Calibri Light" panose="020F0302020204030204" pitchFamily="34" charset="0"/>
                <a:cs typeface="Calibri Light" panose="020F0302020204030204" pitchFamily="34" charset="0"/>
              </a:rPr>
              <a:t>trabajadoras</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migrantes</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internacionales</a:t>
            </a:r>
            <a:br>
              <a:rPr lang="en-US" sz="2400" i="1" dirty="0">
                <a:latin typeface="Calibri Light" panose="020F0302020204030204" pitchFamily="34" charset="0"/>
                <a:cs typeface="Calibri Light" panose="020F0302020204030204" pitchFamily="34" charset="0"/>
              </a:rPr>
            </a:br>
            <a:br>
              <a:rPr lang="en-US" sz="2400" i="1" dirty="0">
                <a:latin typeface="Calibri Light" panose="020F0302020204030204" pitchFamily="34" charset="0"/>
                <a:cs typeface="Calibri Light" panose="020F0302020204030204" pitchFamily="34" charset="0"/>
              </a:rPr>
            </a:br>
            <a:r>
              <a:rPr lang="en-US" sz="1800" dirty="0" err="1">
                <a:latin typeface="Calibri Light" panose="020F0302020204030204" pitchFamily="34" charset="0"/>
                <a:cs typeface="Calibri Light" panose="020F0302020204030204" pitchFamily="34" charset="0"/>
              </a:rPr>
              <a:t>Consultora</a:t>
            </a:r>
            <a:r>
              <a:rPr lang="en-US" sz="1800" dirty="0">
                <a:latin typeface="Calibri Light" panose="020F0302020204030204" pitchFamily="34" charset="0"/>
                <a:cs typeface="Calibri Light" panose="020F0302020204030204" pitchFamily="34" charset="0"/>
              </a:rPr>
              <a:t>: Karla Cruz</a:t>
            </a:r>
            <a:endParaRPr lang="en-US" sz="2400" dirty="0">
              <a:cs typeface="Calibri Light" panose="020F0302020204030204" pitchFamily="34" charset="0"/>
            </a:endParaRPr>
          </a:p>
        </p:txBody>
      </p:sp>
      <p:pic>
        <p:nvPicPr>
          <p:cNvPr id="5" name="Picture Placeholder 4" descr="Logo, company name&#10;&#10;Description automatically generated">
            <a:extLst>
              <a:ext uri="{FF2B5EF4-FFF2-40B4-BE49-F238E27FC236}">
                <a16:creationId xmlns:a16="http://schemas.microsoft.com/office/drawing/2014/main" id="{9F544E81-29D3-6D7F-7E1A-5394CA204129}"/>
              </a:ext>
            </a:extLst>
          </p:cNvPr>
          <p:cNvPicPr>
            <a:picLocks noGrp="1" noChangeAspect="1"/>
          </p:cNvPicPr>
          <p:nvPr>
            <p:ph type="pic" sz="quarter" idx="13"/>
          </p:nvPr>
        </p:nvPicPr>
        <p:blipFill>
          <a:blip r:embed="rId3"/>
          <a:srcRect t="12398" b="12398"/>
          <a:stretch>
            <a:fillRect/>
          </a:stretch>
        </p:blipFill>
        <p:spPr/>
      </p:pic>
    </p:spTree>
    <p:extLst>
      <p:ext uri="{BB962C8B-B14F-4D97-AF65-F5344CB8AC3E}">
        <p14:creationId xmlns:p14="http://schemas.microsoft.com/office/powerpoint/2010/main" val="186110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214400B-D6FD-109F-E3E5-8711CC7CE69A}"/>
              </a:ext>
            </a:extLst>
          </p:cNvPr>
          <p:cNvSpPr/>
          <p:nvPr/>
        </p:nvSpPr>
        <p:spPr>
          <a:xfrm>
            <a:off x="9546336" y="4681728"/>
            <a:ext cx="2645664" cy="2560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7" name="Rectangle 16">
            <a:extLst>
              <a:ext uri="{FF2B5EF4-FFF2-40B4-BE49-F238E27FC236}">
                <a16:creationId xmlns:a16="http://schemas.microsoft.com/office/drawing/2014/main" id="{D23A1077-5DF0-0B7A-A8F7-5CB151F64ED2}"/>
              </a:ext>
            </a:extLst>
          </p:cNvPr>
          <p:cNvSpPr/>
          <p:nvPr/>
        </p:nvSpPr>
        <p:spPr>
          <a:xfrm>
            <a:off x="9546336" y="1965960"/>
            <a:ext cx="2645664" cy="2560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err="1">
                <a:latin typeface="+mj-lt"/>
              </a:rPr>
              <a:t>Antecedentes</a:t>
            </a:r>
            <a:endParaRPr lang="en-US">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3995890" cy="674688"/>
          </a:xfrm>
        </p:spPr>
        <p:txBody>
          <a:bodyPr>
            <a:normAutofit/>
          </a:bodyPr>
          <a:lstStyle/>
          <a:p>
            <a:r>
              <a:rPr lang="en-US" sz="1800">
                <a:latin typeface="+mj-lt"/>
              </a:rPr>
              <a:t>Por </a:t>
            </a:r>
            <a:r>
              <a:rPr lang="en-US" sz="1800" err="1">
                <a:latin typeface="+mj-lt"/>
              </a:rPr>
              <a:t>qué</a:t>
            </a:r>
            <a:r>
              <a:rPr lang="en-US" sz="1800">
                <a:latin typeface="+mj-lt"/>
              </a:rPr>
              <a:t> </a:t>
            </a:r>
            <a:r>
              <a:rPr lang="en-US" sz="1800" err="1">
                <a:latin typeface="+mj-lt"/>
              </a:rPr>
              <a:t>producir</a:t>
            </a:r>
            <a:r>
              <a:rPr lang="en-US" sz="1800">
                <a:latin typeface="+mj-lt"/>
              </a:rPr>
              <a:t> </a:t>
            </a:r>
            <a:r>
              <a:rPr lang="en-US" sz="1800" err="1">
                <a:latin typeface="+mj-lt"/>
              </a:rPr>
              <a:t>los</a:t>
            </a:r>
            <a:r>
              <a:rPr lang="en-US" sz="1800">
                <a:latin typeface="+mj-lt"/>
              </a:rPr>
              <a:t> </a:t>
            </a:r>
            <a:r>
              <a:rPr lang="en-US" sz="1800" err="1">
                <a:latin typeface="+mj-lt"/>
              </a:rPr>
              <a:t>datos</a:t>
            </a:r>
            <a:r>
              <a:rPr lang="en-US" sz="1800">
                <a:latin typeface="+mj-lt"/>
              </a:rPr>
              <a:t>…</a:t>
            </a:r>
          </a:p>
        </p:txBody>
      </p:sp>
      <p:sp>
        <p:nvSpPr>
          <p:cNvPr id="4" name="Text Placeholder 5">
            <a:extLst>
              <a:ext uri="{FF2B5EF4-FFF2-40B4-BE49-F238E27FC236}">
                <a16:creationId xmlns:a16="http://schemas.microsoft.com/office/drawing/2014/main" id="{3DF64C01-5797-6809-E959-74F954498277}"/>
              </a:ext>
            </a:extLst>
          </p:cNvPr>
          <p:cNvSpPr>
            <a:spLocks noGrp="1"/>
          </p:cNvSpPr>
          <p:nvPr>
            <p:ph type="body" sz="quarter" idx="18"/>
          </p:nvPr>
        </p:nvSpPr>
        <p:spPr>
          <a:xfrm>
            <a:off x="781050" y="1661116"/>
            <a:ext cx="6369558" cy="2101567"/>
          </a:xfrm>
        </p:spPr>
        <p:txBody>
          <a:bodyPr vert="horz" lIns="91440" tIns="45720" rIns="91440" bIns="45720" rtlCol="0" anchor="t">
            <a:normAutofit/>
          </a:bodyPr>
          <a:lstStyle/>
          <a:p>
            <a:pPr algn="just"/>
            <a:r>
              <a:rPr lang="es-MX">
                <a:latin typeface="+mj-lt"/>
                <a:cs typeface="Calibri" panose="020F0502020204030204" pitchFamily="34" charset="0"/>
              </a:rPr>
              <a:t>Los instrumentos de recopilación de datos oficiales son una pista sobre el panorama de las personas trabajadoras migrantes internacionales en el empleo formal.</a:t>
            </a:r>
          </a:p>
          <a:p>
            <a:pPr algn="just"/>
            <a:r>
              <a:rPr lang="es-MX">
                <a:latin typeface="+mj-lt"/>
                <a:cs typeface="Calibri" panose="020F0502020204030204" pitchFamily="34" charset="0"/>
              </a:rPr>
              <a:t>No son exclusivos para migrantes internacionales. </a:t>
            </a:r>
          </a:p>
          <a:p>
            <a:pPr algn="just"/>
            <a:r>
              <a:rPr lang="es-MX">
                <a:latin typeface="+mj-lt"/>
                <a:cs typeface="Calibri" panose="020F0502020204030204" pitchFamily="34" charset="0"/>
              </a:rPr>
              <a:t>Variables de desagregación.</a:t>
            </a:r>
          </a:p>
          <a:p>
            <a:pPr algn="just"/>
            <a:r>
              <a:rPr lang="es-MX">
                <a:latin typeface="+mj-lt"/>
                <a:cs typeface="Calibri" panose="020F0502020204030204" pitchFamily="34" charset="0"/>
              </a:rPr>
              <a:t>Periodicidad variable</a:t>
            </a:r>
          </a:p>
        </p:txBody>
      </p:sp>
      <p:sp>
        <p:nvSpPr>
          <p:cNvPr id="2" name="Text Placeholder 5">
            <a:extLst>
              <a:ext uri="{FF2B5EF4-FFF2-40B4-BE49-F238E27FC236}">
                <a16:creationId xmlns:a16="http://schemas.microsoft.com/office/drawing/2014/main" id="{F97F4DD1-E77B-4F3E-B613-7AF27CFDD337}"/>
              </a:ext>
            </a:extLst>
          </p:cNvPr>
          <p:cNvSpPr txBox="1">
            <a:spLocks/>
          </p:cNvSpPr>
          <p:nvPr/>
        </p:nvSpPr>
        <p:spPr>
          <a:xfrm>
            <a:off x="0" y="3889169"/>
            <a:ext cx="7150608" cy="1986709"/>
          </a:xfrm>
          <a:prstGeom prst="rect">
            <a:avLst/>
          </a:prstGeom>
          <a:solidFill>
            <a:schemeClr val="accent1"/>
          </a:solidFill>
        </p:spPr>
        <p:txBody>
          <a:bodyPr vert="horz" lIns="324000" tIns="45720" rIns="360000" bIns="45720" rtlCol="0" anchor="ctr" anchorCtr="0">
            <a:normAutofit/>
          </a:bodyPr>
          <a:lstStyle>
            <a:lvl1pPr marL="285750" indent="-285750" algn="l" defTabSz="914377" rtl="0" eaLnBrk="1" latinLnBrk="0" hangingPunct="1">
              <a:lnSpc>
                <a:spcPct val="90000"/>
              </a:lnSpc>
              <a:spcBef>
                <a:spcPts val="1000"/>
              </a:spcBef>
              <a:buFont typeface="Wingdings" pitchFamily="2" charset="2"/>
              <a:buChar char="§"/>
              <a:defRPr sz="1400" kern="1200">
                <a:solidFill>
                  <a:srgbClr val="0048AA"/>
                </a:solidFill>
                <a:latin typeface="Gill Sans Nova Book" panose="020B0502020204020203" pitchFamily="34" charset="0"/>
                <a:ea typeface="+mn-ea"/>
                <a:cs typeface="+mn-cs"/>
              </a:defRPr>
            </a:lvl1pPr>
            <a:lvl2pPr marL="742950" indent="-285750"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2pPr>
            <a:lvl3pPr marL="1200150" indent="-285750"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3pPr>
            <a:lvl4pPr marL="1657350" indent="-285750"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4pPr>
            <a:lvl5pPr marL="2114550" indent="-285750"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4200" lvl="1" indent="-127000"/>
            <a:r>
              <a:rPr lang="es-MX" sz="1400" b="1">
                <a:solidFill>
                  <a:schemeClr val="bg1"/>
                </a:solidFill>
                <a:latin typeface="+mj-lt"/>
                <a:cs typeface="Calibri" panose="020F0502020204030204" pitchFamily="34" charset="0"/>
              </a:rPr>
              <a:t>Proyectos Estadísticos:  </a:t>
            </a:r>
            <a:r>
              <a:rPr lang="es-ES" sz="1400">
                <a:solidFill>
                  <a:schemeClr val="bg1"/>
                </a:solidFill>
                <a:latin typeface="+mj-lt"/>
                <a:cs typeface="Calibri" panose="020F0502020204030204" pitchFamily="34" charset="0"/>
              </a:rPr>
              <a:t>Suficiente para conocer particularidades sociodemográficas de la población migrante en distintos periodos de tiempo</a:t>
            </a:r>
            <a:r>
              <a:rPr lang="es-MX" sz="1400">
                <a:solidFill>
                  <a:schemeClr val="bg1"/>
                </a:solidFill>
                <a:latin typeface="+mj-lt"/>
                <a:cs typeface="Calibri" panose="020F0502020204030204" pitchFamily="34" charset="0"/>
              </a:rPr>
              <a:t> </a:t>
            </a:r>
          </a:p>
          <a:p>
            <a:pPr marL="584200" lvl="1" indent="-127000"/>
            <a:endParaRPr lang="es-MX" sz="1400">
              <a:solidFill>
                <a:schemeClr val="bg1"/>
              </a:solidFill>
              <a:latin typeface="+mj-lt"/>
              <a:cs typeface="Calibri" panose="020F0502020204030204" pitchFamily="34" charset="0"/>
            </a:endParaRPr>
          </a:p>
          <a:p>
            <a:pPr marL="584200" lvl="1" indent="-127000"/>
            <a:r>
              <a:rPr lang="es-MX" sz="1400" b="1">
                <a:solidFill>
                  <a:schemeClr val="bg1"/>
                </a:solidFill>
                <a:latin typeface="+mj-lt"/>
                <a:cs typeface="Calibri" panose="020F0502020204030204" pitchFamily="34" charset="0"/>
              </a:rPr>
              <a:t>Registros Administrativos: </a:t>
            </a:r>
            <a:r>
              <a:rPr lang="es-ES" sz="1400">
                <a:solidFill>
                  <a:schemeClr val="bg1"/>
                </a:solidFill>
                <a:latin typeface="+mj-lt"/>
                <a:cs typeface="Calibri" panose="020F0502020204030204" pitchFamily="34" charset="0"/>
              </a:rPr>
              <a:t>Responden a la rendición de cuentas y transparencia de las instituciones gubernamentales.</a:t>
            </a:r>
            <a:endParaRPr lang="es-MX" sz="1400">
              <a:solidFill>
                <a:schemeClr val="bg1"/>
              </a:solidFill>
              <a:latin typeface="+mj-lt"/>
              <a:cs typeface="Calibri" panose="020F0502020204030204" pitchFamily="34" charset="0"/>
            </a:endParaRPr>
          </a:p>
        </p:txBody>
      </p:sp>
      <p:pic>
        <p:nvPicPr>
          <p:cNvPr id="12" name="Picture 11" descr="Publicación">
            <a:extLst>
              <a:ext uri="{FF2B5EF4-FFF2-40B4-BE49-F238E27FC236}">
                <a16:creationId xmlns:a16="http://schemas.microsoft.com/office/drawing/2014/main" id="{EEE1EA88-FE2A-C7F0-5D1E-9E8C9C62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815" y="845298"/>
            <a:ext cx="1840521" cy="2370367"/>
          </a:xfrm>
          <a:prstGeom prst="rect">
            <a:avLst/>
          </a:prstGeom>
          <a:noFill/>
          <a:effectLst>
            <a:outerShdw blurRad="50800" dist="38100" dir="2700000" algn="tl" rotWithShape="0">
              <a:schemeClr val="tx2">
                <a:lumMod val="75000"/>
                <a:alpha val="40000"/>
              </a:schemeClr>
            </a:outerShdw>
          </a:effectLst>
          <a:extLst>
            <a:ext uri="{909E8E84-426E-40DD-AFC4-6F175D3DCCD1}">
              <a14:hiddenFill xmlns:a14="http://schemas.microsoft.com/office/drawing/2010/main">
                <a:solidFill>
                  <a:srgbClr val="FFFFFF"/>
                </a:solidFill>
              </a14:hiddenFill>
            </a:ext>
          </a:extLst>
        </p:spPr>
      </p:pic>
      <p:sp>
        <p:nvSpPr>
          <p:cNvPr id="13" name="CuadroTexto 2">
            <a:extLst>
              <a:ext uri="{FF2B5EF4-FFF2-40B4-BE49-F238E27FC236}">
                <a16:creationId xmlns:a16="http://schemas.microsoft.com/office/drawing/2014/main" id="{48B7871C-C45A-3564-AD76-2BBB30294CB3}"/>
              </a:ext>
            </a:extLst>
          </p:cNvPr>
          <p:cNvSpPr txBox="1"/>
          <p:nvPr/>
        </p:nvSpPr>
        <p:spPr>
          <a:xfrm>
            <a:off x="9570115" y="1661116"/>
            <a:ext cx="1724948" cy="21544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s-MX" sz="800">
                <a:latin typeface="Gill Sans Nova Light" panose="020B0302020104020203" pitchFamily="34" charset="0"/>
              </a:rPr>
              <a:t>Imágenes ilustrativas </a:t>
            </a:r>
          </a:p>
        </p:txBody>
      </p:sp>
      <p:pic>
        <p:nvPicPr>
          <p:cNvPr id="14" name="Picture 13" descr="DOF - Diario Oficial de la Federación">
            <a:extLst>
              <a:ext uri="{FF2B5EF4-FFF2-40B4-BE49-F238E27FC236}">
                <a16:creationId xmlns:a16="http://schemas.microsoft.com/office/drawing/2014/main" id="{6BB51074-BF66-5C54-ECE6-1A67A97E6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1974" y="3627302"/>
            <a:ext cx="1724949" cy="2248576"/>
          </a:xfrm>
          <a:prstGeom prst="rect">
            <a:avLst/>
          </a:prstGeom>
          <a:noFill/>
          <a:effectLst>
            <a:outerShdw blurRad="50800" dist="38100" dir="2700000" algn="tl" rotWithShape="0">
              <a:schemeClr val="tx2">
                <a:alpha val="40000"/>
              </a:schemeClr>
            </a:outerShdw>
          </a:effectLst>
          <a:extLst>
            <a:ext uri="{909E8E84-426E-40DD-AFC4-6F175D3DCCD1}">
              <a14:hiddenFill xmlns:a14="http://schemas.microsoft.com/office/drawing/2010/main">
                <a:solidFill>
                  <a:srgbClr val="FFFFFF"/>
                </a:solidFill>
              </a14:hiddenFill>
            </a:ext>
          </a:extLst>
        </p:spPr>
      </p:pic>
      <p:sp>
        <p:nvSpPr>
          <p:cNvPr id="15" name="CuadroTexto 1">
            <a:extLst>
              <a:ext uri="{FF2B5EF4-FFF2-40B4-BE49-F238E27FC236}">
                <a16:creationId xmlns:a16="http://schemas.microsoft.com/office/drawing/2014/main" id="{01A1AB68-96C1-78BF-0CD5-3425673A7F7F}"/>
              </a:ext>
            </a:extLst>
          </p:cNvPr>
          <p:cNvSpPr txBox="1"/>
          <p:nvPr/>
        </p:nvSpPr>
        <p:spPr>
          <a:xfrm>
            <a:off x="10035275" y="4413237"/>
            <a:ext cx="1724948" cy="21544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s-MX" sz="800">
                <a:latin typeface="Gill Sans Nova Light" panose="020B0302020104020203" pitchFamily="34" charset="0"/>
              </a:rPr>
              <a:t>Imágenes ilustrativas </a:t>
            </a:r>
          </a:p>
        </p:txBody>
      </p:sp>
    </p:spTree>
    <p:extLst>
      <p:ext uri="{BB962C8B-B14F-4D97-AF65-F5344CB8AC3E}">
        <p14:creationId xmlns:p14="http://schemas.microsoft.com/office/powerpoint/2010/main" val="258751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err="1">
                <a:latin typeface="+mj-lt"/>
              </a:rPr>
              <a:t>Antecedentes</a:t>
            </a:r>
            <a:endParaRPr lang="en-US">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graphicFrame>
        <p:nvGraphicFramePr>
          <p:cNvPr id="2" name="Diagrama 2">
            <a:extLst>
              <a:ext uri="{FF2B5EF4-FFF2-40B4-BE49-F238E27FC236}">
                <a16:creationId xmlns:a16="http://schemas.microsoft.com/office/drawing/2014/main" id="{EAE83D1F-A3CF-2F2F-EADF-AB8F7405B0A6}"/>
              </a:ext>
            </a:extLst>
          </p:cNvPr>
          <p:cNvGraphicFramePr/>
          <p:nvPr>
            <p:extLst>
              <p:ext uri="{D42A27DB-BD31-4B8C-83A1-F6EECF244321}">
                <p14:modId xmlns:p14="http://schemas.microsoft.com/office/powerpoint/2010/main" val="3042512285"/>
              </p:ext>
            </p:extLst>
          </p:nvPr>
        </p:nvGraphicFramePr>
        <p:xfrm>
          <a:off x="781051" y="1349060"/>
          <a:ext cx="10514012" cy="43575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286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err="1">
                <a:latin typeface="+mj-lt"/>
              </a:rPr>
              <a:t>Antecedentes</a:t>
            </a:r>
            <a:endParaRPr lang="en-US">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9048750" cy="674688"/>
          </a:xfrm>
        </p:spPr>
        <p:txBody>
          <a:bodyPr>
            <a:normAutofit/>
          </a:bodyPr>
          <a:lstStyle/>
          <a:p>
            <a:r>
              <a:rPr lang="es-MX" sz="1800" b="1">
                <a:latin typeface="+mj-lt"/>
              </a:rPr>
              <a:t>Limitaciones de la guía para medir personas trabajadoras migrantes internacionales </a:t>
            </a:r>
          </a:p>
        </p:txBody>
      </p:sp>
      <p:graphicFrame>
        <p:nvGraphicFramePr>
          <p:cNvPr id="13" name="Diagrama 12">
            <a:extLst>
              <a:ext uri="{FF2B5EF4-FFF2-40B4-BE49-F238E27FC236}">
                <a16:creationId xmlns:a16="http://schemas.microsoft.com/office/drawing/2014/main" id="{F943DB02-6CE9-9DD2-319F-5EE2EBBCEED5}"/>
              </a:ext>
            </a:extLst>
          </p:cNvPr>
          <p:cNvGraphicFramePr/>
          <p:nvPr>
            <p:extLst>
              <p:ext uri="{D42A27DB-BD31-4B8C-83A1-F6EECF244321}">
                <p14:modId xmlns:p14="http://schemas.microsoft.com/office/powerpoint/2010/main" val="2427405580"/>
              </p:ext>
            </p:extLst>
          </p:nvPr>
        </p:nvGraphicFramePr>
        <p:xfrm>
          <a:off x="878965" y="1679023"/>
          <a:ext cx="10434070" cy="4311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703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err="1">
                <a:latin typeface="+mj-lt"/>
              </a:rPr>
              <a:t>Antecedentes</a:t>
            </a:r>
            <a:endParaRPr lang="en-US">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2645774" cy="674688"/>
          </a:xfrm>
        </p:spPr>
        <p:txBody>
          <a:bodyPr>
            <a:normAutofit/>
          </a:bodyPr>
          <a:lstStyle/>
          <a:p>
            <a:r>
              <a:rPr lang="en-US" sz="2000" b="1" err="1">
                <a:latin typeface="Gill Sans Nova Light" panose="020B0302020104020203" pitchFamily="34" charset="0"/>
              </a:rPr>
              <a:t>Universo</a:t>
            </a:r>
            <a:r>
              <a:rPr lang="en-US" sz="2000" b="1">
                <a:latin typeface="Gill Sans Nova Light" panose="020B0302020104020203" pitchFamily="34" charset="0"/>
              </a:rPr>
              <a:t> </a:t>
            </a:r>
            <a:r>
              <a:rPr lang="en-US" sz="2000" b="1" err="1">
                <a:latin typeface="Gill Sans Nova Light" panose="020B0302020104020203" pitchFamily="34" charset="0"/>
              </a:rPr>
              <a:t>por</a:t>
            </a:r>
            <a:r>
              <a:rPr lang="en-US" sz="2000" b="1">
                <a:latin typeface="Gill Sans Nova Light" panose="020B0302020104020203" pitchFamily="34" charset="0"/>
              </a:rPr>
              <a:t> </a:t>
            </a:r>
            <a:r>
              <a:rPr lang="en-US" sz="2000" b="1" err="1">
                <a:latin typeface="Gill Sans Nova Light" panose="020B0302020104020203" pitchFamily="34" charset="0"/>
              </a:rPr>
              <a:t>medir</a:t>
            </a:r>
            <a:endParaRPr lang="en-US" sz="2000" b="1">
              <a:latin typeface="Gill Sans Nova Light" panose="020B0302020104020203" pitchFamily="34" charset="0"/>
            </a:endParaRPr>
          </a:p>
        </p:txBody>
      </p:sp>
      <p:sp>
        <p:nvSpPr>
          <p:cNvPr id="4" name="Text Placeholder 5">
            <a:extLst>
              <a:ext uri="{FF2B5EF4-FFF2-40B4-BE49-F238E27FC236}">
                <a16:creationId xmlns:a16="http://schemas.microsoft.com/office/drawing/2014/main" id="{3DF64C01-5797-6809-E959-74F954498277}"/>
              </a:ext>
            </a:extLst>
          </p:cNvPr>
          <p:cNvSpPr>
            <a:spLocks noGrp="1"/>
          </p:cNvSpPr>
          <p:nvPr>
            <p:ph type="body" sz="quarter" idx="18"/>
          </p:nvPr>
        </p:nvSpPr>
        <p:spPr>
          <a:xfrm>
            <a:off x="663857" y="1564908"/>
            <a:ext cx="6362700" cy="4647806"/>
          </a:xfrm>
        </p:spPr>
        <p:txBody>
          <a:bodyPr vert="horz" lIns="91440" tIns="45720" rIns="91440" bIns="45720" rtlCol="0" anchor="t">
            <a:normAutofit/>
          </a:bodyPr>
          <a:lstStyle/>
          <a:p>
            <a:pPr marL="0" indent="0" algn="just">
              <a:buNone/>
            </a:pPr>
            <a:r>
              <a:rPr lang="es-MX" b="1" kern="0" dirty="0">
                <a:latin typeface="+mj-lt"/>
                <a:cs typeface="Times New Roman" panose="02020603050405020304" pitchFamily="18" charset="0"/>
              </a:rPr>
              <a:t>Personas trabajadoras migrantes internacionales</a:t>
            </a:r>
            <a:r>
              <a:rPr lang="es-MX" b="1" kern="0" baseline="30000" dirty="0">
                <a:latin typeface="+mj-lt"/>
                <a:cs typeface="Times New Roman" panose="02020603050405020304" pitchFamily="18" charset="0"/>
              </a:rPr>
              <a:t> 1 </a:t>
            </a:r>
            <a:r>
              <a:rPr lang="es-MX" b="1" kern="0" dirty="0">
                <a:latin typeface="+mj-lt"/>
                <a:cs typeface="Times New Roman" panose="02020603050405020304" pitchFamily="18" charset="0"/>
              </a:rPr>
              <a:t>:</a:t>
            </a:r>
            <a:endParaRPr lang="es-MX" b="1" kern="0" baseline="30000" dirty="0">
              <a:latin typeface="+mj-lt"/>
              <a:cs typeface="Times New Roman" panose="02020603050405020304" pitchFamily="18" charset="0"/>
            </a:endParaRPr>
          </a:p>
          <a:p>
            <a:pPr marL="0" indent="0" algn="just">
              <a:buNone/>
            </a:pPr>
            <a:r>
              <a:rPr lang="es-MX" kern="0" dirty="0">
                <a:latin typeface="+mj-lt"/>
                <a:cs typeface="Times New Roman"/>
              </a:rPr>
              <a:t>Aquellas personas en edad de trabajar que vaya a realizar, realice o haya realizado una actividad remunerada en el Estado de medición que no tenga la condición de ciudadano o nacional. En la que hace una distinción en dos poblaciones: </a:t>
            </a:r>
          </a:p>
          <a:p>
            <a:pPr marL="0" indent="0" algn="just">
              <a:buNone/>
            </a:pPr>
            <a:r>
              <a:rPr lang="es-MX" kern="0" dirty="0">
                <a:latin typeface="+mj-lt"/>
                <a:cs typeface="Times New Roman"/>
              </a:rPr>
              <a:t> </a:t>
            </a:r>
          </a:p>
          <a:p>
            <a:pPr algn="just"/>
            <a:r>
              <a:rPr lang="es-MX" kern="0" dirty="0">
                <a:latin typeface="+mj-lt"/>
                <a:cs typeface="Times New Roman"/>
              </a:rPr>
              <a:t>Residentes trabajadores: cualquier persona migrante en edad de trabajar que tienen o tuvo la intención de trasladarse de forma permanente o temporal con o sin vínculo laboral formal u otros motivos en la jurisdicción del Estado de medición. </a:t>
            </a:r>
          </a:p>
          <a:p>
            <a:pPr algn="just"/>
            <a:r>
              <a:rPr lang="es-MX" kern="0" dirty="0">
                <a:latin typeface="+mj-lt"/>
                <a:cs typeface="Times New Roman"/>
              </a:rPr>
              <a:t>Temporales trabajadores (no residente) en movilidad4: cualquier persona en edad de trabajar no residente en movimiento regularizada con o sin vínculo laboral formal u otros motivos en la jurisdicción del Estado de medición, durante un período determinado.  </a:t>
            </a:r>
          </a:p>
          <a:p>
            <a:pPr marL="0" lvl="0" indent="0" algn="just">
              <a:buClr>
                <a:srgbClr val="000000"/>
              </a:buClr>
              <a:buSzPts val="1000"/>
              <a:buNone/>
            </a:pPr>
            <a:endParaRPr lang="es-MX" dirty="0">
              <a:latin typeface="+mj-lt"/>
              <a:cs typeface="Calibri" panose="020F0502020204030204" pitchFamily="34" charset="0"/>
            </a:endParaRPr>
          </a:p>
          <a:p>
            <a:pPr marL="0" lvl="0" indent="0" algn="just">
              <a:buClr>
                <a:srgbClr val="000000"/>
              </a:buClr>
              <a:buSzPts val="1000"/>
              <a:buNone/>
            </a:pPr>
            <a:r>
              <a:rPr lang="es-MX" sz="1000" kern="0" baseline="30000" dirty="0">
                <a:latin typeface="+mj-lt"/>
                <a:cs typeface="Times New Roman" panose="02020603050405020304" pitchFamily="18" charset="0"/>
              </a:rPr>
              <a:t>1</a:t>
            </a:r>
            <a:r>
              <a:rPr lang="es-MX" sz="1000" kern="0" dirty="0">
                <a:latin typeface="+mj-lt"/>
                <a:cs typeface="Times New Roman" panose="02020603050405020304" pitchFamily="18" charset="0"/>
              </a:rPr>
              <a:t>La base conceptual de la presente definición son los siguientes conceptos: personas migrantes internacionales, Trabajador migrante</a:t>
            </a:r>
            <a:r>
              <a:rPr lang="es-ES" sz="1000" kern="0" dirty="0">
                <a:latin typeface="+mj-lt"/>
                <a:cs typeface="Times New Roman" panose="02020603050405020304" pitchFamily="18" charset="0"/>
              </a:rPr>
              <a:t> (OIM, 2019)</a:t>
            </a:r>
            <a:r>
              <a:rPr lang="es-MX" sz="1000" kern="0" dirty="0">
                <a:latin typeface="+mj-lt"/>
                <a:cs typeface="Times New Roman" panose="02020603050405020304" pitchFamily="18" charset="0"/>
              </a:rPr>
              <a:t>; y trabajadores migrantes internacionales</a:t>
            </a:r>
            <a:r>
              <a:rPr lang="es-ES" sz="1000" kern="0" dirty="0">
                <a:latin typeface="+mj-lt"/>
                <a:cs typeface="Times New Roman" panose="02020603050405020304" pitchFamily="18" charset="0"/>
              </a:rPr>
              <a:t> (OIT, 2018), del Grupo de Expertos en Migración (Naciones Unidas, 2021)</a:t>
            </a:r>
            <a:r>
              <a:rPr lang="es-MX" sz="1000" kern="0" dirty="0">
                <a:latin typeface="+mj-lt"/>
                <a:cs typeface="Times New Roman" panose="02020603050405020304" pitchFamily="18" charset="0"/>
              </a:rPr>
              <a:t>. </a:t>
            </a:r>
          </a:p>
          <a:p>
            <a:pPr marL="0" indent="0" algn="just">
              <a:buClr>
                <a:srgbClr val="000000"/>
              </a:buClr>
              <a:buSzPts val="1000"/>
              <a:buNone/>
            </a:pPr>
            <a:r>
              <a:rPr lang="es-MX" sz="1000" kern="0" baseline="30000" dirty="0">
                <a:latin typeface="+mj-lt"/>
                <a:cs typeface="Times New Roman"/>
              </a:rPr>
              <a:t>2 </a:t>
            </a:r>
            <a:r>
              <a:rPr lang="es-MX" sz="1000" kern="0" dirty="0">
                <a:latin typeface="+mj-lt"/>
                <a:cs typeface="Times New Roman"/>
              </a:rPr>
              <a:t>Para efectos de la guía los no residentes trabajadores son: Visitante por razones humanitarias, visitante trabajador fronterizo, Visitante con permiso para realizar actividades remuneradas. </a:t>
            </a:r>
            <a:endParaRPr lang="en-US" sz="1000" kern="0" dirty="0">
              <a:latin typeface="+mj-lt"/>
              <a:cs typeface="Times New Roman" panose="02020603050405020304" pitchFamily="18" charset="0"/>
            </a:endParaRPr>
          </a:p>
        </p:txBody>
      </p:sp>
      <p:sp>
        <p:nvSpPr>
          <p:cNvPr id="6" name="Rectangle 5">
            <a:extLst>
              <a:ext uri="{FF2B5EF4-FFF2-40B4-BE49-F238E27FC236}">
                <a16:creationId xmlns:a16="http://schemas.microsoft.com/office/drawing/2014/main" id="{A05A5CAD-0339-8C35-BF7E-F99C1F474455}"/>
              </a:ext>
            </a:extLst>
          </p:cNvPr>
          <p:cNvSpPr>
            <a:spLocks noChangeArrowheads="1"/>
          </p:cNvSpPr>
          <p:nvPr/>
        </p:nvSpPr>
        <p:spPr bwMode="auto">
          <a:xfrm>
            <a:off x="8835419" y="1146569"/>
            <a:ext cx="2726017"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a:ln>
                  <a:noFill/>
                </a:ln>
                <a:solidFill>
                  <a:srgbClr val="1F497D"/>
                </a:solidFill>
                <a:effectLst/>
                <a:latin typeface="Gill Sans Nova Light" panose="020B0302020104020203" pitchFamily="34" charset="0"/>
                <a:ea typeface="Times New Roman" panose="02020603050405020304" pitchFamily="18" charset="0"/>
              </a:rPr>
              <a:t>Ilustración 1 Construcción del universo a medir</a:t>
            </a:r>
            <a:endParaRPr kumimoji="0" lang="es-MX" altLang="es-MX"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CAE12E4A-909E-654D-1FF9-8973FF8DA577}"/>
              </a:ext>
            </a:extLst>
          </p:cNvPr>
          <p:cNvSpPr>
            <a:spLocks noChangeArrowheads="1"/>
          </p:cNvSpPr>
          <p:nvPr/>
        </p:nvSpPr>
        <p:spPr bwMode="auto">
          <a:xfrm>
            <a:off x="7818158" y="5095284"/>
            <a:ext cx="399589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800" b="0" i="1" u="none" strike="noStrike" cap="none" normalizeH="0" baseline="0">
                <a:ln>
                  <a:noFill/>
                </a:ln>
                <a:solidFill>
                  <a:schemeClr val="tx1"/>
                </a:solidFill>
                <a:effectLst/>
                <a:latin typeface="Gill Sans Nova Light" panose="020B0302020104020203" pitchFamily="34" charset="0"/>
                <a:ea typeface="Times New Roman" panose="02020603050405020304" pitchFamily="18" charset="0"/>
              </a:rPr>
              <a:t>Fuente</a:t>
            </a:r>
            <a:r>
              <a:rPr kumimoji="0" lang="es-MX" altLang="es-MX" sz="800" b="0" i="0" u="none" strike="noStrike" cap="none" normalizeH="0" baseline="0">
                <a:ln>
                  <a:noFill/>
                </a:ln>
                <a:solidFill>
                  <a:schemeClr val="tx1"/>
                </a:solidFill>
                <a:effectLst/>
                <a:latin typeface="Gill Sans Nova Light" panose="020B0302020104020203" pitchFamily="34" charset="0"/>
                <a:ea typeface="Times New Roman" panose="02020603050405020304" pitchFamily="18" charset="0"/>
              </a:rPr>
              <a:t>: Elaboración propia.</a:t>
            </a:r>
            <a:endParaRPr kumimoji="0" lang="es-MX" altLang="es-MX"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800" b="0" i="1" u="none" strike="noStrike" cap="none" normalizeH="0" baseline="0">
                <a:ln>
                  <a:noFill/>
                </a:ln>
                <a:solidFill>
                  <a:schemeClr val="tx1"/>
                </a:solidFill>
                <a:effectLst/>
                <a:latin typeface="Gill Sans Nova Light" panose="020B0302020104020203" pitchFamily="34" charset="0"/>
                <a:ea typeface="Times New Roman" panose="02020603050405020304" pitchFamily="18" charset="0"/>
              </a:rPr>
              <a:t>Nota</a:t>
            </a:r>
            <a:r>
              <a:rPr kumimoji="0" lang="es-MX" altLang="es-MX" sz="800" b="0" i="0" u="none" strike="noStrike" cap="none" normalizeH="0" baseline="0">
                <a:ln>
                  <a:noFill/>
                </a:ln>
                <a:solidFill>
                  <a:schemeClr val="tx1"/>
                </a:solidFill>
                <a:effectLst/>
                <a:latin typeface="Gill Sans Nova Light" panose="020B0302020104020203" pitchFamily="34" charset="0"/>
                <a:ea typeface="Times New Roman" panose="02020603050405020304" pitchFamily="18" charset="0"/>
              </a:rPr>
              <a:t>: La guía está dirigida al mercado laboral formal de manera que excluye a la población que puede insertarse en el mercado informal en el país. </a:t>
            </a:r>
            <a:endParaRPr kumimoji="0" lang="es-MX" altLang="es-MX" sz="1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solidFill>
                <a:schemeClr val="tx1"/>
              </a:solidFill>
              <a:effectLst/>
              <a:latin typeface="Arial" panose="020B0604020202020204" pitchFamily="34" charset="0"/>
            </a:endParaRPr>
          </a:p>
        </p:txBody>
      </p:sp>
      <p:graphicFrame>
        <p:nvGraphicFramePr>
          <p:cNvPr id="2" name="Diagrama 1">
            <a:extLst>
              <a:ext uri="{FF2B5EF4-FFF2-40B4-BE49-F238E27FC236}">
                <a16:creationId xmlns:a16="http://schemas.microsoft.com/office/drawing/2014/main" id="{D3EDD287-1D92-7347-EE2D-E646C20E69E6}"/>
              </a:ext>
            </a:extLst>
          </p:cNvPr>
          <p:cNvGraphicFramePr/>
          <p:nvPr>
            <p:extLst>
              <p:ext uri="{D42A27DB-BD31-4B8C-83A1-F6EECF244321}">
                <p14:modId xmlns:p14="http://schemas.microsoft.com/office/powerpoint/2010/main" val="1566670712"/>
              </p:ext>
            </p:extLst>
          </p:nvPr>
        </p:nvGraphicFramePr>
        <p:xfrm>
          <a:off x="6979071" y="1564908"/>
          <a:ext cx="5212929" cy="3497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481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a:latin typeface="+mj-lt"/>
              </a:rPr>
              <a:t>Marco </a:t>
            </a:r>
            <a:r>
              <a:rPr lang="en-US" err="1">
                <a:latin typeface="+mj-lt"/>
              </a:rPr>
              <a:t>estadístico</a:t>
            </a:r>
            <a:endParaRPr lang="en-US">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4" name="Text Placeholder 5">
            <a:extLst>
              <a:ext uri="{FF2B5EF4-FFF2-40B4-BE49-F238E27FC236}">
                <a16:creationId xmlns:a16="http://schemas.microsoft.com/office/drawing/2014/main" id="{3DF64C01-5797-6809-E959-74F954498277}"/>
              </a:ext>
            </a:extLst>
          </p:cNvPr>
          <p:cNvSpPr>
            <a:spLocks noGrp="1"/>
          </p:cNvSpPr>
          <p:nvPr>
            <p:ph type="body" sz="quarter" idx="18"/>
          </p:nvPr>
        </p:nvSpPr>
        <p:spPr>
          <a:xfrm>
            <a:off x="438343" y="2007977"/>
            <a:ext cx="4223085" cy="3084520"/>
          </a:xfrm>
        </p:spPr>
        <p:txBody>
          <a:bodyPr vert="horz" lIns="91440" tIns="45720" rIns="91440" bIns="45720" rtlCol="0" anchor="t">
            <a:normAutofit fontScale="92500" lnSpcReduction="10000"/>
          </a:bodyPr>
          <a:lstStyle/>
          <a:p>
            <a:pPr marL="57150" indent="0" algn="just">
              <a:buNone/>
            </a:pPr>
            <a:r>
              <a:rPr lang="en-US" sz="1800" dirty="0" err="1">
                <a:latin typeface="Gill Sans Nova Book"/>
              </a:rPr>
              <a:t>Generar</a:t>
            </a:r>
            <a:r>
              <a:rPr lang="en-US" sz="1800" dirty="0">
                <a:latin typeface="Gill Sans Nova Book"/>
              </a:rPr>
              <a:t> </a:t>
            </a:r>
            <a:r>
              <a:rPr lang="en-US" sz="1800" dirty="0">
                <a:latin typeface="Gill Sans Nova Book"/>
                <a:ea typeface="Calibri"/>
                <a:cs typeface="Calibri"/>
              </a:rPr>
              <a:t>un–Marco </a:t>
            </a:r>
            <a:r>
              <a:rPr lang="en-US" sz="1800" dirty="0" err="1">
                <a:latin typeface="Gill Sans Nova Book"/>
                <a:ea typeface="Calibri"/>
                <a:cs typeface="Calibri"/>
              </a:rPr>
              <a:t>Estadístico</a:t>
            </a:r>
            <a:r>
              <a:rPr lang="en-US" sz="1800" dirty="0">
                <a:latin typeface="Gill Sans Nova Book"/>
                <a:ea typeface="Calibri"/>
                <a:cs typeface="Calibri"/>
              </a:rPr>
              <a:t> para la </a:t>
            </a:r>
            <a:r>
              <a:rPr lang="en-US" sz="1800" dirty="0" err="1">
                <a:latin typeface="Gill Sans Nova Book"/>
                <a:ea typeface="Calibri"/>
                <a:cs typeface="Calibri"/>
              </a:rPr>
              <a:t>caracterización</a:t>
            </a:r>
            <a:r>
              <a:rPr lang="en-US" sz="1800" dirty="0">
                <a:latin typeface="Gill Sans Nova Book"/>
                <a:ea typeface="Calibri"/>
                <a:cs typeface="Calibri"/>
              </a:rPr>
              <a:t> de la población </a:t>
            </a:r>
            <a:r>
              <a:rPr lang="en-US" sz="1800" dirty="0" err="1">
                <a:latin typeface="Gill Sans Nova Book"/>
                <a:ea typeface="Calibri"/>
                <a:cs typeface="Calibri"/>
              </a:rPr>
              <a:t>migrante</a:t>
            </a:r>
            <a:r>
              <a:rPr lang="en-US" sz="1800" dirty="0">
                <a:latin typeface="Gill Sans Nova Book"/>
                <a:ea typeface="Calibri"/>
                <a:cs typeface="Calibri"/>
              </a:rPr>
              <a:t> : </a:t>
            </a:r>
            <a:endParaRPr lang="es-ES" sz="1800" dirty="0">
              <a:latin typeface="Gill Sans Nova Book"/>
            </a:endParaRPr>
          </a:p>
          <a:p>
            <a:pPr marL="342900" algn="just"/>
            <a:r>
              <a:rPr lang="en-US" sz="1800" dirty="0" err="1">
                <a:latin typeface="Gill Sans Nova Book"/>
                <a:ea typeface="Calibri"/>
                <a:cs typeface="Calibri"/>
              </a:rPr>
              <a:t>Condiciones</a:t>
            </a:r>
            <a:r>
              <a:rPr lang="en-US" sz="1800" dirty="0">
                <a:latin typeface="Gill Sans Nova Book"/>
                <a:ea typeface="Calibri"/>
                <a:cs typeface="Calibri"/>
              </a:rPr>
              <a:t> </a:t>
            </a:r>
            <a:r>
              <a:rPr lang="en-US" sz="1800" dirty="0" err="1">
                <a:latin typeface="Gill Sans Nova Book"/>
                <a:ea typeface="Calibri"/>
                <a:cs typeface="Calibri"/>
              </a:rPr>
              <a:t>sociodemográficas</a:t>
            </a:r>
            <a:r>
              <a:rPr lang="en-US" sz="1800" dirty="0">
                <a:latin typeface="Gill Sans Nova Book"/>
                <a:ea typeface="Calibri"/>
                <a:cs typeface="Calibri"/>
              </a:rPr>
              <a:t> </a:t>
            </a:r>
          </a:p>
          <a:p>
            <a:pPr marL="342900" algn="just"/>
            <a:r>
              <a:rPr lang="en-US" sz="1800" dirty="0" err="1">
                <a:latin typeface="Gill Sans Nova Book"/>
                <a:ea typeface="Calibri"/>
                <a:cs typeface="Calibri"/>
              </a:rPr>
              <a:t>Ubicación</a:t>
            </a:r>
            <a:r>
              <a:rPr lang="en-US" sz="1800" dirty="0">
                <a:latin typeface="Gill Sans Nova Book"/>
                <a:ea typeface="Calibri"/>
                <a:cs typeface="Calibri"/>
              </a:rPr>
              <a:t>, </a:t>
            </a:r>
            <a:r>
              <a:rPr lang="en-US" sz="1800" dirty="0" err="1">
                <a:latin typeface="Gill Sans Nova Book"/>
                <a:ea typeface="Calibri"/>
                <a:cs typeface="Calibri"/>
              </a:rPr>
              <a:t>su</a:t>
            </a:r>
            <a:r>
              <a:rPr lang="en-US" sz="1800" dirty="0">
                <a:latin typeface="Gill Sans Nova Book"/>
                <a:ea typeface="Calibri"/>
                <a:cs typeface="Calibri"/>
              </a:rPr>
              <a:t> </a:t>
            </a:r>
            <a:r>
              <a:rPr lang="en-US" sz="1800" dirty="0" err="1">
                <a:latin typeface="Gill Sans Nova Book"/>
                <a:ea typeface="Calibri"/>
                <a:cs typeface="Calibri"/>
              </a:rPr>
              <a:t>país</a:t>
            </a:r>
            <a:r>
              <a:rPr lang="en-US" sz="1800" dirty="0">
                <a:latin typeface="Gill Sans Nova Book"/>
                <a:ea typeface="Calibri"/>
                <a:cs typeface="Calibri"/>
              </a:rPr>
              <a:t> de </a:t>
            </a:r>
            <a:r>
              <a:rPr lang="en-US" sz="1800" dirty="0" err="1">
                <a:latin typeface="Gill Sans Nova Book"/>
                <a:ea typeface="Calibri"/>
                <a:cs typeface="Calibri"/>
              </a:rPr>
              <a:t>procedencia</a:t>
            </a:r>
            <a:r>
              <a:rPr lang="en-US" sz="1800" dirty="0">
                <a:latin typeface="Gill Sans Nova Book"/>
                <a:ea typeface="Calibri"/>
                <a:cs typeface="Calibri"/>
              </a:rPr>
              <a:t> y de </a:t>
            </a:r>
            <a:r>
              <a:rPr lang="en-US" sz="1800" dirty="0" err="1">
                <a:latin typeface="Gill Sans Nova Book"/>
                <a:ea typeface="Calibri"/>
                <a:cs typeface="Calibri"/>
              </a:rPr>
              <a:t>nacionalidad</a:t>
            </a:r>
            <a:r>
              <a:rPr lang="en-US" sz="1800" dirty="0">
                <a:latin typeface="Gill Sans Nova Book"/>
                <a:ea typeface="Calibri"/>
                <a:cs typeface="Calibri"/>
              </a:rPr>
              <a:t>, </a:t>
            </a:r>
            <a:endParaRPr lang="en-US" sz="1800">
              <a:latin typeface="Gill Sans Nova Book"/>
              <a:ea typeface="Calibri"/>
              <a:cs typeface="Calibri"/>
            </a:endParaRPr>
          </a:p>
          <a:p>
            <a:pPr marL="342900" algn="just"/>
            <a:r>
              <a:rPr lang="en-US" sz="1800" dirty="0" err="1">
                <a:latin typeface="Gill Sans Nova Book"/>
                <a:ea typeface="Calibri"/>
                <a:cs typeface="Calibri"/>
              </a:rPr>
              <a:t>Sectores</a:t>
            </a:r>
            <a:r>
              <a:rPr lang="en-US" sz="1800" dirty="0">
                <a:latin typeface="Gill Sans Nova Book"/>
                <a:ea typeface="Calibri"/>
                <a:cs typeface="Calibri"/>
              </a:rPr>
              <a:t> de </a:t>
            </a:r>
            <a:r>
              <a:rPr lang="en-US" sz="1800" dirty="0" err="1">
                <a:latin typeface="Gill Sans Nova Book"/>
                <a:ea typeface="Calibri"/>
                <a:cs typeface="Calibri"/>
              </a:rPr>
              <a:t>incorporación</a:t>
            </a:r>
            <a:r>
              <a:rPr lang="en-US" sz="1800" dirty="0">
                <a:latin typeface="Gill Sans Nova Book"/>
                <a:ea typeface="Calibri"/>
                <a:cs typeface="Calibri"/>
              </a:rPr>
              <a:t> </a:t>
            </a:r>
            <a:r>
              <a:rPr lang="en-US" sz="1800" dirty="0" err="1">
                <a:latin typeface="Gill Sans Nova Book"/>
                <a:ea typeface="Calibri"/>
                <a:cs typeface="Calibri"/>
              </a:rPr>
              <a:t>laboral</a:t>
            </a:r>
          </a:p>
          <a:p>
            <a:pPr marL="342900" algn="just"/>
            <a:r>
              <a:rPr lang="en-US" sz="1800" dirty="0">
                <a:latin typeface="Gill Sans Nova Book"/>
                <a:ea typeface="Calibri"/>
                <a:cs typeface="Calibri"/>
              </a:rPr>
              <a:t>Tiempo de </a:t>
            </a:r>
            <a:r>
              <a:rPr lang="en-US" sz="1800" dirty="0" err="1">
                <a:latin typeface="Gill Sans Nova Book"/>
                <a:ea typeface="Calibri"/>
                <a:cs typeface="Calibri"/>
              </a:rPr>
              <a:t>permanencia</a:t>
            </a:r>
            <a:r>
              <a:rPr lang="en-US" sz="1800" dirty="0">
                <a:latin typeface="Gill Sans Nova Book"/>
                <a:ea typeface="Calibri"/>
                <a:cs typeface="Calibri"/>
              </a:rPr>
              <a:t> </a:t>
            </a:r>
            <a:r>
              <a:rPr lang="en-US" sz="1800" dirty="0" err="1">
                <a:latin typeface="Gill Sans Nova Book"/>
                <a:ea typeface="Calibri"/>
                <a:cs typeface="Calibri"/>
              </a:rPr>
              <a:t>en</a:t>
            </a:r>
            <a:r>
              <a:rPr lang="en-US" sz="1800" dirty="0">
                <a:latin typeface="Gill Sans Nova Book"/>
                <a:ea typeface="Calibri"/>
                <a:cs typeface="Calibri"/>
              </a:rPr>
              <a:t> </a:t>
            </a:r>
            <a:r>
              <a:rPr lang="en-US" sz="1800" dirty="0" err="1">
                <a:latin typeface="Gill Sans Nova Book"/>
                <a:ea typeface="Calibri"/>
                <a:cs typeface="Calibri"/>
              </a:rPr>
              <a:t>el</a:t>
            </a:r>
            <a:r>
              <a:rPr lang="en-US" sz="1800" dirty="0">
                <a:latin typeface="Gill Sans Nova Book"/>
                <a:ea typeface="Calibri"/>
                <a:cs typeface="Calibri"/>
              </a:rPr>
              <a:t> </a:t>
            </a:r>
            <a:r>
              <a:rPr lang="en-US" sz="1800" dirty="0" err="1">
                <a:latin typeface="Gill Sans Nova Book"/>
                <a:ea typeface="Calibri"/>
                <a:cs typeface="Calibri"/>
              </a:rPr>
              <a:t>trabajo</a:t>
            </a:r>
            <a:r>
              <a:rPr lang="en-US" sz="1800" dirty="0">
                <a:latin typeface="Gill Sans Nova Book"/>
                <a:ea typeface="Calibri"/>
                <a:cs typeface="Calibri"/>
              </a:rPr>
              <a:t> y </a:t>
            </a:r>
            <a:r>
              <a:rPr lang="en-US" sz="1800" dirty="0" err="1">
                <a:latin typeface="Gill Sans Nova Book"/>
                <a:ea typeface="Calibri"/>
                <a:cs typeface="Calibri"/>
              </a:rPr>
              <a:t>condiciones</a:t>
            </a:r>
            <a:r>
              <a:rPr lang="en-US" sz="1800" dirty="0">
                <a:latin typeface="Gill Sans Nova Book"/>
                <a:ea typeface="Calibri"/>
                <a:cs typeface="Calibri"/>
              </a:rPr>
              <a:t> </a:t>
            </a:r>
            <a:r>
              <a:rPr lang="en-US" sz="1800" dirty="0" err="1">
                <a:latin typeface="Gill Sans Nova Book"/>
                <a:ea typeface="Calibri"/>
                <a:cs typeface="Calibri"/>
              </a:rPr>
              <a:t>laborales</a:t>
            </a:r>
          </a:p>
          <a:p>
            <a:pPr marL="342900" algn="just"/>
            <a:r>
              <a:rPr lang="en-US" sz="1800" dirty="0" err="1">
                <a:latin typeface="Gill Sans Nova Book"/>
                <a:ea typeface="Calibri"/>
                <a:cs typeface="Calibri"/>
              </a:rPr>
              <a:t>habilidades</a:t>
            </a:r>
            <a:r>
              <a:rPr lang="en-US" sz="1800" dirty="0">
                <a:latin typeface="Gill Sans Nova Book"/>
                <a:ea typeface="Calibri"/>
                <a:cs typeface="Calibri"/>
              </a:rPr>
              <a:t> y </a:t>
            </a:r>
            <a:r>
              <a:rPr lang="en-US" sz="1800" dirty="0" err="1">
                <a:latin typeface="Gill Sans Nova Book"/>
                <a:ea typeface="Calibri"/>
                <a:cs typeface="Calibri"/>
              </a:rPr>
              <a:t>competencias</a:t>
            </a:r>
          </a:p>
          <a:p>
            <a:pPr marL="342900" algn="just"/>
            <a:r>
              <a:rPr lang="en-US" sz="1800" dirty="0" err="1">
                <a:latin typeface="Gill Sans Nova Book"/>
                <a:ea typeface="Calibri"/>
                <a:cs typeface="Calibri"/>
              </a:rPr>
              <a:t>el</a:t>
            </a:r>
            <a:r>
              <a:rPr lang="en-US" sz="1800" dirty="0">
                <a:latin typeface="Gill Sans Nova Book"/>
                <a:ea typeface="Calibri"/>
                <a:cs typeface="Calibri"/>
              </a:rPr>
              <a:t> </a:t>
            </a:r>
            <a:r>
              <a:rPr lang="en-US" sz="1800" dirty="0" err="1">
                <a:latin typeface="Gill Sans Nova Book"/>
                <a:ea typeface="Calibri"/>
                <a:cs typeface="Calibri"/>
              </a:rPr>
              <a:t>rango</a:t>
            </a:r>
            <a:r>
              <a:rPr lang="en-US" sz="1800" dirty="0">
                <a:latin typeface="Gill Sans Nova Book"/>
                <a:ea typeface="Calibri"/>
                <a:cs typeface="Calibri"/>
              </a:rPr>
              <a:t> </a:t>
            </a:r>
            <a:r>
              <a:rPr lang="en-US" sz="1800" dirty="0" err="1">
                <a:latin typeface="Gill Sans Nova Book"/>
                <a:ea typeface="Calibri"/>
                <a:cs typeface="Calibri"/>
              </a:rPr>
              <a:t>salarial</a:t>
            </a:r>
            <a:r>
              <a:rPr lang="en-US" sz="1800" dirty="0">
                <a:latin typeface="Gill Sans Nova Book"/>
                <a:ea typeface="Calibri"/>
                <a:cs typeface="Calibri"/>
              </a:rPr>
              <a:t>, entre </a:t>
            </a:r>
            <a:r>
              <a:rPr lang="en-US" sz="1800" dirty="0" err="1">
                <a:latin typeface="Gill Sans Nova Book"/>
                <a:ea typeface="Calibri"/>
                <a:cs typeface="Calibri"/>
              </a:rPr>
              <a:t>otros</a:t>
            </a:r>
            <a:r>
              <a:rPr lang="en-US" sz="1800" dirty="0">
                <a:latin typeface="Gill Sans Nova Book"/>
                <a:ea typeface="Calibri"/>
                <a:cs typeface="Calibri"/>
              </a:rPr>
              <a:t>.</a:t>
            </a:r>
            <a:endParaRPr lang="en-US" sz="1800" dirty="0">
              <a:latin typeface="Gill Sans Nova Book"/>
            </a:endParaRPr>
          </a:p>
        </p:txBody>
      </p:sp>
      <p:sp>
        <p:nvSpPr>
          <p:cNvPr id="10" name="Rectangle 2">
            <a:extLst>
              <a:ext uri="{FF2B5EF4-FFF2-40B4-BE49-F238E27FC236}">
                <a16:creationId xmlns:a16="http://schemas.microsoft.com/office/drawing/2014/main" id="{4B75067D-B80B-B187-3F2E-CBC4D74A679C}"/>
              </a:ext>
            </a:extLst>
          </p:cNvPr>
          <p:cNvSpPr>
            <a:spLocks noChangeArrowheads="1"/>
          </p:cNvSpPr>
          <p:nvPr/>
        </p:nvSpPr>
        <p:spPr bwMode="auto">
          <a:xfrm>
            <a:off x="6933344" y="1011631"/>
            <a:ext cx="258354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a:ln>
                  <a:noFill/>
                </a:ln>
                <a:solidFill>
                  <a:schemeClr val="accent1"/>
                </a:solidFill>
                <a:effectLst/>
                <a:latin typeface="Gill Sans Nova Light" panose="020B0302020104020203" pitchFamily="34" charset="0"/>
                <a:ea typeface="Times New Roman" panose="02020603050405020304" pitchFamily="18" charset="0"/>
              </a:rPr>
              <a:t>Ilustración 3 Datos y sus dimensiones</a:t>
            </a:r>
            <a:endParaRPr kumimoji="0" lang="es-MX" altLang="es-MX" sz="1400" b="0" i="0" u="none" strike="noStrike" cap="none" normalizeH="0" baseline="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3200" b="0" i="0" u="none" strike="noStrike" cap="none" normalizeH="0" baseline="0">
              <a:ln>
                <a:noFill/>
              </a:ln>
              <a:solidFill>
                <a:schemeClr val="accent1"/>
              </a:solidFill>
              <a:effectLst/>
              <a:latin typeface="Arial" panose="020B0604020202020204" pitchFamily="34" charset="0"/>
            </a:endParaRPr>
          </a:p>
        </p:txBody>
      </p:sp>
      <p:graphicFrame>
        <p:nvGraphicFramePr>
          <p:cNvPr id="11" name="Diagrama 5">
            <a:extLst>
              <a:ext uri="{FF2B5EF4-FFF2-40B4-BE49-F238E27FC236}">
                <a16:creationId xmlns:a16="http://schemas.microsoft.com/office/drawing/2014/main" id="{157F80E1-3BD7-9ECC-62D7-F63150681EDE}"/>
              </a:ext>
            </a:extLst>
          </p:cNvPr>
          <p:cNvGraphicFramePr/>
          <p:nvPr>
            <p:extLst>
              <p:ext uri="{D42A27DB-BD31-4B8C-83A1-F6EECF244321}">
                <p14:modId xmlns:p14="http://schemas.microsoft.com/office/powerpoint/2010/main" val="4755947"/>
              </p:ext>
            </p:extLst>
          </p:nvPr>
        </p:nvGraphicFramePr>
        <p:xfrm>
          <a:off x="4825299" y="1626563"/>
          <a:ext cx="6703010" cy="3604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Rectangle 3">
            <a:extLst>
              <a:ext uri="{FF2B5EF4-FFF2-40B4-BE49-F238E27FC236}">
                <a16:creationId xmlns:a16="http://schemas.microsoft.com/office/drawing/2014/main" id="{B60CA817-7B28-7F7F-C354-A803DCEAB312}"/>
              </a:ext>
            </a:extLst>
          </p:cNvPr>
          <p:cNvSpPr>
            <a:spLocks noChangeArrowheads="1"/>
          </p:cNvSpPr>
          <p:nvPr/>
        </p:nvSpPr>
        <p:spPr bwMode="auto">
          <a:xfrm>
            <a:off x="7294132" y="5283844"/>
            <a:ext cx="444551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800" b="0" i="1" u="none" strike="noStrike" cap="none" normalizeH="0" baseline="0">
                <a:ln>
                  <a:noFill/>
                </a:ln>
                <a:effectLst/>
                <a:latin typeface="Gill Sans Nova Light" panose="020B0302020104020203" pitchFamily="34" charset="0"/>
                <a:ea typeface="Times New Roman" panose="02020603050405020304" pitchFamily="18" charset="0"/>
              </a:rPr>
              <a:t>Fuente</a:t>
            </a:r>
            <a:r>
              <a:rPr kumimoji="0" lang="es-MX" altLang="es-MX" sz="800" b="0" i="0" u="none" strike="noStrike" cap="none" normalizeH="0" baseline="0">
                <a:ln>
                  <a:noFill/>
                </a:ln>
                <a:effectLst/>
                <a:latin typeface="Gill Sans Nova Light" panose="020B0302020104020203" pitchFamily="34" charset="0"/>
                <a:ea typeface="Times New Roman" panose="02020603050405020304" pitchFamily="18" charset="0"/>
              </a:rPr>
              <a:t>: Elaboración propia</a:t>
            </a:r>
            <a:endParaRPr kumimoji="0" lang="es-MX" altLang="es-MX" sz="1000" b="0" i="0" u="none" strike="noStrike" cap="none" normalizeH="0" baseline="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a:ln>
                <a:noFill/>
              </a:ln>
              <a:effectLst/>
              <a:latin typeface="Arial" panose="020B0604020202020204" pitchFamily="34" charset="0"/>
            </a:endParaRPr>
          </a:p>
        </p:txBody>
      </p:sp>
      <p:sp>
        <p:nvSpPr>
          <p:cNvPr id="9" name="CuadroTexto 8">
            <a:extLst>
              <a:ext uri="{FF2B5EF4-FFF2-40B4-BE49-F238E27FC236}">
                <a16:creationId xmlns:a16="http://schemas.microsoft.com/office/drawing/2014/main" id="{57719C13-5C97-55E5-7495-4F3860A2CBB9}"/>
              </a:ext>
            </a:extLst>
          </p:cNvPr>
          <p:cNvSpPr txBox="1"/>
          <p:nvPr/>
        </p:nvSpPr>
        <p:spPr>
          <a:xfrm>
            <a:off x="440094" y="5074298"/>
            <a:ext cx="274320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MX" sz="800" i="1" dirty="0">
                <a:latin typeface="Gill Sans Nova Light"/>
              </a:rPr>
              <a:t>Fuente</a:t>
            </a:r>
            <a:r>
              <a:rPr lang="es-MX" sz="800" dirty="0">
                <a:latin typeface="Gill Sans Nova Light"/>
              </a:rPr>
              <a:t>: Nota Técnica GIMMI</a:t>
            </a:r>
            <a:endParaRPr lang="es-ES" dirty="0"/>
          </a:p>
        </p:txBody>
      </p:sp>
    </p:spTree>
    <p:extLst>
      <p:ext uri="{BB962C8B-B14F-4D97-AF65-F5344CB8AC3E}">
        <p14:creationId xmlns:p14="http://schemas.microsoft.com/office/powerpoint/2010/main" val="132009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C647391A-526D-D7ED-E725-D343F54B4377}"/>
              </a:ext>
            </a:extLst>
          </p:cNvPr>
          <p:cNvGraphicFramePr>
            <a:graphicFrameLocks noGrp="1"/>
          </p:cNvGraphicFramePr>
          <p:nvPr>
            <p:extLst>
              <p:ext uri="{D42A27DB-BD31-4B8C-83A1-F6EECF244321}">
                <p14:modId xmlns:p14="http://schemas.microsoft.com/office/powerpoint/2010/main" val="4227175803"/>
              </p:ext>
            </p:extLst>
          </p:nvPr>
        </p:nvGraphicFramePr>
        <p:xfrm>
          <a:off x="361216" y="957492"/>
          <a:ext cx="5093653" cy="3230880"/>
        </p:xfrm>
        <a:graphic>
          <a:graphicData uri="http://schemas.openxmlformats.org/drawingml/2006/table">
            <a:tbl>
              <a:tblPr firstRow="1" bandRow="1">
                <a:tableStyleId>{5C22544A-7EE6-4342-B048-85BDC9FD1C3A}</a:tableStyleId>
              </a:tblPr>
              <a:tblGrid>
                <a:gridCol w="2594388">
                  <a:extLst>
                    <a:ext uri="{9D8B030D-6E8A-4147-A177-3AD203B41FA5}">
                      <a16:colId xmlns:a16="http://schemas.microsoft.com/office/drawing/2014/main" val="1732151271"/>
                    </a:ext>
                  </a:extLst>
                </a:gridCol>
                <a:gridCol w="2499265">
                  <a:extLst>
                    <a:ext uri="{9D8B030D-6E8A-4147-A177-3AD203B41FA5}">
                      <a16:colId xmlns:a16="http://schemas.microsoft.com/office/drawing/2014/main" val="3451143137"/>
                    </a:ext>
                  </a:extLst>
                </a:gridCol>
              </a:tblGrid>
              <a:tr h="208025">
                <a:tc>
                  <a:txBody>
                    <a:bodyPr/>
                    <a:lstStyle/>
                    <a:p>
                      <a:pPr algn="ctr"/>
                      <a:r>
                        <a:rPr lang="es-MX" sz="1000" kern="100">
                          <a:effectLst/>
                        </a:rPr>
                        <a:t>Empresas</a:t>
                      </a:r>
                      <a:endParaRPr lang="es-MX" sz="1200" kern="100">
                        <a:effectLst/>
                        <a:latin typeface="Times New Roman" panose="02020603050405020304" pitchFamily="18" charset="0"/>
                        <a:ea typeface="Times New Roman" panose="02020603050405020304" pitchFamily="18" charset="0"/>
                      </a:endParaRPr>
                    </a:p>
                  </a:txBody>
                  <a:tcPr/>
                </a:tc>
                <a:tc>
                  <a:txBody>
                    <a:bodyPr/>
                    <a:lstStyle/>
                    <a:p>
                      <a:pPr algn="ctr"/>
                      <a:r>
                        <a:rPr lang="es-MX" sz="1000" kern="100">
                          <a:effectLst/>
                        </a:rPr>
                        <a:t>Perfil de las vacantes</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224920105"/>
                  </a:ext>
                </a:extLst>
              </a:tr>
              <a:tr h="2548306">
                <a:tc>
                  <a:txBody>
                    <a:bodyPr/>
                    <a:lstStyle/>
                    <a:p>
                      <a:pPr marL="342900" lvl="0" indent="-342900" algn="just">
                        <a:buFont typeface="Arial" panose="020B0604020202020204" pitchFamily="34" charset="0"/>
                        <a:buChar char="•"/>
                        <a:tabLst>
                          <a:tab pos="457200" algn="l"/>
                        </a:tabLst>
                      </a:pPr>
                      <a:r>
                        <a:rPr lang="es-MX" sz="1000" kern="100">
                          <a:effectLst/>
                        </a:rPr>
                        <a:t>Nombre o Razón Social </a:t>
                      </a:r>
                      <a:endParaRPr lang="es-MX" sz="1200" kern="100">
                        <a:effectLst/>
                      </a:endParaRPr>
                    </a:p>
                    <a:p>
                      <a:pPr marL="342900" lvl="0" indent="-342900" algn="just">
                        <a:buFont typeface="Arial" panose="020B0604020202020204" pitchFamily="34" charset="0"/>
                        <a:buChar char="•"/>
                        <a:tabLst>
                          <a:tab pos="457200" algn="l"/>
                        </a:tabLst>
                      </a:pPr>
                      <a:r>
                        <a:rPr lang="es-MX" sz="1000" kern="100">
                          <a:effectLst/>
                        </a:rPr>
                        <a:t>Sector de la empresa*</a:t>
                      </a:r>
                      <a:endParaRPr lang="es-MX" sz="1200" kern="100">
                        <a:effectLst/>
                      </a:endParaRPr>
                    </a:p>
                    <a:p>
                      <a:pPr marL="342900" lvl="0" indent="-342900" algn="just">
                        <a:buFont typeface="Arial" panose="020B0604020202020204" pitchFamily="34" charset="0"/>
                        <a:buChar char="•"/>
                        <a:tabLst>
                          <a:tab pos="457200" algn="l"/>
                        </a:tabLst>
                      </a:pPr>
                      <a:r>
                        <a:rPr lang="es-MX" sz="1000" kern="100">
                          <a:effectLst/>
                        </a:rPr>
                        <a:t>Actividad de la empresa*</a:t>
                      </a:r>
                      <a:endParaRPr lang="es-MX" sz="1200" kern="100">
                        <a:effectLst/>
                      </a:endParaRPr>
                    </a:p>
                    <a:p>
                      <a:pPr marL="342900" lvl="0" indent="-342900" algn="just">
                        <a:buFont typeface="Arial" panose="020B0604020202020204" pitchFamily="34" charset="0"/>
                        <a:buChar char="•"/>
                        <a:tabLst>
                          <a:tab pos="457200" algn="l"/>
                        </a:tabLst>
                      </a:pPr>
                      <a:r>
                        <a:rPr lang="es-MX" sz="1000" kern="100">
                          <a:effectLst/>
                        </a:rPr>
                        <a:t>Giro de la empresa</a:t>
                      </a:r>
                      <a:endParaRPr lang="es-MX" sz="1200" kern="100">
                        <a:effectLst/>
                      </a:endParaRPr>
                    </a:p>
                    <a:p>
                      <a:pPr marL="342900" lvl="0" indent="-342900" algn="just">
                        <a:buFont typeface="Arial" panose="020B0604020202020204" pitchFamily="34" charset="0"/>
                        <a:buChar char="•"/>
                        <a:tabLst>
                          <a:tab pos="457200" algn="l"/>
                        </a:tabLst>
                      </a:pPr>
                      <a:r>
                        <a:rPr lang="es-MX" sz="1000" kern="100">
                          <a:effectLst/>
                        </a:rPr>
                        <a:t>Número Sucursales de la empresa</a:t>
                      </a:r>
                      <a:endParaRPr lang="es-MX" sz="1200" kern="100">
                        <a:effectLst/>
                      </a:endParaRPr>
                    </a:p>
                    <a:p>
                      <a:pPr marL="342900" lvl="0" indent="-342900" algn="just">
                        <a:buFont typeface="Arial" panose="020B0604020202020204" pitchFamily="34" charset="0"/>
                        <a:buChar char="•"/>
                        <a:tabLst>
                          <a:tab pos="457200" algn="l"/>
                        </a:tabLst>
                      </a:pPr>
                      <a:r>
                        <a:rPr lang="es-MX" sz="1000" kern="100">
                          <a:effectLst/>
                        </a:rPr>
                        <a:t>Número Empleados de la empresa</a:t>
                      </a:r>
                      <a:endParaRPr lang="es-MX" sz="1200" kern="100">
                        <a:effectLst/>
                      </a:endParaRPr>
                    </a:p>
                    <a:p>
                      <a:pPr marL="342900" lvl="0" indent="-342900" algn="just">
                        <a:buFont typeface="Arial" panose="020B0604020202020204" pitchFamily="34" charset="0"/>
                        <a:buChar char="•"/>
                        <a:tabLst>
                          <a:tab pos="457200" algn="l"/>
                        </a:tabLst>
                      </a:pPr>
                      <a:r>
                        <a:rPr lang="es-MX" sz="1000" kern="100">
                          <a:effectLst/>
                        </a:rPr>
                        <a:t>Años que inició operación la empresa</a:t>
                      </a:r>
                      <a:endParaRPr lang="es-MX" sz="1200" kern="100">
                        <a:effectLst/>
                      </a:endParaRPr>
                    </a:p>
                    <a:p>
                      <a:pPr marL="342900" lvl="0" indent="-342900" algn="just">
                        <a:buFont typeface="Arial" panose="020B0604020202020204" pitchFamily="34" charset="0"/>
                        <a:buChar char="•"/>
                        <a:tabLst>
                          <a:tab pos="457200" algn="l"/>
                        </a:tabLst>
                      </a:pPr>
                      <a:r>
                        <a:rPr lang="es-MX" sz="1000" kern="100">
                          <a:effectLst/>
                        </a:rPr>
                        <a:t>CIE*</a:t>
                      </a:r>
                      <a:endParaRPr lang="es-MX" sz="1200" kern="100">
                        <a:effectLst/>
                      </a:endParaRPr>
                    </a:p>
                    <a:p>
                      <a:r>
                        <a:rPr lang="es-MX" sz="1000" kern="100">
                          <a:effectLst/>
                        </a:rPr>
                        <a:t> </a:t>
                      </a:r>
                      <a:endParaRPr lang="es-MX" sz="1200" kern="100">
                        <a:effectLst/>
                      </a:endParaRPr>
                    </a:p>
                    <a:p>
                      <a:r>
                        <a:rPr lang="es-MX" sz="1000" kern="100">
                          <a:effectLst/>
                        </a:rPr>
                        <a:t> </a:t>
                      </a:r>
                      <a:endParaRPr lang="es-MX" sz="1200" kern="100">
                        <a:effectLst/>
                      </a:endParaRPr>
                    </a:p>
                    <a:p>
                      <a:r>
                        <a:rPr lang="es-MX" sz="1000" kern="100">
                          <a:effectLst/>
                        </a:rPr>
                        <a:t> </a:t>
                      </a:r>
                      <a:endParaRPr lang="es-MX" sz="1200" kern="100">
                        <a:effectLst/>
                      </a:endParaRPr>
                    </a:p>
                    <a:p>
                      <a:r>
                        <a:rPr lang="es-MX" sz="1000" kern="100">
                          <a:effectLst/>
                        </a:rPr>
                        <a:t> </a:t>
                      </a:r>
                      <a:endParaRPr lang="es-MX" sz="1200" kern="100">
                        <a:effectLst/>
                      </a:endParaRPr>
                    </a:p>
                    <a:p>
                      <a:r>
                        <a:rPr lang="es-MX" sz="1000" kern="100">
                          <a:effectLst/>
                        </a:rPr>
                        <a:t> </a:t>
                      </a:r>
                      <a:endParaRPr lang="es-MX" sz="1200" kern="100">
                        <a:effectLst/>
                      </a:endParaRPr>
                    </a:p>
                    <a:p>
                      <a:r>
                        <a:rPr lang="es-MX" sz="1000" kern="100">
                          <a:effectLst/>
                        </a:rPr>
                        <a:t> </a:t>
                      </a:r>
                      <a:endParaRPr lang="es-MX" sz="1200" kern="100">
                        <a:effectLst/>
                        <a:latin typeface="Times New Roman" panose="02020603050405020304" pitchFamily="18" charset="0"/>
                        <a:ea typeface="Times New Roman" panose="02020603050405020304" pitchFamily="18" charset="0"/>
                      </a:endParaRPr>
                    </a:p>
                  </a:txBody>
                  <a:tcPr/>
                </a:tc>
                <a:tc>
                  <a:txBody>
                    <a:bodyPr/>
                    <a:lstStyle/>
                    <a:p>
                      <a:pPr marL="342900" lvl="0" indent="-342900" algn="just">
                        <a:buFont typeface="Arial" panose="020B0604020202020204" pitchFamily="34" charset="0"/>
                        <a:buChar char="•"/>
                        <a:tabLst>
                          <a:tab pos="457200" algn="l"/>
                        </a:tabLst>
                      </a:pPr>
                      <a:r>
                        <a:rPr lang="es-MX" sz="1000" kern="100" dirty="0">
                          <a:effectLst/>
                        </a:rPr>
                        <a:t>Nombre de la vacante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Tipo de vacante*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Modalidad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Jornada laboral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Nivel educativo*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Edad mínima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Edad máxima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Sexo*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Primera actividad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Segunda actividad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Tiempo de Experiencia*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Competencias y Habilidades*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Idiomas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Certificaciones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Sueldo*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Prestaciones sociales*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Otros beneficios sobre la Ley Federal del Trabajo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Número de plazas* </a:t>
                      </a:r>
                      <a:endParaRPr lang="es-MX"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6019732"/>
                  </a:ext>
                </a:extLst>
              </a:tr>
            </a:tbl>
          </a:graphicData>
        </a:graphic>
      </p:graphicFrame>
      <p:sp>
        <p:nvSpPr>
          <p:cNvPr id="3" name="Rectangle 1">
            <a:extLst>
              <a:ext uri="{FF2B5EF4-FFF2-40B4-BE49-F238E27FC236}">
                <a16:creationId xmlns:a16="http://schemas.microsoft.com/office/drawing/2014/main" id="{9ABC93D9-2B68-C217-FD36-FB4CA2309DD7}"/>
              </a:ext>
            </a:extLst>
          </p:cNvPr>
          <p:cNvSpPr>
            <a:spLocks noChangeArrowheads="1"/>
          </p:cNvSpPr>
          <p:nvPr/>
        </p:nvSpPr>
        <p:spPr bwMode="auto">
          <a:xfrm>
            <a:off x="-3328549" y="5002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1 Variables del perfil de las vacantes y las empresas</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a 3">
            <a:extLst>
              <a:ext uri="{FF2B5EF4-FFF2-40B4-BE49-F238E27FC236}">
                <a16:creationId xmlns:a16="http://schemas.microsoft.com/office/drawing/2014/main" id="{9776DA9C-9330-B427-1B71-D780EA745D6B}"/>
              </a:ext>
            </a:extLst>
          </p:cNvPr>
          <p:cNvGraphicFramePr>
            <a:graphicFrameLocks noGrp="1"/>
          </p:cNvGraphicFramePr>
          <p:nvPr>
            <p:extLst>
              <p:ext uri="{D42A27DB-BD31-4B8C-83A1-F6EECF244321}">
                <p14:modId xmlns:p14="http://schemas.microsoft.com/office/powerpoint/2010/main" val="1071884797"/>
              </p:ext>
            </p:extLst>
          </p:nvPr>
        </p:nvGraphicFramePr>
        <p:xfrm>
          <a:off x="6096000" y="2371134"/>
          <a:ext cx="5093653" cy="1706880"/>
        </p:xfrm>
        <a:graphic>
          <a:graphicData uri="http://schemas.openxmlformats.org/drawingml/2006/table">
            <a:tbl>
              <a:tblPr firstRow="1" bandRow="1">
                <a:tableStyleId>{5C22544A-7EE6-4342-B048-85BDC9FD1C3A}</a:tableStyleId>
              </a:tblPr>
              <a:tblGrid>
                <a:gridCol w="2594388">
                  <a:extLst>
                    <a:ext uri="{9D8B030D-6E8A-4147-A177-3AD203B41FA5}">
                      <a16:colId xmlns:a16="http://schemas.microsoft.com/office/drawing/2014/main" val="1732151271"/>
                    </a:ext>
                  </a:extLst>
                </a:gridCol>
                <a:gridCol w="2499265">
                  <a:extLst>
                    <a:ext uri="{9D8B030D-6E8A-4147-A177-3AD203B41FA5}">
                      <a16:colId xmlns:a16="http://schemas.microsoft.com/office/drawing/2014/main" val="3451143137"/>
                    </a:ext>
                  </a:extLst>
                </a:gridCol>
              </a:tblGrid>
              <a:tr h="208555">
                <a:tc>
                  <a:txBody>
                    <a:bodyPr/>
                    <a:lstStyle/>
                    <a:p>
                      <a:pPr algn="ctr"/>
                      <a:r>
                        <a:rPr lang="es-MX" sz="1000" kern="100">
                          <a:effectLst/>
                        </a:rPr>
                        <a:t>Empresas</a:t>
                      </a:r>
                      <a:endParaRPr lang="es-MX" sz="1200" kern="100">
                        <a:effectLst/>
                        <a:latin typeface="Times New Roman" panose="02020603050405020304" pitchFamily="18" charset="0"/>
                        <a:ea typeface="Times New Roman" panose="02020603050405020304" pitchFamily="18" charset="0"/>
                      </a:endParaRPr>
                    </a:p>
                  </a:txBody>
                  <a:tcPr/>
                </a:tc>
                <a:tc>
                  <a:txBody>
                    <a:bodyPr/>
                    <a:lstStyle/>
                    <a:p>
                      <a:pPr algn="ctr"/>
                      <a:r>
                        <a:rPr lang="es-MX" sz="1000" kern="100">
                          <a:effectLst/>
                        </a:rPr>
                        <a:t>Perfil de las vacantes</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224920105"/>
                  </a:ext>
                </a:extLst>
              </a:tr>
              <a:tr h="1251332">
                <a:tc>
                  <a:txBody>
                    <a:bodyPr/>
                    <a:lstStyle/>
                    <a:p>
                      <a:pPr marL="342900" lvl="0" indent="-342900" algn="just">
                        <a:buFont typeface="Arial" panose="020B0604020202020204" pitchFamily="34" charset="0"/>
                        <a:buChar char="•"/>
                        <a:tabLst>
                          <a:tab pos="457200" algn="l"/>
                        </a:tabLst>
                      </a:pPr>
                      <a:r>
                        <a:rPr lang="es-MX" sz="1000" kern="100" dirty="0">
                          <a:effectLst/>
                        </a:rPr>
                        <a:t>Sector de la empresa*</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Actividad de la empresa*</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CIE*</a:t>
                      </a:r>
                      <a:endParaRPr lang="es-MX" sz="1200" kern="100" dirty="0">
                        <a:effectLst/>
                      </a:endParaRPr>
                    </a:p>
                    <a:p>
                      <a:r>
                        <a:rPr lang="es-MX" sz="1000" kern="100" dirty="0">
                          <a:effectLst/>
                        </a:rPr>
                        <a:t> </a:t>
                      </a:r>
                      <a:endParaRPr lang="es-MX" sz="1200" kern="100" dirty="0">
                        <a:effectLst/>
                      </a:endParaRPr>
                    </a:p>
                    <a:p>
                      <a:r>
                        <a:rPr lang="es-MX" sz="1000" kern="100" dirty="0">
                          <a:effectLst/>
                        </a:rPr>
                        <a:t> </a:t>
                      </a:r>
                      <a:endParaRPr lang="es-MX" sz="1200" kern="100" dirty="0">
                        <a:effectLst/>
                      </a:endParaRPr>
                    </a:p>
                    <a:p>
                      <a:r>
                        <a:rPr lang="es-MX" sz="1000" kern="100" dirty="0">
                          <a:effectLst/>
                        </a:rPr>
                        <a:t> </a:t>
                      </a:r>
                      <a:endParaRPr lang="es-MX" sz="1200" kern="100" dirty="0">
                        <a:effectLst/>
                      </a:endParaRPr>
                    </a:p>
                    <a:p>
                      <a:r>
                        <a:rPr lang="es-MX" sz="1000" kern="100" dirty="0">
                          <a:effectLst/>
                        </a:rPr>
                        <a:t> </a:t>
                      </a:r>
                      <a:endParaRPr lang="es-MX" sz="1200" kern="100" dirty="0">
                        <a:effectLst/>
                      </a:endParaRPr>
                    </a:p>
                    <a:p>
                      <a:r>
                        <a:rPr lang="es-MX" sz="1000" kern="100" dirty="0">
                          <a:effectLst/>
                        </a:rPr>
                        <a:t> </a:t>
                      </a:r>
                      <a:endParaRPr lang="es-MX" sz="1200" kern="100" dirty="0">
                        <a:effectLst/>
                      </a:endParaRPr>
                    </a:p>
                    <a:p>
                      <a:r>
                        <a:rPr lang="es-MX" sz="1000" kern="100" dirty="0">
                          <a:effectLst/>
                        </a:rPr>
                        <a:t> </a:t>
                      </a:r>
                      <a:endParaRPr lang="es-MX" sz="1200" kern="100" dirty="0">
                        <a:effectLst/>
                        <a:latin typeface="Times New Roman" panose="02020603050405020304" pitchFamily="18" charset="0"/>
                        <a:ea typeface="Times New Roman" panose="02020603050405020304" pitchFamily="18" charset="0"/>
                      </a:endParaRPr>
                    </a:p>
                  </a:txBody>
                  <a:tcPr/>
                </a:tc>
                <a:tc>
                  <a:txBody>
                    <a:bodyPr/>
                    <a:lstStyle/>
                    <a:p>
                      <a:pPr marL="342900" lvl="0" indent="-342900" algn="just">
                        <a:buFont typeface="Arial" panose="020B0604020202020204" pitchFamily="34" charset="0"/>
                        <a:buChar char="•"/>
                        <a:tabLst>
                          <a:tab pos="457200" algn="l"/>
                        </a:tabLst>
                      </a:pPr>
                      <a:r>
                        <a:rPr lang="es-MX" sz="1000" kern="100" dirty="0">
                          <a:effectLst/>
                        </a:rPr>
                        <a:t>Tipo de vacante*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Nivel educativo*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Sexo*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Tiempo de Experiencia*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Competencias y Habilidades*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Sueldo*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Prestaciones sociales* </a:t>
                      </a:r>
                    </a:p>
                    <a:p>
                      <a:pPr marL="342900" lvl="0" indent="-342900" algn="just">
                        <a:buFont typeface="Arial" panose="020B0604020202020204" pitchFamily="34" charset="0"/>
                        <a:buChar char="•"/>
                        <a:tabLst>
                          <a:tab pos="457200" algn="l"/>
                        </a:tabLst>
                      </a:pPr>
                      <a:r>
                        <a:rPr lang="es-MX" sz="1000" kern="100" dirty="0">
                          <a:effectLst/>
                        </a:rPr>
                        <a:t>Número de plazas*</a:t>
                      </a:r>
                      <a:endParaRPr lang="es-MX" sz="1200" kern="100" dirty="0">
                        <a:effectLst/>
                      </a:endParaRPr>
                    </a:p>
                  </a:txBody>
                  <a:tcPr/>
                </a:tc>
                <a:extLst>
                  <a:ext uri="{0D108BD9-81ED-4DB2-BD59-A6C34878D82A}">
                    <a16:rowId xmlns:a16="http://schemas.microsoft.com/office/drawing/2014/main" val="1876019732"/>
                  </a:ext>
                </a:extLst>
              </a:tr>
            </a:tbl>
          </a:graphicData>
        </a:graphic>
      </p:graphicFrame>
      <p:sp>
        <p:nvSpPr>
          <p:cNvPr id="5" name="Rectangle 1">
            <a:extLst>
              <a:ext uri="{FF2B5EF4-FFF2-40B4-BE49-F238E27FC236}">
                <a16:creationId xmlns:a16="http://schemas.microsoft.com/office/drawing/2014/main" id="{AF06E42A-E979-9853-251F-FE9550920226}"/>
              </a:ext>
            </a:extLst>
          </p:cNvPr>
          <p:cNvSpPr>
            <a:spLocks noChangeArrowheads="1"/>
          </p:cNvSpPr>
          <p:nvPr/>
        </p:nvSpPr>
        <p:spPr bwMode="auto">
          <a:xfrm>
            <a:off x="6737133" y="1680276"/>
            <a:ext cx="42388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1 Variables del perfil de las vacantes y las empresas (VERSIÓN EJECUTIVA)</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5259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F06E42A-E979-9853-251F-FE9550920226}"/>
              </a:ext>
            </a:extLst>
          </p:cNvPr>
          <p:cNvSpPr>
            <a:spLocks noChangeArrowheads="1"/>
          </p:cNvSpPr>
          <p:nvPr/>
        </p:nvSpPr>
        <p:spPr bwMode="auto">
          <a:xfrm>
            <a:off x="6737133" y="1680276"/>
            <a:ext cx="42388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2 Variables demográficas (VERSIÓN EJECUTIVA</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a 5">
            <a:extLst>
              <a:ext uri="{FF2B5EF4-FFF2-40B4-BE49-F238E27FC236}">
                <a16:creationId xmlns:a16="http://schemas.microsoft.com/office/drawing/2014/main" id="{37750A4D-357E-D707-96AA-05F515A31D60}"/>
              </a:ext>
            </a:extLst>
          </p:cNvPr>
          <p:cNvGraphicFramePr>
            <a:graphicFrameLocks noGrp="1"/>
          </p:cNvGraphicFramePr>
          <p:nvPr>
            <p:extLst>
              <p:ext uri="{D42A27DB-BD31-4B8C-83A1-F6EECF244321}">
                <p14:modId xmlns:p14="http://schemas.microsoft.com/office/powerpoint/2010/main" val="2194201434"/>
              </p:ext>
            </p:extLst>
          </p:nvPr>
        </p:nvGraphicFramePr>
        <p:xfrm>
          <a:off x="849948" y="1498092"/>
          <a:ext cx="4541859" cy="3861816"/>
        </p:xfrm>
        <a:graphic>
          <a:graphicData uri="http://schemas.openxmlformats.org/drawingml/2006/table">
            <a:tbl>
              <a:tblPr firstRow="1" bandRow="1">
                <a:tableStyleId>{5C22544A-7EE6-4342-B048-85BDC9FD1C3A}</a:tableStyleId>
              </a:tblPr>
              <a:tblGrid>
                <a:gridCol w="2030702">
                  <a:extLst>
                    <a:ext uri="{9D8B030D-6E8A-4147-A177-3AD203B41FA5}">
                      <a16:colId xmlns:a16="http://schemas.microsoft.com/office/drawing/2014/main" val="2444061225"/>
                    </a:ext>
                  </a:extLst>
                </a:gridCol>
                <a:gridCol w="2511157">
                  <a:extLst>
                    <a:ext uri="{9D8B030D-6E8A-4147-A177-3AD203B41FA5}">
                      <a16:colId xmlns:a16="http://schemas.microsoft.com/office/drawing/2014/main" val="3108049501"/>
                    </a:ext>
                  </a:extLst>
                </a:gridCol>
              </a:tblGrid>
              <a:tr h="0">
                <a:tc>
                  <a:txBody>
                    <a:bodyPr/>
                    <a:lstStyle/>
                    <a:p>
                      <a:pPr algn="just"/>
                      <a:r>
                        <a:rPr lang="es-MX" sz="1000" kern="100">
                          <a:effectLst/>
                        </a:rPr>
                        <a:t>Demográficas</a:t>
                      </a:r>
                      <a:endParaRPr lang="es-MX" sz="1200" kern="100">
                        <a:effectLst/>
                        <a:latin typeface="Times New Roman" panose="02020603050405020304" pitchFamily="18" charset="0"/>
                        <a:ea typeface="Times New Roman" panose="02020603050405020304" pitchFamily="18" charset="0"/>
                      </a:endParaRPr>
                    </a:p>
                  </a:txBody>
                  <a:tcPr/>
                </a:tc>
                <a:tc>
                  <a:txBody>
                    <a:bodyPr/>
                    <a:lstStyle/>
                    <a:p>
                      <a:pPr algn="just"/>
                      <a:r>
                        <a:rPr lang="es-MX" sz="1000" kern="100">
                          <a:effectLst/>
                        </a:rPr>
                        <a:t>Demográficas para migrantes internacionales</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3060919136"/>
                  </a:ext>
                </a:extLst>
              </a:tr>
              <a:tr h="3367405">
                <a:tc>
                  <a:txBody>
                    <a:bodyPr/>
                    <a:lstStyle/>
                    <a:p>
                      <a:pPr marL="342900" lvl="0" indent="-342900">
                        <a:buFont typeface="Arial" panose="020B0604020202020204" pitchFamily="34" charset="0"/>
                        <a:buChar char="•"/>
                        <a:tabLst>
                          <a:tab pos="457200" algn="l"/>
                        </a:tabLst>
                      </a:pPr>
                      <a:r>
                        <a:rPr lang="es-MX" sz="1000" kern="100" dirty="0">
                          <a:effectLst/>
                        </a:rPr>
                        <a:t>Nombre </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Apellidos del solicitante</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Domicilio de residencia</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Tiempo de residencia </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Edad*</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Sexo*</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Nivel escolar* </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Estado Civil*</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Número de hijos</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Edad de hijos</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Idioma materno</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Segundo idioma</a:t>
                      </a:r>
                      <a:endParaRPr lang="es-MX" sz="1200" kern="100" dirty="0">
                        <a:effectLst/>
                      </a:endParaRPr>
                    </a:p>
                    <a:p>
                      <a:pPr marL="342900" lvl="0" indent="-342900">
                        <a:lnSpc>
                          <a:spcPct val="107000"/>
                        </a:lnSpc>
                        <a:buFont typeface="Arial" panose="020B0604020202020204" pitchFamily="34" charset="0"/>
                        <a:buChar char="•"/>
                        <a:tabLst>
                          <a:tab pos="457200" algn="l"/>
                        </a:tabLst>
                      </a:pPr>
                      <a:r>
                        <a:rPr lang="es-MX" sz="1000" kern="100" dirty="0">
                          <a:effectLst/>
                        </a:rPr>
                        <a:t>Autorreconocimiento de un pueblo indígena</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Estatus laboral </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Discapacidad</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Teléfono</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Correo electrónico</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Redes sociales</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País de nacimiento*</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Nacionalidad*</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Número de pasaporte</a:t>
                      </a:r>
                      <a:endParaRPr lang="es-MX"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just"/>
                      <a:r>
                        <a:rPr lang="es-MX" sz="1000" kern="100" dirty="0">
                          <a:effectLst/>
                        </a:rPr>
                        <a:t>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Motivos de salida de su país de nacionalidad*</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País de procedencia*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Motivos de estadía en el país actual*</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Tiempo de permanencia en el país actual</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Tiempo esperado de permanencia en el país actual*</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Tipo de documento migratorio del país receptor*</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Estatus de documento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Fecha de expedición del documento migratorio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Fecha de expiración del documento migratorio</a:t>
                      </a:r>
                      <a:endParaRPr lang="es-MX"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8342205"/>
                  </a:ext>
                </a:extLst>
              </a:tr>
            </a:tbl>
          </a:graphicData>
        </a:graphic>
      </p:graphicFrame>
      <p:sp>
        <p:nvSpPr>
          <p:cNvPr id="7" name="Rectangle 1">
            <a:extLst>
              <a:ext uri="{FF2B5EF4-FFF2-40B4-BE49-F238E27FC236}">
                <a16:creationId xmlns:a16="http://schemas.microsoft.com/office/drawing/2014/main" id="{D2FD8DB9-A2F0-E5B0-12BE-C6BDEDFDD7DC}"/>
              </a:ext>
            </a:extLst>
          </p:cNvPr>
          <p:cNvSpPr>
            <a:spLocks noChangeArrowheads="1"/>
          </p:cNvSpPr>
          <p:nvPr/>
        </p:nvSpPr>
        <p:spPr bwMode="auto">
          <a:xfrm>
            <a:off x="-1016273" y="700614"/>
            <a:ext cx="7112273"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2 Variables demográficas</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a 7">
            <a:extLst>
              <a:ext uri="{FF2B5EF4-FFF2-40B4-BE49-F238E27FC236}">
                <a16:creationId xmlns:a16="http://schemas.microsoft.com/office/drawing/2014/main" id="{011F176D-2008-2658-6DDE-126F9BAF5EF6}"/>
              </a:ext>
            </a:extLst>
          </p:cNvPr>
          <p:cNvGraphicFramePr>
            <a:graphicFrameLocks noGrp="1"/>
          </p:cNvGraphicFramePr>
          <p:nvPr>
            <p:extLst>
              <p:ext uri="{D42A27DB-BD31-4B8C-83A1-F6EECF244321}">
                <p14:modId xmlns:p14="http://schemas.microsoft.com/office/powerpoint/2010/main" val="3672168248"/>
              </p:ext>
            </p:extLst>
          </p:nvPr>
        </p:nvGraphicFramePr>
        <p:xfrm>
          <a:off x="6434173" y="2281113"/>
          <a:ext cx="4541859" cy="1994815"/>
        </p:xfrm>
        <a:graphic>
          <a:graphicData uri="http://schemas.openxmlformats.org/drawingml/2006/table">
            <a:tbl>
              <a:tblPr firstRow="1" bandRow="1">
                <a:tableStyleId>{5C22544A-7EE6-4342-B048-85BDC9FD1C3A}</a:tableStyleId>
              </a:tblPr>
              <a:tblGrid>
                <a:gridCol w="2030702">
                  <a:extLst>
                    <a:ext uri="{9D8B030D-6E8A-4147-A177-3AD203B41FA5}">
                      <a16:colId xmlns:a16="http://schemas.microsoft.com/office/drawing/2014/main" val="2444061225"/>
                    </a:ext>
                  </a:extLst>
                </a:gridCol>
                <a:gridCol w="2511157">
                  <a:extLst>
                    <a:ext uri="{9D8B030D-6E8A-4147-A177-3AD203B41FA5}">
                      <a16:colId xmlns:a16="http://schemas.microsoft.com/office/drawing/2014/main" val="3108049501"/>
                    </a:ext>
                  </a:extLst>
                </a:gridCol>
              </a:tblGrid>
              <a:tr h="361236">
                <a:tc>
                  <a:txBody>
                    <a:bodyPr/>
                    <a:lstStyle/>
                    <a:p>
                      <a:pPr algn="just"/>
                      <a:r>
                        <a:rPr lang="es-MX" sz="1000" kern="100">
                          <a:effectLst/>
                        </a:rPr>
                        <a:t>Demográficas</a:t>
                      </a:r>
                      <a:endParaRPr lang="es-MX" sz="1200" kern="100">
                        <a:effectLst/>
                        <a:latin typeface="Times New Roman" panose="02020603050405020304" pitchFamily="18" charset="0"/>
                        <a:ea typeface="Times New Roman" panose="02020603050405020304" pitchFamily="18" charset="0"/>
                      </a:endParaRPr>
                    </a:p>
                  </a:txBody>
                  <a:tcPr/>
                </a:tc>
                <a:tc>
                  <a:txBody>
                    <a:bodyPr/>
                    <a:lstStyle/>
                    <a:p>
                      <a:pPr algn="just"/>
                      <a:r>
                        <a:rPr lang="es-MX" sz="1000" kern="100">
                          <a:effectLst/>
                        </a:rPr>
                        <a:t>Demográficas para migrantes internacionales</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3060919136"/>
                  </a:ext>
                </a:extLst>
              </a:tr>
              <a:tr h="1598575">
                <a:tc>
                  <a:txBody>
                    <a:bodyPr/>
                    <a:lstStyle/>
                    <a:p>
                      <a:pPr marL="342900" lvl="0" indent="-342900">
                        <a:buFont typeface="Arial" panose="020B0604020202020204" pitchFamily="34" charset="0"/>
                        <a:buChar char="•"/>
                        <a:tabLst>
                          <a:tab pos="457200" algn="l"/>
                        </a:tabLst>
                      </a:pPr>
                      <a:r>
                        <a:rPr lang="es-MX" sz="1000" kern="100" dirty="0">
                          <a:effectLst/>
                        </a:rPr>
                        <a:t>Edad*</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Sexo*</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Nivel escolar* </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Estado Civil*</a:t>
                      </a:r>
                    </a:p>
                    <a:p>
                      <a:pPr marL="342900" lvl="0" indent="-342900">
                        <a:buFont typeface="Arial" panose="020B0604020202020204" pitchFamily="34" charset="0"/>
                        <a:buChar char="•"/>
                        <a:tabLst>
                          <a:tab pos="457200" algn="l"/>
                        </a:tabLst>
                      </a:pPr>
                      <a:r>
                        <a:rPr lang="es-MX" sz="1000" kern="100" dirty="0">
                          <a:effectLst/>
                        </a:rPr>
                        <a:t>País de nacimiento*</a:t>
                      </a:r>
                      <a:endParaRPr lang="es-MX" sz="1200" kern="100" dirty="0">
                        <a:effectLst/>
                      </a:endParaRPr>
                    </a:p>
                    <a:p>
                      <a:pPr marL="342900" lvl="0" indent="-342900">
                        <a:buFont typeface="Arial" panose="020B0604020202020204" pitchFamily="34" charset="0"/>
                        <a:buChar char="•"/>
                        <a:tabLst>
                          <a:tab pos="457200" algn="l"/>
                        </a:tabLst>
                      </a:pPr>
                      <a:r>
                        <a:rPr lang="es-MX" sz="1000" kern="100" dirty="0">
                          <a:effectLst/>
                        </a:rPr>
                        <a:t>Nacionalida*</a:t>
                      </a:r>
                      <a:endParaRPr lang="es-MX" sz="1200" kern="100" dirty="0">
                        <a:effectLst/>
                      </a:endParaRPr>
                    </a:p>
                  </a:txBody>
                  <a:tcPr/>
                </a:tc>
                <a:tc>
                  <a:txBody>
                    <a:bodyPr/>
                    <a:lstStyle/>
                    <a:p>
                      <a:pPr algn="just"/>
                      <a:r>
                        <a:rPr lang="es-MX" sz="1000" kern="100" dirty="0">
                          <a:effectLst/>
                        </a:rPr>
                        <a:t>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Motivos de salida de su país de nacionalidad*</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País de procedencia*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Motivos de estadía en el país actual*</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Tiempo esperado de permanencia en el país actual*</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Tipo de documento migratorio del país receptor*</a:t>
                      </a:r>
                      <a:endParaRPr lang="es-MX" sz="1200" kern="100" dirty="0">
                        <a:effectLst/>
                      </a:endParaRPr>
                    </a:p>
                  </a:txBody>
                  <a:tcPr/>
                </a:tc>
                <a:extLst>
                  <a:ext uri="{0D108BD9-81ED-4DB2-BD59-A6C34878D82A}">
                    <a16:rowId xmlns:a16="http://schemas.microsoft.com/office/drawing/2014/main" val="1638342205"/>
                  </a:ext>
                </a:extLst>
              </a:tr>
            </a:tbl>
          </a:graphicData>
        </a:graphic>
      </p:graphicFrame>
    </p:spTree>
    <p:extLst>
      <p:ext uri="{BB962C8B-B14F-4D97-AF65-F5344CB8AC3E}">
        <p14:creationId xmlns:p14="http://schemas.microsoft.com/office/powerpoint/2010/main" val="132997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8B43DC3F-C6E7-F5F9-C951-6690F8A11F5C}"/>
              </a:ext>
            </a:extLst>
          </p:cNvPr>
          <p:cNvGraphicFramePr>
            <a:graphicFrameLocks noGrp="1"/>
          </p:cNvGraphicFramePr>
          <p:nvPr>
            <p:extLst>
              <p:ext uri="{D42A27DB-BD31-4B8C-83A1-F6EECF244321}">
                <p14:modId xmlns:p14="http://schemas.microsoft.com/office/powerpoint/2010/main" val="2530433093"/>
              </p:ext>
            </p:extLst>
          </p:nvPr>
        </p:nvGraphicFramePr>
        <p:xfrm>
          <a:off x="888496" y="1085199"/>
          <a:ext cx="3601720" cy="3840480"/>
        </p:xfrm>
        <a:graphic>
          <a:graphicData uri="http://schemas.openxmlformats.org/drawingml/2006/table">
            <a:tbl>
              <a:tblPr firstRow="1" bandRow="1">
                <a:tableStyleId>{5C22544A-7EE6-4342-B048-85BDC9FD1C3A}</a:tableStyleId>
              </a:tblPr>
              <a:tblGrid>
                <a:gridCol w="3601720">
                  <a:extLst>
                    <a:ext uri="{9D8B030D-6E8A-4147-A177-3AD203B41FA5}">
                      <a16:colId xmlns:a16="http://schemas.microsoft.com/office/drawing/2014/main" val="3637139331"/>
                    </a:ext>
                  </a:extLst>
                </a:gridCol>
              </a:tblGrid>
              <a:tr h="0">
                <a:tc>
                  <a:txBody>
                    <a:bodyPr/>
                    <a:lstStyle/>
                    <a:p>
                      <a:pPr algn="ctr">
                        <a:tabLst>
                          <a:tab pos="960120" algn="l"/>
                        </a:tabLst>
                      </a:pPr>
                      <a:r>
                        <a:rPr lang="es-MX" sz="1000" kern="100">
                          <a:effectLst/>
                        </a:rPr>
                        <a:t>Perfil laboral</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3979815436"/>
                  </a:ext>
                </a:extLst>
              </a:tr>
              <a:tr h="468630">
                <a:tc>
                  <a:txBody>
                    <a:bodyPr/>
                    <a:lstStyle/>
                    <a:p>
                      <a:pPr marL="342900" lvl="0" indent="-342900" algn="just">
                        <a:buFont typeface="Arial" panose="020B0604020202020204" pitchFamily="34" charset="0"/>
                        <a:buChar char="•"/>
                        <a:tabLst>
                          <a:tab pos="457200" algn="l"/>
                        </a:tabLst>
                      </a:pPr>
                      <a:r>
                        <a:rPr lang="es-MX" sz="1000" kern="100" dirty="0">
                          <a:effectLst/>
                        </a:rPr>
                        <a:t>Años de experiencia laboral*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Cargo actual trabajo (Persona ocupada en busca de empleo) </a:t>
                      </a:r>
                      <a:endParaRPr lang="es-MX" sz="1200" kern="100" dirty="0">
                        <a:effectLst/>
                      </a:endParaRPr>
                    </a:p>
                    <a:p>
                      <a:pPr marL="742950" lvl="1" indent="-285750" algn="just">
                        <a:buFont typeface="Arial" panose="020B0604020202020204" pitchFamily="34" charset="0"/>
                        <a:buChar char="•"/>
                      </a:pPr>
                      <a:r>
                        <a:rPr lang="es-MX" sz="1000" kern="100" dirty="0">
                          <a:effectLst/>
                        </a:rPr>
                        <a:t>Nombre de la empresa actual </a:t>
                      </a:r>
                      <a:endParaRPr lang="es-MX" sz="1200" kern="100" dirty="0">
                        <a:effectLst/>
                      </a:endParaRPr>
                    </a:p>
                    <a:p>
                      <a:pPr marL="742950" lvl="1" indent="-285750" algn="just">
                        <a:buFont typeface="Arial" panose="020B0604020202020204" pitchFamily="34" charset="0"/>
                        <a:buChar char="•"/>
                        <a:tabLst>
                          <a:tab pos="914400" algn="l"/>
                        </a:tabLst>
                      </a:pPr>
                      <a:r>
                        <a:rPr lang="es-MX" sz="1000" kern="100" dirty="0">
                          <a:effectLst/>
                        </a:rPr>
                        <a:t>Tiempo que labora </a:t>
                      </a:r>
                      <a:endParaRPr lang="es-MX" sz="1200" kern="100" dirty="0">
                        <a:effectLst/>
                      </a:endParaRPr>
                    </a:p>
                    <a:p>
                      <a:pPr marL="742950" lvl="1" indent="-285750" algn="just">
                        <a:buFont typeface="Arial" panose="020B0604020202020204" pitchFamily="34" charset="0"/>
                        <a:buChar char="•"/>
                        <a:tabLst>
                          <a:tab pos="914400" algn="l"/>
                        </a:tabLst>
                      </a:pPr>
                      <a:r>
                        <a:rPr lang="es-MX" sz="1000" kern="100" dirty="0">
                          <a:effectLst/>
                        </a:rPr>
                        <a:t>Salario </a:t>
                      </a:r>
                      <a:endParaRPr lang="es-MX" sz="1200" kern="100" dirty="0">
                        <a:effectLst/>
                      </a:endParaRPr>
                    </a:p>
                    <a:p>
                      <a:pPr marL="742950" lvl="1" indent="-285750" algn="just">
                        <a:buFont typeface="Arial" panose="020B0604020202020204" pitchFamily="34" charset="0"/>
                        <a:buChar char="•"/>
                        <a:tabLst>
                          <a:tab pos="914400" algn="l"/>
                        </a:tabLst>
                      </a:pPr>
                      <a:r>
                        <a:rPr lang="es-MX" sz="1000" kern="100" dirty="0">
                          <a:effectLst/>
                        </a:rPr>
                        <a:t>Motivos de separación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Cargo anterior laboral (Persona desocupada en busca de empleo) </a:t>
                      </a:r>
                      <a:endParaRPr lang="es-MX" sz="1200" kern="100" dirty="0">
                        <a:effectLst/>
                      </a:endParaRPr>
                    </a:p>
                    <a:p>
                      <a:pPr marL="742950" lvl="1" indent="-285750" algn="just">
                        <a:buFont typeface="Arial" panose="020B0604020202020204" pitchFamily="34" charset="0"/>
                        <a:buChar char="•"/>
                        <a:tabLst>
                          <a:tab pos="914400" algn="l"/>
                        </a:tabLst>
                      </a:pPr>
                      <a:r>
                        <a:rPr lang="es-MX" sz="1000" kern="100" dirty="0">
                          <a:effectLst/>
                        </a:rPr>
                        <a:t>Nombre de la empresa </a:t>
                      </a:r>
                      <a:endParaRPr lang="es-MX" sz="1200" kern="100" dirty="0">
                        <a:effectLst/>
                      </a:endParaRPr>
                    </a:p>
                    <a:p>
                      <a:pPr marL="742950" lvl="1" indent="-285750" algn="just">
                        <a:buFont typeface="Arial" panose="020B0604020202020204" pitchFamily="34" charset="0"/>
                        <a:buChar char="•"/>
                        <a:tabLst>
                          <a:tab pos="914400" algn="l"/>
                        </a:tabLst>
                      </a:pPr>
                      <a:r>
                        <a:rPr lang="es-MX" sz="1000" kern="100" dirty="0">
                          <a:effectLst/>
                        </a:rPr>
                        <a:t>Tiempo que laboró </a:t>
                      </a:r>
                      <a:endParaRPr lang="es-MX" sz="1200" kern="100" dirty="0">
                        <a:effectLst/>
                      </a:endParaRPr>
                    </a:p>
                    <a:p>
                      <a:pPr marL="742950" lvl="1" indent="-285750" algn="just">
                        <a:buFont typeface="Arial" panose="020B0604020202020204" pitchFamily="34" charset="0"/>
                        <a:buChar char="•"/>
                        <a:tabLst>
                          <a:tab pos="914400" algn="l"/>
                        </a:tabLst>
                      </a:pPr>
                      <a:r>
                        <a:rPr lang="es-MX" sz="1000" kern="100" dirty="0">
                          <a:effectLst/>
                        </a:rPr>
                        <a:t>Salario </a:t>
                      </a:r>
                      <a:endParaRPr lang="es-MX" sz="1200" kern="100" dirty="0">
                        <a:effectLst/>
                      </a:endParaRPr>
                    </a:p>
                    <a:p>
                      <a:pPr marL="742950" lvl="1" indent="-285750" algn="just">
                        <a:buFont typeface="Arial" panose="020B0604020202020204" pitchFamily="34" charset="0"/>
                        <a:buChar char="•"/>
                        <a:tabLst>
                          <a:tab pos="914400" algn="l"/>
                        </a:tabLst>
                      </a:pPr>
                      <a:r>
                        <a:rPr lang="es-MX" sz="1000" kern="100" dirty="0">
                          <a:effectLst/>
                        </a:rPr>
                        <a:t>Motivos de separación</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Competencias socioemocionales*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Competencias cognitivas*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Competencias físicas*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Certificaciones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Cursos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Proyecciones a largo plazo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Reingreso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Motivos de interés por la vacante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Lista de documentos disponibles*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Medio de conocimiento de la vacante</a:t>
                      </a:r>
                      <a:endParaRPr lang="es-MX"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1557443"/>
                  </a:ext>
                </a:extLst>
              </a:tr>
            </a:tbl>
          </a:graphicData>
        </a:graphic>
      </p:graphicFrame>
      <p:sp>
        <p:nvSpPr>
          <p:cNvPr id="3" name="Rectangle 1">
            <a:extLst>
              <a:ext uri="{FF2B5EF4-FFF2-40B4-BE49-F238E27FC236}">
                <a16:creationId xmlns:a16="http://schemas.microsoft.com/office/drawing/2014/main" id="{AA331161-4273-E955-8FE8-0FE3E9BC0B34}"/>
              </a:ext>
            </a:extLst>
          </p:cNvPr>
          <p:cNvSpPr>
            <a:spLocks noChangeArrowheads="1"/>
          </p:cNvSpPr>
          <p:nvPr/>
        </p:nvSpPr>
        <p:spPr bwMode="auto">
          <a:xfrm>
            <a:off x="693682" y="669893"/>
            <a:ext cx="379653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3 Variables de perfil laboral</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a 3">
            <a:extLst>
              <a:ext uri="{FF2B5EF4-FFF2-40B4-BE49-F238E27FC236}">
                <a16:creationId xmlns:a16="http://schemas.microsoft.com/office/drawing/2014/main" id="{963D669B-1ACB-996D-59FB-AD697C83F7EE}"/>
              </a:ext>
            </a:extLst>
          </p:cNvPr>
          <p:cNvGraphicFramePr>
            <a:graphicFrameLocks noGrp="1"/>
          </p:cNvGraphicFramePr>
          <p:nvPr>
            <p:extLst>
              <p:ext uri="{D42A27DB-BD31-4B8C-83A1-F6EECF244321}">
                <p14:modId xmlns:p14="http://schemas.microsoft.com/office/powerpoint/2010/main" val="3652881755"/>
              </p:ext>
            </p:extLst>
          </p:nvPr>
        </p:nvGraphicFramePr>
        <p:xfrm>
          <a:off x="6543061" y="1726330"/>
          <a:ext cx="3601720" cy="1097280"/>
        </p:xfrm>
        <a:graphic>
          <a:graphicData uri="http://schemas.openxmlformats.org/drawingml/2006/table">
            <a:tbl>
              <a:tblPr firstRow="1" bandRow="1">
                <a:tableStyleId>{5C22544A-7EE6-4342-B048-85BDC9FD1C3A}</a:tableStyleId>
              </a:tblPr>
              <a:tblGrid>
                <a:gridCol w="3601720">
                  <a:extLst>
                    <a:ext uri="{9D8B030D-6E8A-4147-A177-3AD203B41FA5}">
                      <a16:colId xmlns:a16="http://schemas.microsoft.com/office/drawing/2014/main" val="3637139331"/>
                    </a:ext>
                  </a:extLst>
                </a:gridCol>
              </a:tblGrid>
              <a:tr h="0">
                <a:tc>
                  <a:txBody>
                    <a:bodyPr/>
                    <a:lstStyle/>
                    <a:p>
                      <a:pPr algn="ctr">
                        <a:tabLst>
                          <a:tab pos="960120" algn="l"/>
                        </a:tabLst>
                      </a:pPr>
                      <a:r>
                        <a:rPr lang="es-MX" sz="1000" kern="100">
                          <a:effectLst/>
                        </a:rPr>
                        <a:t>Perfil laboral</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3979815436"/>
                  </a:ext>
                </a:extLst>
              </a:tr>
              <a:tr h="468630">
                <a:tc>
                  <a:txBody>
                    <a:bodyPr/>
                    <a:lstStyle/>
                    <a:p>
                      <a:pPr marL="342900" lvl="0" indent="-342900" algn="just">
                        <a:buFont typeface="Arial" panose="020B0604020202020204" pitchFamily="34" charset="0"/>
                        <a:buChar char="•"/>
                        <a:tabLst>
                          <a:tab pos="457200" algn="l"/>
                        </a:tabLst>
                      </a:pPr>
                      <a:r>
                        <a:rPr lang="es-MX" sz="1000" kern="100" dirty="0">
                          <a:effectLst/>
                        </a:rPr>
                        <a:t>Años de experiencia laboral*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Competencias socioemocionales*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Competencias cognitivas*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Competencias físicas*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Lista de documentos disponibles* </a:t>
                      </a:r>
                      <a:endParaRPr lang="es-MX" sz="1200" kern="100" dirty="0">
                        <a:effectLst/>
                      </a:endParaRPr>
                    </a:p>
                  </a:txBody>
                  <a:tcPr/>
                </a:tc>
                <a:extLst>
                  <a:ext uri="{0D108BD9-81ED-4DB2-BD59-A6C34878D82A}">
                    <a16:rowId xmlns:a16="http://schemas.microsoft.com/office/drawing/2014/main" val="2651557443"/>
                  </a:ext>
                </a:extLst>
              </a:tr>
            </a:tbl>
          </a:graphicData>
        </a:graphic>
      </p:graphicFrame>
      <p:sp>
        <p:nvSpPr>
          <p:cNvPr id="5" name="Rectangle 1">
            <a:extLst>
              <a:ext uri="{FF2B5EF4-FFF2-40B4-BE49-F238E27FC236}">
                <a16:creationId xmlns:a16="http://schemas.microsoft.com/office/drawing/2014/main" id="{9535D3D6-6D45-1C13-1F2C-77B8A374EB0D}"/>
              </a:ext>
            </a:extLst>
          </p:cNvPr>
          <p:cNvSpPr>
            <a:spLocks noChangeArrowheads="1"/>
          </p:cNvSpPr>
          <p:nvPr/>
        </p:nvSpPr>
        <p:spPr bwMode="auto">
          <a:xfrm>
            <a:off x="6348247" y="1311024"/>
            <a:ext cx="379653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3 Variables de perfil laboral (VERSIÓN EJECUTIVA)</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8770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6DF63093-45B3-F59A-946B-281C579BA71B}"/>
              </a:ext>
            </a:extLst>
          </p:cNvPr>
          <p:cNvGraphicFramePr>
            <a:graphicFrameLocks noGrp="1"/>
          </p:cNvGraphicFramePr>
          <p:nvPr>
            <p:extLst>
              <p:ext uri="{D42A27DB-BD31-4B8C-83A1-F6EECF244321}">
                <p14:modId xmlns:p14="http://schemas.microsoft.com/office/powerpoint/2010/main" val="3047642370"/>
              </p:ext>
            </p:extLst>
          </p:nvPr>
        </p:nvGraphicFramePr>
        <p:xfrm>
          <a:off x="1098746" y="889535"/>
          <a:ext cx="1795779" cy="3223260"/>
        </p:xfrm>
        <a:graphic>
          <a:graphicData uri="http://schemas.openxmlformats.org/drawingml/2006/table">
            <a:tbl>
              <a:tblPr firstRow="1" bandRow="1">
                <a:tableStyleId>{5C22544A-7EE6-4342-B048-85BDC9FD1C3A}</a:tableStyleId>
              </a:tblPr>
              <a:tblGrid>
                <a:gridCol w="1795779">
                  <a:extLst>
                    <a:ext uri="{9D8B030D-6E8A-4147-A177-3AD203B41FA5}">
                      <a16:colId xmlns:a16="http://schemas.microsoft.com/office/drawing/2014/main" val="1025317138"/>
                    </a:ext>
                  </a:extLst>
                </a:gridCol>
              </a:tblGrid>
              <a:tr h="0">
                <a:tc>
                  <a:txBody>
                    <a:bodyPr/>
                    <a:lstStyle/>
                    <a:p>
                      <a:pPr algn="ctr">
                        <a:tabLst>
                          <a:tab pos="960120" algn="l"/>
                        </a:tabLst>
                      </a:pPr>
                      <a:r>
                        <a:rPr lang="es-MX" sz="1000" kern="100">
                          <a:effectLst/>
                        </a:rPr>
                        <a:t>Condiciones laborales</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877765447"/>
                  </a:ext>
                </a:extLst>
              </a:tr>
              <a:tr h="2191385">
                <a:tc>
                  <a:txBody>
                    <a:bodyPr/>
                    <a:lstStyle/>
                    <a:p>
                      <a:pPr marL="342900" lvl="0" indent="-342900" algn="just">
                        <a:buFont typeface="Arial" panose="020B0604020202020204" pitchFamily="34" charset="0"/>
                        <a:buChar char="•"/>
                        <a:tabLst>
                          <a:tab pos="457200" algn="l"/>
                        </a:tabLst>
                      </a:pPr>
                      <a:r>
                        <a:rPr lang="es-MX" sz="1050" kern="100" dirty="0">
                          <a:effectLst/>
                        </a:rPr>
                        <a:t>Puesto del trabajador</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Ubicación de trabajo</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Área adscripción</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Salario mensual</a:t>
                      </a:r>
                      <a:r>
                        <a:rPr lang="es-MX" sz="1200" kern="100" dirty="0">
                          <a:effectLst/>
                        </a:rPr>
                        <a:t>*</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Tipo de contrato</a:t>
                      </a:r>
                      <a:r>
                        <a:rPr lang="es-MX" sz="1200" kern="100" dirty="0">
                          <a:effectLst/>
                        </a:rPr>
                        <a:t>*</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Fecha de inicio</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Fecha de termino </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Tiempo de trabajo</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RFC</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CURP*</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Número de Seguro Social</a:t>
                      </a:r>
                      <a:r>
                        <a:rPr lang="es-MX" sz="1200" kern="100" dirty="0">
                          <a:effectLst/>
                        </a:rPr>
                        <a:t>*</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Prestaciones sociales</a:t>
                      </a:r>
                      <a:r>
                        <a:rPr lang="es-MX" sz="1200" kern="100" dirty="0">
                          <a:effectLst/>
                        </a:rPr>
                        <a:t>*</a:t>
                      </a:r>
                      <a:endParaRPr lang="es-MX" sz="1400" kern="100" dirty="0">
                        <a:effectLst/>
                      </a:endParaRPr>
                    </a:p>
                    <a:p>
                      <a:pPr marL="342900" lvl="0" indent="-342900" algn="just">
                        <a:buFont typeface="Arial" panose="020B0604020202020204" pitchFamily="34" charset="0"/>
                        <a:buChar char="•"/>
                        <a:tabLst>
                          <a:tab pos="457200" algn="l"/>
                        </a:tabLst>
                      </a:pPr>
                      <a:r>
                        <a:rPr lang="es-MX" sz="1050" kern="100" dirty="0">
                          <a:effectLst/>
                        </a:rPr>
                        <a:t>Motivos de salida</a:t>
                      </a:r>
                      <a:r>
                        <a:rPr lang="es-MX" sz="1200" kern="100" dirty="0">
                          <a:effectLst/>
                        </a:rPr>
                        <a:t>*</a:t>
                      </a:r>
                    </a:p>
                    <a:p>
                      <a:pPr marL="342900" marR="0" lvl="0" indent="-342900" algn="just" defTabSz="914377"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s-MX" sz="1050" b="0" i="0" u="none" strike="noStrike" kern="100" cap="none" spc="0" normalizeH="0" baseline="0" noProof="0" dirty="0">
                          <a:ln>
                            <a:noFill/>
                          </a:ln>
                          <a:solidFill>
                            <a:srgbClr val="0048AF"/>
                          </a:solidFill>
                          <a:effectLst/>
                          <a:uLnTx/>
                          <a:uFillTx/>
                          <a:latin typeface="+mn-lt"/>
                          <a:ea typeface="+mn-ea"/>
                          <a:cs typeface="+mn-cs"/>
                        </a:rPr>
                        <a:t>Número Identificador de empleado*</a:t>
                      </a:r>
                      <a:endParaRPr kumimoji="0" lang="es-MX" sz="1400" b="0" i="0" u="none" strike="noStrike" kern="100" cap="none" spc="0" normalizeH="0" baseline="0" noProof="0" dirty="0">
                        <a:ln>
                          <a:noFill/>
                        </a:ln>
                        <a:solidFill>
                          <a:srgbClr val="0048AF"/>
                        </a:solidFill>
                        <a:effectLst/>
                        <a:uLnTx/>
                        <a:uFillTx/>
                        <a:latin typeface="+mn-lt"/>
                        <a:ea typeface="+mn-ea"/>
                        <a:cs typeface="+mn-cs"/>
                      </a:endParaRPr>
                    </a:p>
                    <a:p>
                      <a:pPr marL="342900" lvl="0" indent="-342900" algn="just">
                        <a:buFont typeface="Arial" panose="020B0604020202020204" pitchFamily="34" charset="0"/>
                        <a:buChar char="•"/>
                        <a:tabLst>
                          <a:tab pos="457200" algn="l"/>
                        </a:tabLst>
                      </a:pPr>
                      <a:endParaRPr lang="es-MX"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0836611"/>
                  </a:ext>
                </a:extLst>
              </a:tr>
            </a:tbl>
          </a:graphicData>
        </a:graphic>
      </p:graphicFrame>
      <p:sp>
        <p:nvSpPr>
          <p:cNvPr id="3" name="Rectangle 1">
            <a:extLst>
              <a:ext uri="{FF2B5EF4-FFF2-40B4-BE49-F238E27FC236}">
                <a16:creationId xmlns:a16="http://schemas.microsoft.com/office/drawing/2014/main" id="{CEDECDE7-C6A0-A811-5A2D-C19780631C96}"/>
              </a:ext>
            </a:extLst>
          </p:cNvPr>
          <p:cNvSpPr>
            <a:spLocks noChangeArrowheads="1"/>
          </p:cNvSpPr>
          <p:nvPr/>
        </p:nvSpPr>
        <p:spPr bwMode="auto">
          <a:xfrm>
            <a:off x="950529" y="569839"/>
            <a:ext cx="209221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4 Variables de condiciones laborales</a:t>
            </a:r>
            <a:endParaRPr kumimoji="0" lang="es-MX" altLang="es-MX"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a 3">
            <a:extLst>
              <a:ext uri="{FF2B5EF4-FFF2-40B4-BE49-F238E27FC236}">
                <a16:creationId xmlns:a16="http://schemas.microsoft.com/office/drawing/2014/main" id="{A73C6794-7A0B-38EA-A135-5B02A278F4D1}"/>
              </a:ext>
            </a:extLst>
          </p:cNvPr>
          <p:cNvGraphicFramePr>
            <a:graphicFrameLocks noGrp="1"/>
          </p:cNvGraphicFramePr>
          <p:nvPr>
            <p:extLst>
              <p:ext uri="{D42A27DB-BD31-4B8C-83A1-F6EECF244321}">
                <p14:modId xmlns:p14="http://schemas.microsoft.com/office/powerpoint/2010/main" val="2710796576"/>
              </p:ext>
            </p:extLst>
          </p:nvPr>
        </p:nvGraphicFramePr>
        <p:xfrm>
          <a:off x="4584000" y="1077670"/>
          <a:ext cx="1795779" cy="2377440"/>
        </p:xfrm>
        <a:graphic>
          <a:graphicData uri="http://schemas.openxmlformats.org/drawingml/2006/table">
            <a:tbl>
              <a:tblPr firstRow="1" bandRow="1">
                <a:tableStyleId>{5C22544A-7EE6-4342-B048-85BDC9FD1C3A}</a:tableStyleId>
              </a:tblPr>
              <a:tblGrid>
                <a:gridCol w="1795779">
                  <a:extLst>
                    <a:ext uri="{9D8B030D-6E8A-4147-A177-3AD203B41FA5}">
                      <a16:colId xmlns:a16="http://schemas.microsoft.com/office/drawing/2014/main" val="1025317138"/>
                    </a:ext>
                  </a:extLst>
                </a:gridCol>
              </a:tblGrid>
              <a:tr h="136777">
                <a:tc>
                  <a:txBody>
                    <a:bodyPr/>
                    <a:lstStyle/>
                    <a:p>
                      <a:pPr algn="ctr">
                        <a:tabLst>
                          <a:tab pos="960120" algn="l"/>
                        </a:tabLst>
                      </a:pPr>
                      <a:r>
                        <a:rPr lang="es-MX" sz="1200" kern="100">
                          <a:effectLst/>
                        </a:rPr>
                        <a:t>Condiciones laborales</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2877765447"/>
                  </a:ext>
                </a:extLst>
              </a:tr>
              <a:tr h="1229208">
                <a:tc>
                  <a:txBody>
                    <a:bodyPr/>
                    <a:lstStyle/>
                    <a:p>
                      <a:pPr marL="342900" lvl="0" indent="-342900" algn="just">
                        <a:buFont typeface="Arial" panose="020B0604020202020204" pitchFamily="34" charset="0"/>
                        <a:buChar char="•"/>
                        <a:tabLst>
                          <a:tab pos="457200" algn="l"/>
                        </a:tabLst>
                      </a:pPr>
                      <a:r>
                        <a:rPr lang="es-MX" sz="1200" kern="100" dirty="0">
                          <a:effectLst/>
                        </a:rPr>
                        <a:t>Salario mensual*</a:t>
                      </a:r>
                    </a:p>
                    <a:p>
                      <a:pPr marL="342900" lvl="0" indent="-342900" algn="just">
                        <a:buFont typeface="Arial" panose="020B0604020202020204" pitchFamily="34" charset="0"/>
                        <a:buChar char="•"/>
                        <a:tabLst>
                          <a:tab pos="457200" algn="l"/>
                        </a:tabLst>
                      </a:pPr>
                      <a:r>
                        <a:rPr lang="es-MX" sz="1200" kern="100" dirty="0">
                          <a:effectLst/>
                        </a:rPr>
                        <a:t>Tipo de contrato*</a:t>
                      </a:r>
                    </a:p>
                    <a:p>
                      <a:pPr marL="342900" marR="0" lvl="0" indent="-342900" algn="just" defTabSz="914377"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lang="es-MX" sz="1200" kern="100" dirty="0">
                          <a:effectLst/>
                        </a:rPr>
                        <a:t>CURP*</a:t>
                      </a:r>
                    </a:p>
                    <a:p>
                      <a:pPr marL="342900" lvl="0" indent="-342900" algn="just">
                        <a:buFont typeface="Arial" panose="020B0604020202020204" pitchFamily="34" charset="0"/>
                        <a:buChar char="•"/>
                        <a:tabLst>
                          <a:tab pos="457200" algn="l"/>
                        </a:tabLst>
                      </a:pPr>
                      <a:r>
                        <a:rPr lang="es-MX" sz="1200" kern="100" dirty="0">
                          <a:effectLst/>
                        </a:rPr>
                        <a:t>Número de Seguro Social*</a:t>
                      </a:r>
                    </a:p>
                    <a:p>
                      <a:pPr marL="342900" lvl="0" indent="-342900" algn="just">
                        <a:buFont typeface="Arial" panose="020B0604020202020204" pitchFamily="34" charset="0"/>
                        <a:buChar char="•"/>
                        <a:tabLst>
                          <a:tab pos="457200" algn="l"/>
                        </a:tabLst>
                      </a:pPr>
                      <a:r>
                        <a:rPr lang="es-MX" sz="1200" kern="100" dirty="0">
                          <a:effectLst/>
                        </a:rPr>
                        <a:t>Prestaciones sociales*</a:t>
                      </a:r>
                    </a:p>
                    <a:p>
                      <a:pPr marL="342900" lvl="0" indent="-342900" algn="just">
                        <a:buFont typeface="Arial" panose="020B0604020202020204" pitchFamily="34" charset="0"/>
                        <a:buChar char="•"/>
                        <a:tabLst>
                          <a:tab pos="457200" algn="l"/>
                        </a:tabLst>
                      </a:pPr>
                      <a:r>
                        <a:rPr lang="es-MX" sz="1200" kern="100" dirty="0">
                          <a:effectLst/>
                        </a:rPr>
                        <a:t>Motivos de salida*</a:t>
                      </a:r>
                    </a:p>
                    <a:p>
                      <a:pPr marL="342900" marR="0" lvl="0" indent="-342900" algn="just" defTabSz="914377" rtl="0" eaLnBrk="1" fontAlgn="auto" latinLnBrk="0" hangingPunct="1">
                        <a:lnSpc>
                          <a:spcPct val="100000"/>
                        </a:lnSpc>
                        <a:spcBef>
                          <a:spcPts val="0"/>
                        </a:spcBef>
                        <a:spcAft>
                          <a:spcPts val="0"/>
                        </a:spcAft>
                        <a:buClrTx/>
                        <a:buSzTx/>
                        <a:buFont typeface="Arial" panose="020B0604020202020204" pitchFamily="34" charset="0"/>
                        <a:buChar char="•"/>
                        <a:tabLst>
                          <a:tab pos="457200" algn="l"/>
                        </a:tabLst>
                        <a:defRPr/>
                      </a:pPr>
                      <a:r>
                        <a:rPr kumimoji="0" lang="es-MX" sz="1200" b="0" i="0" u="none" strike="noStrike" kern="100" cap="none" spc="0" normalizeH="0" baseline="0" noProof="0" dirty="0">
                          <a:ln>
                            <a:noFill/>
                          </a:ln>
                          <a:solidFill>
                            <a:srgbClr val="0048AF"/>
                          </a:solidFill>
                          <a:effectLst/>
                          <a:uLnTx/>
                          <a:uFillTx/>
                          <a:latin typeface="+mn-lt"/>
                          <a:ea typeface="+mn-ea"/>
                          <a:cs typeface="+mn-cs"/>
                        </a:rPr>
                        <a:t>Número Identificador de empleado</a:t>
                      </a:r>
                    </a:p>
                  </a:txBody>
                  <a:tcPr/>
                </a:tc>
                <a:extLst>
                  <a:ext uri="{0D108BD9-81ED-4DB2-BD59-A6C34878D82A}">
                    <a16:rowId xmlns:a16="http://schemas.microsoft.com/office/drawing/2014/main" val="1020836611"/>
                  </a:ext>
                </a:extLst>
              </a:tr>
            </a:tbl>
          </a:graphicData>
        </a:graphic>
      </p:graphicFrame>
      <p:sp>
        <p:nvSpPr>
          <p:cNvPr id="5" name="Rectangle 1">
            <a:extLst>
              <a:ext uri="{FF2B5EF4-FFF2-40B4-BE49-F238E27FC236}">
                <a16:creationId xmlns:a16="http://schemas.microsoft.com/office/drawing/2014/main" id="{17B836C7-FB31-0A87-B381-0BE693B0C5B9}"/>
              </a:ext>
            </a:extLst>
          </p:cNvPr>
          <p:cNvSpPr>
            <a:spLocks noChangeArrowheads="1"/>
          </p:cNvSpPr>
          <p:nvPr/>
        </p:nvSpPr>
        <p:spPr bwMode="auto">
          <a:xfrm>
            <a:off x="4366391" y="500589"/>
            <a:ext cx="20922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4 Variables de condiciones laborales (VERSIÓN EJECUTIVA)</a:t>
            </a:r>
            <a:endParaRPr kumimoji="0" lang="es-MX" altLang="es-MX"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a 5">
            <a:extLst>
              <a:ext uri="{FF2B5EF4-FFF2-40B4-BE49-F238E27FC236}">
                <a16:creationId xmlns:a16="http://schemas.microsoft.com/office/drawing/2014/main" id="{322B79BF-04D9-63CA-DDB1-B17026BA91E0}"/>
              </a:ext>
            </a:extLst>
          </p:cNvPr>
          <p:cNvGraphicFramePr>
            <a:graphicFrameLocks noGrp="1"/>
          </p:cNvGraphicFramePr>
          <p:nvPr>
            <p:extLst>
              <p:ext uri="{D42A27DB-BD31-4B8C-83A1-F6EECF244321}">
                <p14:modId xmlns:p14="http://schemas.microsoft.com/office/powerpoint/2010/main" val="1125946812"/>
              </p:ext>
            </p:extLst>
          </p:nvPr>
        </p:nvGraphicFramePr>
        <p:xfrm>
          <a:off x="1807685" y="4413546"/>
          <a:ext cx="3601720" cy="1554480"/>
        </p:xfrm>
        <a:graphic>
          <a:graphicData uri="http://schemas.openxmlformats.org/drawingml/2006/table">
            <a:tbl>
              <a:tblPr firstRow="1" bandRow="1">
                <a:tableStyleId>{5C22544A-7EE6-4342-B048-85BDC9FD1C3A}</a:tableStyleId>
              </a:tblPr>
              <a:tblGrid>
                <a:gridCol w="3601720">
                  <a:extLst>
                    <a:ext uri="{9D8B030D-6E8A-4147-A177-3AD203B41FA5}">
                      <a16:colId xmlns:a16="http://schemas.microsoft.com/office/drawing/2014/main" val="1023616025"/>
                    </a:ext>
                  </a:extLst>
                </a:gridCol>
              </a:tblGrid>
              <a:tr h="0">
                <a:tc>
                  <a:txBody>
                    <a:bodyPr/>
                    <a:lstStyle/>
                    <a:p>
                      <a:pPr algn="ctr">
                        <a:tabLst>
                          <a:tab pos="960120" algn="l"/>
                        </a:tabLst>
                      </a:pPr>
                      <a:r>
                        <a:rPr lang="es-MX" sz="1000" kern="100">
                          <a:effectLst/>
                        </a:rPr>
                        <a:t>Formación y capacitación de los trabajadores</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1737676913"/>
                  </a:ext>
                </a:extLst>
              </a:tr>
              <a:tr h="1289050">
                <a:tc>
                  <a:txBody>
                    <a:bodyPr/>
                    <a:lstStyle/>
                    <a:p>
                      <a:pPr marL="342900" lvl="0" indent="-342900" algn="just">
                        <a:buFont typeface="Arial" panose="020B0604020202020204" pitchFamily="34" charset="0"/>
                        <a:buChar char="•"/>
                        <a:tabLst>
                          <a:tab pos="457200" algn="l"/>
                        </a:tabLst>
                      </a:pPr>
                      <a:r>
                        <a:rPr lang="es-MX" sz="1000" kern="100" dirty="0">
                          <a:effectLst/>
                        </a:rPr>
                        <a:t>Fecha de registro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Número Identificador de empleado*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Nombre de Capacitación</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Periodo de evaluación </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Horas de capacitación</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Resultado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Certificado o constancia</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Fecha de capacitación*</a:t>
                      </a:r>
                      <a:endParaRPr lang="es-MX"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4616543"/>
                  </a:ext>
                </a:extLst>
              </a:tr>
            </a:tbl>
          </a:graphicData>
        </a:graphic>
      </p:graphicFrame>
      <p:sp>
        <p:nvSpPr>
          <p:cNvPr id="7" name="Rectangle 2">
            <a:extLst>
              <a:ext uri="{FF2B5EF4-FFF2-40B4-BE49-F238E27FC236}">
                <a16:creationId xmlns:a16="http://schemas.microsoft.com/office/drawing/2014/main" id="{3CA8606D-C586-A69E-0FF4-4FB40E744BBA}"/>
              </a:ext>
            </a:extLst>
          </p:cNvPr>
          <p:cNvSpPr>
            <a:spLocks noChangeArrowheads="1"/>
          </p:cNvSpPr>
          <p:nvPr/>
        </p:nvSpPr>
        <p:spPr bwMode="auto">
          <a:xfrm>
            <a:off x="1996635" y="4110552"/>
            <a:ext cx="334147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5 Variables formación y capacitación de los trabajadores</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a 7">
            <a:extLst>
              <a:ext uri="{FF2B5EF4-FFF2-40B4-BE49-F238E27FC236}">
                <a16:creationId xmlns:a16="http://schemas.microsoft.com/office/drawing/2014/main" id="{5B878D5F-1543-D72A-9DD6-FC71069019A2}"/>
              </a:ext>
            </a:extLst>
          </p:cNvPr>
          <p:cNvGraphicFramePr>
            <a:graphicFrameLocks noGrp="1"/>
          </p:cNvGraphicFramePr>
          <p:nvPr>
            <p:extLst>
              <p:ext uri="{D42A27DB-BD31-4B8C-83A1-F6EECF244321}">
                <p14:modId xmlns:p14="http://schemas.microsoft.com/office/powerpoint/2010/main" val="306735030"/>
              </p:ext>
            </p:extLst>
          </p:nvPr>
        </p:nvGraphicFramePr>
        <p:xfrm>
          <a:off x="6448942" y="4456800"/>
          <a:ext cx="3601720" cy="844506"/>
        </p:xfrm>
        <a:graphic>
          <a:graphicData uri="http://schemas.openxmlformats.org/drawingml/2006/table">
            <a:tbl>
              <a:tblPr firstRow="1" bandRow="1">
                <a:tableStyleId>{5C22544A-7EE6-4342-B048-85BDC9FD1C3A}</a:tableStyleId>
              </a:tblPr>
              <a:tblGrid>
                <a:gridCol w="3601720">
                  <a:extLst>
                    <a:ext uri="{9D8B030D-6E8A-4147-A177-3AD203B41FA5}">
                      <a16:colId xmlns:a16="http://schemas.microsoft.com/office/drawing/2014/main" val="1023616025"/>
                    </a:ext>
                  </a:extLst>
                </a:gridCol>
              </a:tblGrid>
              <a:tr h="0">
                <a:tc>
                  <a:txBody>
                    <a:bodyPr/>
                    <a:lstStyle/>
                    <a:p>
                      <a:pPr algn="ctr">
                        <a:tabLst>
                          <a:tab pos="960120" algn="l"/>
                        </a:tabLst>
                      </a:pPr>
                      <a:r>
                        <a:rPr lang="es-MX" sz="1000" kern="100">
                          <a:effectLst/>
                        </a:rPr>
                        <a:t>Formación y capacitación de los trabajadores</a:t>
                      </a:r>
                      <a:endParaRPr lang="es-MX" sz="1200" kern="100">
                        <a:effectLst/>
                        <a:latin typeface="Times New Roman" panose="02020603050405020304" pitchFamily="18" charset="0"/>
                        <a:ea typeface="Times New Roman" panose="02020603050405020304" pitchFamily="18" charset="0"/>
                      </a:endParaRPr>
                    </a:p>
                  </a:txBody>
                  <a:tcPr/>
                </a:tc>
                <a:extLst>
                  <a:ext uri="{0D108BD9-81ED-4DB2-BD59-A6C34878D82A}">
                    <a16:rowId xmlns:a16="http://schemas.microsoft.com/office/drawing/2014/main" val="1737676913"/>
                  </a:ext>
                </a:extLst>
              </a:tr>
              <a:tr h="600666">
                <a:tc>
                  <a:txBody>
                    <a:bodyPr/>
                    <a:lstStyle/>
                    <a:p>
                      <a:pPr marL="342900" lvl="0" indent="-342900" algn="just">
                        <a:buFont typeface="Arial" panose="020B0604020202020204" pitchFamily="34" charset="0"/>
                        <a:buChar char="•"/>
                        <a:tabLst>
                          <a:tab pos="457200" algn="l"/>
                        </a:tabLst>
                      </a:pPr>
                      <a:r>
                        <a:rPr lang="es-MX" sz="1000" kern="100" dirty="0">
                          <a:effectLst/>
                        </a:rPr>
                        <a:t>Número Identificador de empleado*</a:t>
                      </a:r>
                      <a:endParaRPr lang="es-MX" sz="1200" kern="100" dirty="0">
                        <a:effectLst/>
                      </a:endParaRPr>
                    </a:p>
                    <a:p>
                      <a:pPr marL="342900" lvl="0" indent="-342900" algn="just">
                        <a:buFont typeface="Arial" panose="020B0604020202020204" pitchFamily="34" charset="0"/>
                        <a:buChar char="•"/>
                        <a:tabLst>
                          <a:tab pos="457200" algn="l"/>
                        </a:tabLst>
                      </a:pPr>
                      <a:r>
                        <a:rPr lang="es-MX" sz="1000" kern="100" dirty="0">
                          <a:effectLst/>
                        </a:rPr>
                        <a:t>Fecha de capacitación*</a:t>
                      </a:r>
                      <a:endParaRPr lang="es-MX"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4616543"/>
                  </a:ext>
                </a:extLst>
              </a:tr>
            </a:tbl>
          </a:graphicData>
        </a:graphic>
      </p:graphicFrame>
      <p:sp>
        <p:nvSpPr>
          <p:cNvPr id="9" name="Rectangle 2">
            <a:extLst>
              <a:ext uri="{FF2B5EF4-FFF2-40B4-BE49-F238E27FC236}">
                <a16:creationId xmlns:a16="http://schemas.microsoft.com/office/drawing/2014/main" id="{9FC0DEE3-B0DA-12E4-2CFC-9D340B021370}"/>
              </a:ext>
            </a:extLst>
          </p:cNvPr>
          <p:cNvSpPr>
            <a:spLocks noChangeArrowheads="1"/>
          </p:cNvSpPr>
          <p:nvPr/>
        </p:nvSpPr>
        <p:spPr bwMode="auto">
          <a:xfrm>
            <a:off x="6379779" y="3954792"/>
            <a:ext cx="33414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57200"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57200"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57200"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57200"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57200"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57200"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57200"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5 Variables formación y capacitación de los trabajadores (VERSIÓN EJECUTIVA)</a:t>
            </a: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60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err="1">
                <a:latin typeface="+mj-lt"/>
              </a:rPr>
              <a:t>Uso</a:t>
            </a:r>
            <a:r>
              <a:rPr lang="en-US">
                <a:latin typeface="+mj-lt"/>
              </a:rPr>
              <a:t> de la </a:t>
            </a:r>
            <a:r>
              <a:rPr lang="en-US" err="1">
                <a:latin typeface="+mj-lt"/>
              </a:rPr>
              <a:t>guía</a:t>
            </a:r>
            <a:endParaRPr lang="en-US">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5500878" cy="674688"/>
          </a:xfrm>
        </p:spPr>
        <p:txBody>
          <a:bodyPr>
            <a:normAutofit/>
          </a:bodyPr>
          <a:lstStyle/>
          <a:p>
            <a:r>
              <a:rPr lang="en-US" sz="1800" b="1" err="1">
                <a:latin typeface="+mj-lt"/>
              </a:rPr>
              <a:t>Recomendaciones</a:t>
            </a:r>
            <a:r>
              <a:rPr lang="en-US" sz="1800" b="1">
                <a:latin typeface="+mj-lt"/>
              </a:rPr>
              <a:t> para </a:t>
            </a:r>
            <a:r>
              <a:rPr lang="en-US" sz="1800" b="1" err="1">
                <a:latin typeface="+mj-lt"/>
              </a:rPr>
              <a:t>el</a:t>
            </a:r>
            <a:r>
              <a:rPr lang="en-US" sz="1800" b="1">
                <a:latin typeface="+mj-lt"/>
              </a:rPr>
              <a:t> </a:t>
            </a:r>
            <a:r>
              <a:rPr lang="en-US" sz="1800" b="1" err="1">
                <a:latin typeface="+mj-lt"/>
              </a:rPr>
              <a:t>uso</a:t>
            </a:r>
            <a:r>
              <a:rPr lang="en-US" sz="1800" b="1">
                <a:latin typeface="+mj-lt"/>
              </a:rPr>
              <a:t> de la </a:t>
            </a:r>
            <a:r>
              <a:rPr lang="en-US" sz="1800" b="1" err="1">
                <a:latin typeface="+mj-lt"/>
              </a:rPr>
              <a:t>guía</a:t>
            </a:r>
            <a:r>
              <a:rPr lang="en-US" sz="1800" b="1">
                <a:latin typeface="+mj-lt"/>
              </a:rPr>
              <a:t> </a:t>
            </a:r>
            <a:r>
              <a:rPr lang="en-US" sz="1800" b="1" err="1">
                <a:latin typeface="+mj-lt"/>
              </a:rPr>
              <a:t>estadística</a:t>
            </a:r>
            <a:endParaRPr lang="en-US" sz="1800" b="1">
              <a:latin typeface="+mj-lt"/>
            </a:endParaRPr>
          </a:p>
        </p:txBody>
      </p:sp>
      <p:sp>
        <p:nvSpPr>
          <p:cNvPr id="11" name="Marcador de texto 3">
            <a:extLst>
              <a:ext uri="{FF2B5EF4-FFF2-40B4-BE49-F238E27FC236}">
                <a16:creationId xmlns:a16="http://schemas.microsoft.com/office/drawing/2014/main" id="{B7AC351D-37DC-50A7-1F94-D8BE83FB5A77}"/>
              </a:ext>
            </a:extLst>
          </p:cNvPr>
          <p:cNvSpPr txBox="1">
            <a:spLocks/>
          </p:cNvSpPr>
          <p:nvPr/>
        </p:nvSpPr>
        <p:spPr>
          <a:xfrm>
            <a:off x="372814" y="1423161"/>
            <a:ext cx="5556013" cy="2806449"/>
          </a:xfrm>
          <a:prstGeom prst="rect">
            <a:avLst/>
          </a:prstGeom>
        </p:spPr>
        <p:txBody>
          <a:bodyPr lIns="91440" tIns="45720" rIns="91440" bIns="4572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400" b="1" dirty="0">
                <a:latin typeface="+mj-lt"/>
              </a:rPr>
              <a:t>Aplicación de la guía en los Centros de trabajo:</a:t>
            </a:r>
          </a:p>
          <a:p>
            <a:pPr marL="227965" indent="-227965" algn="just"/>
            <a:r>
              <a:rPr lang="es-MX" sz="1400" dirty="0">
                <a:latin typeface="+mj-lt"/>
              </a:rPr>
              <a:t>La guía desarrolla 4 cuestionarios orientadores con la lista de variables de reclutamiento y contratación. </a:t>
            </a:r>
          </a:p>
          <a:p>
            <a:pPr marL="227965" indent="-227965" algn="just"/>
            <a:r>
              <a:rPr lang="es-MX" sz="1400" dirty="0">
                <a:latin typeface="+mj-lt"/>
              </a:rPr>
              <a:t>Evitar la duplicidad de registro durante el proceso de reclutamiento y contratación.</a:t>
            </a:r>
            <a:endParaRPr lang="es-MX" sz="1400" dirty="0">
              <a:latin typeface="+mj-lt"/>
              <a:cs typeface="Calibri Light"/>
            </a:endParaRPr>
          </a:p>
          <a:p>
            <a:pPr marL="227965" indent="-227965" algn="just"/>
            <a:r>
              <a:rPr lang="es-MX" sz="1400" dirty="0">
                <a:latin typeface="+mj-lt"/>
              </a:rPr>
              <a:t>Los cuestionarios incluyen variables de identificación para el flujo de la información.</a:t>
            </a:r>
          </a:p>
          <a:p>
            <a:pPr marL="227965" indent="-227965" algn="just"/>
            <a:r>
              <a:rPr lang="es-MX" sz="1400" dirty="0">
                <a:ea typeface="+mn-lt"/>
                <a:cs typeface="+mn-lt"/>
              </a:rPr>
              <a:t>Implementación con software abierto y/o de paga para salvaguardar los datos.</a:t>
            </a:r>
            <a:endParaRPr lang="es-MX" sz="1400" dirty="0">
              <a:latin typeface="+mj-lt"/>
              <a:cs typeface="Calibri Light" panose="020F0302020204030204"/>
            </a:endParaRPr>
          </a:p>
          <a:p>
            <a:pPr marL="0" indent="0" algn="just">
              <a:buNone/>
            </a:pPr>
            <a:endParaRPr lang="es-MX" sz="1400" dirty="0">
              <a:latin typeface="+mj-lt"/>
            </a:endParaRPr>
          </a:p>
        </p:txBody>
      </p:sp>
      <p:sp>
        <p:nvSpPr>
          <p:cNvPr id="14" name="Marcador de texto 3">
            <a:extLst>
              <a:ext uri="{FF2B5EF4-FFF2-40B4-BE49-F238E27FC236}">
                <a16:creationId xmlns:a16="http://schemas.microsoft.com/office/drawing/2014/main" id="{1FE35985-120A-D00D-68C3-95E39E370237}"/>
              </a:ext>
            </a:extLst>
          </p:cNvPr>
          <p:cNvSpPr txBox="1">
            <a:spLocks/>
          </p:cNvSpPr>
          <p:nvPr/>
        </p:nvSpPr>
        <p:spPr>
          <a:xfrm>
            <a:off x="6065003" y="1430937"/>
            <a:ext cx="5836265" cy="2071258"/>
          </a:xfrm>
          <a:prstGeom prst="rect">
            <a:avLst/>
          </a:prstGeom>
        </p:spPr>
        <p:txBody>
          <a:bodyPr lIns="91440" tIns="45720" rIns="91440" bIns="4572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400" b="1" dirty="0">
                <a:latin typeface="+mj-lt"/>
              </a:rPr>
              <a:t>Uso de los datos para tomadores de decisión:</a:t>
            </a:r>
          </a:p>
          <a:p>
            <a:pPr marL="227965" indent="-227965" algn="just"/>
            <a:r>
              <a:rPr lang="es-ES" sz="1400" dirty="0">
                <a:latin typeface="+mj-lt"/>
              </a:rPr>
              <a:t>Provee un panorama general de las características de las personas trabajadoras migrantes internacionales para el diseño de políticas públicas integrales y basadas en evidencia confiable en materia de migración, mercado laboral y afines.</a:t>
            </a:r>
          </a:p>
          <a:p>
            <a:pPr marL="227965" indent="-227965" algn="just"/>
            <a:r>
              <a:rPr lang="es-ES" sz="1400" dirty="0">
                <a:latin typeface="+mj-lt"/>
              </a:rPr>
              <a:t>Una propuesta de 19 indicadores claves que serán calculados una vez implementada la guía.</a:t>
            </a:r>
            <a:endParaRPr lang="es-ES" sz="1400" dirty="0">
              <a:latin typeface="+mj-lt"/>
              <a:cs typeface="Calibri Light"/>
            </a:endParaRPr>
          </a:p>
        </p:txBody>
      </p:sp>
      <p:graphicFrame>
        <p:nvGraphicFramePr>
          <p:cNvPr id="2" name="Tabla 1">
            <a:extLst>
              <a:ext uri="{FF2B5EF4-FFF2-40B4-BE49-F238E27FC236}">
                <a16:creationId xmlns:a16="http://schemas.microsoft.com/office/drawing/2014/main" id="{5736B254-6D80-D34C-20EB-7C0DEA5994C4}"/>
              </a:ext>
            </a:extLst>
          </p:cNvPr>
          <p:cNvGraphicFramePr>
            <a:graphicFrameLocks noGrp="1"/>
          </p:cNvGraphicFramePr>
          <p:nvPr>
            <p:extLst>
              <p:ext uri="{D42A27DB-BD31-4B8C-83A1-F6EECF244321}">
                <p14:modId xmlns:p14="http://schemas.microsoft.com/office/powerpoint/2010/main" val="2842300262"/>
              </p:ext>
            </p:extLst>
          </p:nvPr>
        </p:nvGraphicFramePr>
        <p:xfrm>
          <a:off x="372814" y="4029475"/>
          <a:ext cx="5334411" cy="2334934"/>
        </p:xfrm>
        <a:graphic>
          <a:graphicData uri="http://schemas.openxmlformats.org/drawingml/2006/table">
            <a:tbl>
              <a:tblPr firstRow="1" firstCol="1" bandRow="1">
                <a:tableStyleId>{073A0DAA-6AF3-43AB-8588-CEC1D06C72B9}</a:tableStyleId>
              </a:tblPr>
              <a:tblGrid>
                <a:gridCol w="3518442">
                  <a:extLst>
                    <a:ext uri="{9D8B030D-6E8A-4147-A177-3AD203B41FA5}">
                      <a16:colId xmlns:a16="http://schemas.microsoft.com/office/drawing/2014/main" val="967937451"/>
                    </a:ext>
                  </a:extLst>
                </a:gridCol>
                <a:gridCol w="1815969">
                  <a:extLst>
                    <a:ext uri="{9D8B030D-6E8A-4147-A177-3AD203B41FA5}">
                      <a16:colId xmlns:a16="http://schemas.microsoft.com/office/drawing/2014/main" val="446235933"/>
                    </a:ext>
                  </a:extLst>
                </a:gridCol>
              </a:tblGrid>
              <a:tr h="271796">
                <a:tc gridSpan="2">
                  <a:txBody>
                    <a:bodyPr/>
                    <a:lstStyle/>
                    <a:p>
                      <a:pPr algn="ctr">
                        <a:lnSpc>
                          <a:spcPct val="107000"/>
                        </a:lnSpc>
                      </a:pPr>
                      <a:br>
                        <a:rPr lang="es-MX" sz="700" kern="100" dirty="0">
                          <a:solidFill>
                            <a:schemeClr val="bg1"/>
                          </a:solidFill>
                          <a:effectLst/>
                        </a:rPr>
                      </a:br>
                      <a:r>
                        <a:rPr lang="es-MX" sz="700" kern="100" dirty="0">
                          <a:solidFill>
                            <a:schemeClr val="bg1"/>
                          </a:solidFill>
                          <a:effectLst/>
                        </a:rPr>
                        <a:t>FORMATO DE PERFIL DE LA VACANTE Y EMPRESA</a:t>
                      </a:r>
                      <a:endParaRPr lang="es-MX" sz="800" kern="100" dirty="0">
                        <a:solidFill>
                          <a:schemeClr val="bg1"/>
                        </a:solidFill>
                        <a:effectLst/>
                        <a:latin typeface="Times New Roman" panose="02020603050405020304" pitchFamily="18" charset="0"/>
                        <a:ea typeface="Times New Roman" panose="02020603050405020304" pitchFamily="18" charset="0"/>
                      </a:endParaRPr>
                    </a:p>
                  </a:txBody>
                  <a:tcPr marL="9430" marR="9430" marT="0" marB="0"/>
                </a:tc>
                <a:tc hMerge="1">
                  <a:txBody>
                    <a:bodyPr/>
                    <a:lstStyle/>
                    <a:p>
                      <a:endParaRPr lang="es-MX"/>
                    </a:p>
                  </a:txBody>
                  <a:tcPr/>
                </a:tc>
                <a:extLst>
                  <a:ext uri="{0D108BD9-81ED-4DB2-BD59-A6C34878D82A}">
                    <a16:rowId xmlns:a16="http://schemas.microsoft.com/office/drawing/2014/main" val="1766355750"/>
                  </a:ext>
                </a:extLst>
              </a:tr>
              <a:tr h="162202">
                <a:tc>
                  <a:txBody>
                    <a:bodyPr/>
                    <a:lstStyle/>
                    <a:p>
                      <a:pPr algn="ctr">
                        <a:lnSpc>
                          <a:spcPct val="107000"/>
                        </a:lnSpc>
                      </a:pPr>
                      <a:r>
                        <a:rPr lang="es-MX" sz="700" kern="100" dirty="0">
                          <a:solidFill>
                            <a:schemeClr val="bg1"/>
                          </a:solidFill>
                          <a:effectLst/>
                        </a:rPr>
                        <a:t>Campo orientador</a:t>
                      </a:r>
                      <a:endParaRPr lang="es-MX" sz="800" kern="100" dirty="0">
                        <a:solidFill>
                          <a:schemeClr val="bg1"/>
                        </a:solidFill>
                        <a:effectLst/>
                        <a:latin typeface="Times New Roman" panose="02020603050405020304" pitchFamily="18" charset="0"/>
                        <a:ea typeface="Times New Roman" panose="02020603050405020304" pitchFamily="18" charset="0"/>
                      </a:endParaRPr>
                    </a:p>
                  </a:txBody>
                  <a:tcPr marL="9430" marR="9430" marT="0" marB="0"/>
                </a:tc>
                <a:tc>
                  <a:txBody>
                    <a:bodyPr/>
                    <a:lstStyle/>
                    <a:p>
                      <a:pPr algn="ctr">
                        <a:lnSpc>
                          <a:spcPct val="107000"/>
                        </a:lnSpc>
                      </a:pPr>
                      <a:r>
                        <a:rPr lang="es-MX" sz="700" kern="100" dirty="0">
                          <a:solidFill>
                            <a:schemeClr val="bg1"/>
                          </a:solidFill>
                          <a:effectLst/>
                        </a:rPr>
                        <a:t>Opciones de respuesta</a:t>
                      </a:r>
                      <a:endParaRPr lang="es-MX" sz="800" kern="100" dirty="0">
                        <a:solidFill>
                          <a:schemeClr val="bg1"/>
                        </a:solidFill>
                        <a:effectLst/>
                        <a:latin typeface="Times New Roman" panose="02020603050405020304" pitchFamily="18" charset="0"/>
                        <a:ea typeface="Times New Roman" panose="02020603050405020304" pitchFamily="18" charset="0"/>
                      </a:endParaRPr>
                    </a:p>
                  </a:txBody>
                  <a:tcPr marL="9430" marR="9430" marT="0" marB="0"/>
                </a:tc>
                <a:extLst>
                  <a:ext uri="{0D108BD9-81ED-4DB2-BD59-A6C34878D82A}">
                    <a16:rowId xmlns:a16="http://schemas.microsoft.com/office/drawing/2014/main" val="2693556079"/>
                  </a:ext>
                </a:extLst>
              </a:tr>
              <a:tr h="1295381">
                <a:tc>
                  <a:txBody>
                    <a:bodyPr/>
                    <a:lstStyle/>
                    <a:p>
                      <a:pPr>
                        <a:lnSpc>
                          <a:spcPct val="107000"/>
                        </a:lnSpc>
                      </a:pPr>
                      <a:r>
                        <a:rPr lang="es-MX" sz="700" kern="100" dirty="0">
                          <a:solidFill>
                            <a:schemeClr val="bg1"/>
                          </a:solidFill>
                          <a:effectLst/>
                        </a:rPr>
                        <a:t>La razón social o el nombre de esta empresa es:</a:t>
                      </a:r>
                      <a:br>
                        <a:rPr lang="es-MX" sz="700" kern="100" dirty="0">
                          <a:solidFill>
                            <a:schemeClr val="bg1"/>
                          </a:solidFill>
                          <a:effectLst/>
                        </a:rPr>
                      </a:br>
                      <a:r>
                        <a:rPr lang="es-MX" sz="700" kern="100" dirty="0">
                          <a:solidFill>
                            <a:schemeClr val="bg1"/>
                          </a:solidFill>
                          <a:effectLst/>
                        </a:rPr>
                        <a:t>Se entenderá como empresa a la unidad económica que en una o más ubicaciones físicas, asentadas en un lugar de manera permanente y delimitadas por construcciones e instalaciones fijas, combina acciones y recursos para llevar a cabo la producción de bienes y servicios bajo el control y dirección de una sola entidad propietaria, por lo cual tiene la capacidad de realizar toda la gama posible de transacciones por cuenta y derechos propios, incluso contraer pasivos y decidir la forma de realizar transacciones con terceros, pues es ahí (la matriz de la empresa) donde se toman las decisiones operativas de los diversos establecimientos que la componen (INEGI, 2019).</a:t>
                      </a:r>
                      <a:endParaRPr lang="es-MX" sz="800" kern="100" dirty="0">
                        <a:solidFill>
                          <a:schemeClr val="bg1"/>
                        </a:solidFill>
                        <a:effectLst/>
                        <a:latin typeface="Times New Roman" panose="02020603050405020304" pitchFamily="18" charset="0"/>
                        <a:ea typeface="Times New Roman" panose="02020603050405020304" pitchFamily="18" charset="0"/>
                      </a:endParaRPr>
                    </a:p>
                  </a:txBody>
                  <a:tcPr marL="9430" marR="9430" marT="0" marB="0"/>
                </a:tc>
                <a:tc>
                  <a:txBody>
                    <a:bodyPr/>
                    <a:lstStyle/>
                    <a:p>
                      <a:pPr>
                        <a:lnSpc>
                          <a:spcPct val="107000"/>
                        </a:lnSpc>
                      </a:pPr>
                      <a:r>
                        <a:rPr lang="es-MX" sz="700" kern="100" dirty="0">
                          <a:solidFill>
                            <a:schemeClr val="bg1"/>
                          </a:solidFill>
                          <a:effectLst/>
                        </a:rPr>
                        <a:t> </a:t>
                      </a:r>
                      <a:endParaRPr lang="es-MX" sz="800" kern="100" dirty="0">
                        <a:solidFill>
                          <a:schemeClr val="bg1"/>
                        </a:solidFill>
                        <a:effectLst/>
                        <a:latin typeface="Times New Roman" panose="02020603050405020304" pitchFamily="18" charset="0"/>
                        <a:ea typeface="Times New Roman" panose="02020603050405020304" pitchFamily="18" charset="0"/>
                      </a:endParaRPr>
                    </a:p>
                  </a:txBody>
                  <a:tcPr marL="9430" marR="9430" marT="0" marB="0"/>
                </a:tc>
                <a:extLst>
                  <a:ext uri="{0D108BD9-81ED-4DB2-BD59-A6C34878D82A}">
                    <a16:rowId xmlns:a16="http://schemas.microsoft.com/office/drawing/2014/main" val="1338763408"/>
                  </a:ext>
                </a:extLst>
              </a:tr>
              <a:tr h="605555">
                <a:tc>
                  <a:txBody>
                    <a:bodyPr/>
                    <a:lstStyle/>
                    <a:p>
                      <a:pPr>
                        <a:lnSpc>
                          <a:spcPct val="107000"/>
                        </a:lnSpc>
                      </a:pPr>
                      <a:r>
                        <a:rPr lang="es-MX" sz="700" kern="100">
                          <a:solidFill>
                            <a:schemeClr val="bg1"/>
                          </a:solidFill>
                          <a:effectLst/>
                        </a:rPr>
                        <a:t>Sector económico que pertenece esta empresa es*: </a:t>
                      </a:r>
                      <a:br>
                        <a:rPr lang="es-MX" sz="800" kern="100">
                          <a:solidFill>
                            <a:schemeClr val="bg1"/>
                          </a:solidFill>
                          <a:effectLst/>
                        </a:rPr>
                      </a:br>
                      <a:r>
                        <a:rPr lang="es-MX" sz="700" kern="100">
                          <a:solidFill>
                            <a:schemeClr val="bg1"/>
                          </a:solidFill>
                          <a:effectLst/>
                        </a:rPr>
                        <a:t>Se entenderá como sector económico a la clasificación de la actividad a la que se dedica un establecimiento según la división del área económica: primario (explotación de recursos naturales), secundaria (manufactura e industria) y terciaria (servicios) (INEGI, 2017).</a:t>
                      </a:r>
                      <a:endParaRPr lang="es-MX" sz="800" kern="100">
                        <a:solidFill>
                          <a:schemeClr val="bg1"/>
                        </a:solidFill>
                        <a:effectLst/>
                        <a:latin typeface="Times New Roman" panose="02020603050405020304" pitchFamily="18" charset="0"/>
                        <a:ea typeface="Times New Roman" panose="02020603050405020304" pitchFamily="18" charset="0"/>
                      </a:endParaRPr>
                    </a:p>
                  </a:txBody>
                  <a:tcPr marL="9430" marR="9430" marT="0" marB="0"/>
                </a:tc>
                <a:tc>
                  <a:txBody>
                    <a:bodyPr/>
                    <a:lstStyle/>
                    <a:p>
                      <a:pPr>
                        <a:lnSpc>
                          <a:spcPct val="107000"/>
                        </a:lnSpc>
                      </a:pPr>
                      <a:r>
                        <a:rPr lang="es-MX" sz="700" kern="100" dirty="0">
                          <a:solidFill>
                            <a:schemeClr val="bg1"/>
                          </a:solidFill>
                          <a:effectLst/>
                        </a:rPr>
                        <a:t>1.Primario</a:t>
                      </a:r>
                      <a:br>
                        <a:rPr lang="es-MX" sz="700" kern="100" dirty="0">
                          <a:solidFill>
                            <a:schemeClr val="bg1"/>
                          </a:solidFill>
                          <a:effectLst/>
                        </a:rPr>
                      </a:br>
                      <a:r>
                        <a:rPr lang="es-MX" sz="700" kern="100" dirty="0">
                          <a:solidFill>
                            <a:schemeClr val="bg1"/>
                          </a:solidFill>
                          <a:effectLst/>
                        </a:rPr>
                        <a:t>2.Secundario</a:t>
                      </a:r>
                      <a:br>
                        <a:rPr lang="es-MX" sz="700" kern="100" dirty="0">
                          <a:solidFill>
                            <a:schemeClr val="bg1"/>
                          </a:solidFill>
                          <a:effectLst/>
                        </a:rPr>
                      </a:br>
                      <a:r>
                        <a:rPr lang="es-MX" sz="700" kern="100" dirty="0">
                          <a:solidFill>
                            <a:schemeClr val="bg1"/>
                          </a:solidFill>
                          <a:effectLst/>
                        </a:rPr>
                        <a:t>3.Tercerario</a:t>
                      </a:r>
                      <a:br>
                        <a:rPr lang="es-MX" sz="700" kern="100" dirty="0">
                          <a:solidFill>
                            <a:schemeClr val="bg1"/>
                          </a:solidFill>
                          <a:effectLst/>
                        </a:rPr>
                      </a:br>
                      <a:r>
                        <a:rPr lang="es-MX" sz="700" kern="100" dirty="0">
                          <a:solidFill>
                            <a:schemeClr val="bg1"/>
                          </a:solidFill>
                          <a:effectLst/>
                        </a:rPr>
                        <a:t>99. No se especifica</a:t>
                      </a:r>
                      <a:endParaRPr lang="es-MX" sz="800" kern="100" dirty="0">
                        <a:solidFill>
                          <a:schemeClr val="bg1"/>
                        </a:solidFill>
                        <a:effectLst/>
                        <a:latin typeface="Times New Roman" panose="02020603050405020304" pitchFamily="18" charset="0"/>
                        <a:ea typeface="Times New Roman" panose="02020603050405020304" pitchFamily="18" charset="0"/>
                      </a:endParaRPr>
                    </a:p>
                  </a:txBody>
                  <a:tcPr marL="9430" marR="9430" marT="0" marB="0"/>
                </a:tc>
                <a:extLst>
                  <a:ext uri="{0D108BD9-81ED-4DB2-BD59-A6C34878D82A}">
                    <a16:rowId xmlns:a16="http://schemas.microsoft.com/office/drawing/2014/main" val="2288325283"/>
                  </a:ext>
                </a:extLst>
              </a:tr>
            </a:tbl>
          </a:graphicData>
        </a:graphic>
      </p:graphicFrame>
      <p:sp>
        <p:nvSpPr>
          <p:cNvPr id="4" name="Rectangle 2">
            <a:extLst>
              <a:ext uri="{FF2B5EF4-FFF2-40B4-BE49-F238E27FC236}">
                <a16:creationId xmlns:a16="http://schemas.microsoft.com/office/drawing/2014/main" id="{F142D48A-5677-4438-B284-8346DB30FD38}"/>
              </a:ext>
            </a:extLst>
          </p:cNvPr>
          <p:cNvSpPr>
            <a:spLocks noChangeArrowheads="1"/>
          </p:cNvSpPr>
          <p:nvPr/>
        </p:nvSpPr>
        <p:spPr bwMode="auto">
          <a:xfrm rot="10800000" flipV="1">
            <a:off x="6980233" y="3274530"/>
            <a:ext cx="6874412"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1"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Ilustración 4 Indicadores clave para la caracterización de las personas trabajadoras migrantes internacionales</a:t>
            </a:r>
            <a:endParaRPr kumimoji="0" lang="es-MX" altLang="es-MX"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Diagrama 5">
            <a:extLst>
              <a:ext uri="{FF2B5EF4-FFF2-40B4-BE49-F238E27FC236}">
                <a16:creationId xmlns:a16="http://schemas.microsoft.com/office/drawing/2014/main" id="{83E7D47B-CB0C-F120-6007-ECFDD5A8CA09}"/>
              </a:ext>
            </a:extLst>
          </p:cNvPr>
          <p:cNvGraphicFramePr/>
          <p:nvPr>
            <p:extLst>
              <p:ext uri="{D42A27DB-BD31-4B8C-83A1-F6EECF244321}">
                <p14:modId xmlns:p14="http://schemas.microsoft.com/office/powerpoint/2010/main" val="1086752580"/>
              </p:ext>
            </p:extLst>
          </p:nvPr>
        </p:nvGraphicFramePr>
        <p:xfrm>
          <a:off x="6850967" y="3525614"/>
          <a:ext cx="4938528" cy="26793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3">
            <a:extLst>
              <a:ext uri="{FF2B5EF4-FFF2-40B4-BE49-F238E27FC236}">
                <a16:creationId xmlns:a16="http://schemas.microsoft.com/office/drawing/2014/main" id="{62C44EC4-55DE-9246-AB6A-4F5BA05887E6}"/>
              </a:ext>
            </a:extLst>
          </p:cNvPr>
          <p:cNvSpPr>
            <a:spLocks noChangeArrowheads="1"/>
          </p:cNvSpPr>
          <p:nvPr/>
        </p:nvSpPr>
        <p:spPr bwMode="auto">
          <a:xfrm>
            <a:off x="6850967" y="5947833"/>
            <a:ext cx="687441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49263" algn="l" defTabSz="914400" rtl="0" eaLnBrk="0" fontAlgn="base" latinLnBrk="0" hangingPunct="0">
              <a:lnSpc>
                <a:spcPct val="100000"/>
              </a:lnSpc>
              <a:spcBef>
                <a:spcPct val="0"/>
              </a:spcBef>
              <a:spcAft>
                <a:spcPct val="0"/>
              </a:spcAft>
              <a:buClrTx/>
              <a:buSzTx/>
              <a:buFontTx/>
              <a:buNone/>
              <a:tabLst/>
            </a:pPr>
            <a:r>
              <a:rPr kumimoji="0" lang="es-MX" altLang="es-MX" sz="800" b="0" i="1" u="none" strike="noStrike" cap="none" normalizeH="0" baseline="0" dirty="0">
                <a:ln>
                  <a:noFill/>
                </a:ln>
                <a:solidFill>
                  <a:srgbClr val="000000"/>
                </a:solidFill>
                <a:effectLst/>
                <a:latin typeface="Gill Sans Nova Light" panose="020B0302020104020203" pitchFamily="34" charset="0"/>
                <a:ea typeface="Times New Roman" panose="02020603050405020304" pitchFamily="18" charset="0"/>
              </a:rPr>
              <a:t>Fuente</a:t>
            </a:r>
            <a:r>
              <a:rPr kumimoji="0" lang="es-MX" altLang="es-MX" sz="800" b="0" i="0" u="none" strike="noStrike" cap="none" normalizeH="0" baseline="0" dirty="0">
                <a:ln>
                  <a:noFill/>
                </a:ln>
                <a:solidFill>
                  <a:srgbClr val="000000"/>
                </a:solidFill>
                <a:effectLst/>
                <a:latin typeface="Gill Sans Nova Light" panose="020B0302020104020203" pitchFamily="34" charset="0"/>
                <a:ea typeface="Times New Roman" panose="02020603050405020304" pitchFamily="18" charset="0"/>
              </a:rPr>
              <a:t>: Elaboración propia</a:t>
            </a:r>
            <a:endParaRPr kumimoji="0" lang="es-MX" altLang="es-MX" sz="1000" b="0" i="0" u="none" strike="noStrike" cap="none" normalizeH="0" baseline="0" dirty="0">
              <a:ln>
                <a:noFill/>
              </a:ln>
              <a:solidFill>
                <a:schemeClr val="tx1"/>
              </a:solidFill>
              <a:effectLst/>
            </a:endParaRPr>
          </a:p>
          <a:p>
            <a:pPr marL="0" marR="0" lvl="0" indent="449263"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68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214400B-D6FD-109F-E3E5-8711CC7CE69A}"/>
              </a:ext>
            </a:extLst>
          </p:cNvPr>
          <p:cNvSpPr/>
          <p:nvPr/>
        </p:nvSpPr>
        <p:spPr>
          <a:xfrm>
            <a:off x="9546336" y="4681728"/>
            <a:ext cx="2645664" cy="2560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7" name="Rectangle 16">
            <a:extLst>
              <a:ext uri="{FF2B5EF4-FFF2-40B4-BE49-F238E27FC236}">
                <a16:creationId xmlns:a16="http://schemas.microsoft.com/office/drawing/2014/main" id="{D23A1077-5DF0-0B7A-A8F7-5CB151F64ED2}"/>
              </a:ext>
            </a:extLst>
          </p:cNvPr>
          <p:cNvSpPr/>
          <p:nvPr/>
        </p:nvSpPr>
        <p:spPr>
          <a:xfrm>
            <a:off x="9546336" y="1965960"/>
            <a:ext cx="2645664" cy="2560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sz="2400" dirty="0">
                <a:latin typeface="+mj-lt"/>
              </a:rPr>
              <a:t>Paso 1. </a:t>
            </a:r>
            <a:r>
              <a:rPr lang="en-US" sz="2400" dirty="0" err="1">
                <a:latin typeface="+mj-lt"/>
              </a:rPr>
              <a:t>Investigación</a:t>
            </a:r>
            <a:r>
              <a:rPr lang="en-US" sz="2400" dirty="0">
                <a:latin typeface="+mj-lt"/>
              </a:rPr>
              <a:t> documental</a:t>
            </a:r>
          </a:p>
          <a:p>
            <a:endParaRPr lang="en-US" dirty="0">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3995890" cy="674688"/>
          </a:xfrm>
        </p:spPr>
        <p:txBody>
          <a:bodyPr>
            <a:normAutofit/>
          </a:bodyPr>
          <a:lstStyle/>
          <a:p>
            <a:r>
              <a:rPr lang="en-US" sz="1800" dirty="0" err="1">
                <a:latin typeface="+mj-lt"/>
              </a:rPr>
              <a:t>Resultados</a:t>
            </a:r>
            <a:endParaRPr lang="en-US" sz="1800" dirty="0">
              <a:latin typeface="+mj-lt"/>
            </a:endParaRPr>
          </a:p>
        </p:txBody>
      </p:sp>
      <p:sp>
        <p:nvSpPr>
          <p:cNvPr id="4" name="Text Placeholder 5">
            <a:extLst>
              <a:ext uri="{FF2B5EF4-FFF2-40B4-BE49-F238E27FC236}">
                <a16:creationId xmlns:a16="http://schemas.microsoft.com/office/drawing/2014/main" id="{3DF64C01-5797-6809-E959-74F954498277}"/>
              </a:ext>
            </a:extLst>
          </p:cNvPr>
          <p:cNvSpPr>
            <a:spLocks noGrp="1"/>
          </p:cNvSpPr>
          <p:nvPr>
            <p:ph type="body" sz="quarter" idx="18"/>
          </p:nvPr>
        </p:nvSpPr>
        <p:spPr>
          <a:xfrm>
            <a:off x="272375" y="1514107"/>
            <a:ext cx="7375088" cy="2370367"/>
          </a:xfrm>
        </p:spPr>
        <p:txBody>
          <a:bodyPr vert="horz" lIns="91440" tIns="45720" rIns="91440" bIns="45720" rtlCol="0" anchor="t">
            <a:normAutofit fontScale="92500" lnSpcReduction="10000"/>
          </a:bodyPr>
          <a:lstStyle/>
          <a:p>
            <a:pPr marL="0" indent="0" algn="just">
              <a:buNone/>
            </a:pPr>
            <a:r>
              <a:rPr lang="es-MX" sz="1600" dirty="0">
                <a:latin typeface="+mj-lt"/>
                <a:cs typeface="Calibri" panose="020F0502020204030204" pitchFamily="34" charset="0"/>
              </a:rPr>
              <a:t>Objetivo: Realizar un análisis documental a través de fuentes abiertas para valorar la información disponible sobre personas migrantes internacionales en el Mercado Laboral. </a:t>
            </a:r>
          </a:p>
          <a:p>
            <a:pPr marL="0" indent="0" algn="just">
              <a:buNone/>
            </a:pPr>
            <a:r>
              <a:rPr lang="es-MX" sz="1600" dirty="0">
                <a:latin typeface="+mj-lt"/>
                <a:cs typeface="Calibri" panose="020F0502020204030204" pitchFamily="34" charset="0"/>
              </a:rPr>
              <a:t>Hallazgos:</a:t>
            </a:r>
          </a:p>
          <a:p>
            <a:pPr algn="just"/>
            <a:r>
              <a:rPr lang="es-MX" sz="1600" dirty="0">
                <a:latin typeface="+mj-lt"/>
                <a:cs typeface="Calibri" panose="020F0502020204030204" pitchFamily="34" charset="0"/>
              </a:rPr>
              <a:t>Los instrumentos de recopilación de datos oficiales son una pista sobre el panorama de las personas trabajadoras migrantes internacionales en el empleo formal.</a:t>
            </a:r>
          </a:p>
          <a:p>
            <a:pPr algn="just"/>
            <a:r>
              <a:rPr lang="es-MX" sz="1600" dirty="0">
                <a:latin typeface="+mj-lt"/>
                <a:cs typeface="Calibri" panose="020F0502020204030204" pitchFamily="34" charset="0"/>
              </a:rPr>
              <a:t>No son exclusivos para migrantes internacionales. </a:t>
            </a:r>
          </a:p>
          <a:p>
            <a:pPr algn="just"/>
            <a:r>
              <a:rPr lang="es-MX" sz="1600" dirty="0">
                <a:latin typeface="+mj-lt"/>
                <a:cs typeface="Calibri" panose="020F0502020204030204" pitchFamily="34" charset="0"/>
              </a:rPr>
              <a:t>Variables de desagregación.</a:t>
            </a:r>
          </a:p>
          <a:p>
            <a:pPr algn="just"/>
            <a:r>
              <a:rPr lang="es-MX" sz="1600" dirty="0">
                <a:latin typeface="+mj-lt"/>
                <a:cs typeface="Calibri" panose="020F0502020204030204" pitchFamily="34" charset="0"/>
              </a:rPr>
              <a:t>Periodicidad variable</a:t>
            </a:r>
          </a:p>
        </p:txBody>
      </p:sp>
      <p:sp>
        <p:nvSpPr>
          <p:cNvPr id="2" name="Text Placeholder 5">
            <a:extLst>
              <a:ext uri="{FF2B5EF4-FFF2-40B4-BE49-F238E27FC236}">
                <a16:creationId xmlns:a16="http://schemas.microsoft.com/office/drawing/2014/main" id="{F97F4DD1-E77B-4F3E-B613-7AF27CFDD337}"/>
              </a:ext>
            </a:extLst>
          </p:cNvPr>
          <p:cNvSpPr txBox="1">
            <a:spLocks/>
          </p:cNvSpPr>
          <p:nvPr/>
        </p:nvSpPr>
        <p:spPr>
          <a:xfrm>
            <a:off x="0" y="3889169"/>
            <a:ext cx="7150608" cy="1986709"/>
          </a:xfrm>
          <a:prstGeom prst="rect">
            <a:avLst/>
          </a:prstGeom>
          <a:solidFill>
            <a:schemeClr val="accent1"/>
          </a:solidFill>
        </p:spPr>
        <p:txBody>
          <a:bodyPr vert="horz" lIns="324000" tIns="45720" rIns="360000" bIns="45720" rtlCol="0" anchor="ctr" anchorCtr="0">
            <a:normAutofit/>
          </a:bodyPr>
          <a:lstStyle>
            <a:lvl1pPr marL="285750" indent="-285750" algn="l" defTabSz="914377" rtl="0" eaLnBrk="1" latinLnBrk="0" hangingPunct="1">
              <a:lnSpc>
                <a:spcPct val="90000"/>
              </a:lnSpc>
              <a:spcBef>
                <a:spcPts val="1000"/>
              </a:spcBef>
              <a:buFont typeface="Wingdings" pitchFamily="2" charset="2"/>
              <a:buChar char="§"/>
              <a:defRPr sz="1400" kern="1200">
                <a:solidFill>
                  <a:srgbClr val="0048AA"/>
                </a:solidFill>
                <a:latin typeface="Gill Sans Nova Book" panose="020B0502020204020203" pitchFamily="34" charset="0"/>
                <a:ea typeface="+mn-ea"/>
                <a:cs typeface="+mn-cs"/>
              </a:defRPr>
            </a:lvl1pPr>
            <a:lvl2pPr marL="742950" indent="-285750"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2pPr>
            <a:lvl3pPr marL="1200150" indent="-285750"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3pPr>
            <a:lvl4pPr marL="1657350" indent="-285750"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4pPr>
            <a:lvl5pPr marL="2114550" indent="-285750" algn="l" defTabSz="914377" rtl="0" eaLnBrk="1" latinLnBrk="0" hangingPunct="1">
              <a:lnSpc>
                <a:spcPct val="90000"/>
              </a:lnSpc>
              <a:spcBef>
                <a:spcPts val="500"/>
              </a:spcBef>
              <a:buFont typeface="Arial" panose="020B0604020202020204" pitchFamily="34" charset="0"/>
              <a:buChar char="•"/>
              <a:defRPr sz="1600" kern="1200">
                <a:solidFill>
                  <a:schemeClr val="tx1"/>
                </a:solidFill>
                <a:latin typeface="Gill Sans Nova Book" panose="020B0502020204020203"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4200" lvl="1" indent="-127000"/>
            <a:r>
              <a:rPr lang="es-MX" sz="1400" b="1" dirty="0">
                <a:solidFill>
                  <a:schemeClr val="bg1"/>
                </a:solidFill>
                <a:latin typeface="+mj-lt"/>
                <a:cs typeface="Calibri" panose="020F0502020204030204" pitchFamily="34" charset="0"/>
              </a:rPr>
              <a:t>Proyectos Estadísticos:  </a:t>
            </a:r>
            <a:r>
              <a:rPr lang="es-ES" sz="1400" dirty="0">
                <a:solidFill>
                  <a:schemeClr val="bg1"/>
                </a:solidFill>
                <a:latin typeface="+mj-lt"/>
                <a:cs typeface="Calibri" panose="020F0502020204030204" pitchFamily="34" charset="0"/>
              </a:rPr>
              <a:t>Suficiente para conocer particularidades sociodemográficas de la población migrante en distintos periodos de tiempo</a:t>
            </a:r>
            <a:r>
              <a:rPr lang="es-MX" sz="1400" dirty="0">
                <a:solidFill>
                  <a:schemeClr val="bg1"/>
                </a:solidFill>
                <a:latin typeface="+mj-lt"/>
                <a:cs typeface="Calibri" panose="020F0502020204030204" pitchFamily="34" charset="0"/>
              </a:rPr>
              <a:t> </a:t>
            </a:r>
          </a:p>
          <a:p>
            <a:pPr marL="584200" lvl="1" indent="-127000"/>
            <a:endParaRPr lang="es-MX" sz="1400" dirty="0">
              <a:solidFill>
                <a:schemeClr val="bg1"/>
              </a:solidFill>
              <a:latin typeface="+mj-lt"/>
              <a:cs typeface="Calibri" panose="020F0502020204030204" pitchFamily="34" charset="0"/>
            </a:endParaRPr>
          </a:p>
          <a:p>
            <a:pPr marL="584200" lvl="1" indent="-127000"/>
            <a:r>
              <a:rPr lang="es-MX" sz="1400" b="1" dirty="0">
                <a:solidFill>
                  <a:schemeClr val="bg1"/>
                </a:solidFill>
                <a:latin typeface="+mj-lt"/>
                <a:cs typeface="Calibri" panose="020F0502020204030204" pitchFamily="34" charset="0"/>
              </a:rPr>
              <a:t>Registros Administrativos: </a:t>
            </a:r>
            <a:r>
              <a:rPr lang="es-ES" sz="1400" dirty="0">
                <a:solidFill>
                  <a:schemeClr val="bg1"/>
                </a:solidFill>
                <a:latin typeface="+mj-lt"/>
                <a:cs typeface="Calibri" panose="020F0502020204030204" pitchFamily="34" charset="0"/>
              </a:rPr>
              <a:t>Responden a la rendición de cuentas y transparencia de las instituciones gubernamentales.</a:t>
            </a:r>
            <a:endParaRPr lang="es-MX" sz="1400" dirty="0">
              <a:solidFill>
                <a:schemeClr val="bg1"/>
              </a:solidFill>
              <a:latin typeface="+mj-lt"/>
              <a:cs typeface="Calibri" panose="020F0502020204030204" pitchFamily="34" charset="0"/>
            </a:endParaRPr>
          </a:p>
        </p:txBody>
      </p:sp>
      <p:pic>
        <p:nvPicPr>
          <p:cNvPr id="12" name="Picture 11" descr="Publicación">
            <a:extLst>
              <a:ext uri="{FF2B5EF4-FFF2-40B4-BE49-F238E27FC236}">
                <a16:creationId xmlns:a16="http://schemas.microsoft.com/office/drawing/2014/main" id="{EEE1EA88-FE2A-C7F0-5D1E-9E8C9C62C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815" y="845298"/>
            <a:ext cx="1840521" cy="2370367"/>
          </a:xfrm>
          <a:prstGeom prst="rect">
            <a:avLst/>
          </a:prstGeom>
          <a:noFill/>
          <a:effectLst>
            <a:outerShdw blurRad="50800" dist="38100" dir="2700000" algn="tl" rotWithShape="0">
              <a:schemeClr val="tx2">
                <a:lumMod val="75000"/>
                <a:alpha val="40000"/>
              </a:schemeClr>
            </a:outerShdw>
          </a:effectLst>
          <a:extLst>
            <a:ext uri="{909E8E84-426E-40DD-AFC4-6F175D3DCCD1}">
              <a14:hiddenFill xmlns:a14="http://schemas.microsoft.com/office/drawing/2010/main">
                <a:solidFill>
                  <a:srgbClr val="FFFFFF"/>
                </a:solidFill>
              </a14:hiddenFill>
            </a:ext>
          </a:extLst>
        </p:spPr>
      </p:pic>
      <p:sp>
        <p:nvSpPr>
          <p:cNvPr id="13" name="CuadroTexto 2">
            <a:extLst>
              <a:ext uri="{FF2B5EF4-FFF2-40B4-BE49-F238E27FC236}">
                <a16:creationId xmlns:a16="http://schemas.microsoft.com/office/drawing/2014/main" id="{48B7871C-C45A-3564-AD76-2BBB30294CB3}"/>
              </a:ext>
            </a:extLst>
          </p:cNvPr>
          <p:cNvSpPr txBox="1"/>
          <p:nvPr/>
        </p:nvSpPr>
        <p:spPr>
          <a:xfrm>
            <a:off x="9570115" y="1661116"/>
            <a:ext cx="1724948" cy="21544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s-MX" sz="800">
                <a:latin typeface="Gill Sans Nova Light" panose="020B0302020104020203" pitchFamily="34" charset="0"/>
              </a:rPr>
              <a:t>Imágenes ilustrativas </a:t>
            </a:r>
          </a:p>
        </p:txBody>
      </p:sp>
      <p:pic>
        <p:nvPicPr>
          <p:cNvPr id="14" name="Picture 13" descr="DOF - Diario Oficial de la Federación">
            <a:extLst>
              <a:ext uri="{FF2B5EF4-FFF2-40B4-BE49-F238E27FC236}">
                <a16:creationId xmlns:a16="http://schemas.microsoft.com/office/drawing/2014/main" id="{6BB51074-BF66-5C54-ECE6-1A67A97E69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1974" y="3627302"/>
            <a:ext cx="1724949" cy="2248576"/>
          </a:xfrm>
          <a:prstGeom prst="rect">
            <a:avLst/>
          </a:prstGeom>
          <a:noFill/>
          <a:effectLst>
            <a:outerShdw blurRad="50800" dist="38100" dir="2700000" algn="tl" rotWithShape="0">
              <a:schemeClr val="tx2">
                <a:alpha val="40000"/>
              </a:schemeClr>
            </a:outerShdw>
          </a:effectLst>
          <a:extLst>
            <a:ext uri="{909E8E84-426E-40DD-AFC4-6F175D3DCCD1}">
              <a14:hiddenFill xmlns:a14="http://schemas.microsoft.com/office/drawing/2010/main">
                <a:solidFill>
                  <a:srgbClr val="FFFFFF"/>
                </a:solidFill>
              </a14:hiddenFill>
            </a:ext>
          </a:extLst>
        </p:spPr>
      </p:pic>
      <p:sp>
        <p:nvSpPr>
          <p:cNvPr id="15" name="CuadroTexto 1">
            <a:extLst>
              <a:ext uri="{FF2B5EF4-FFF2-40B4-BE49-F238E27FC236}">
                <a16:creationId xmlns:a16="http://schemas.microsoft.com/office/drawing/2014/main" id="{01A1AB68-96C1-78BF-0CD5-3425673A7F7F}"/>
              </a:ext>
            </a:extLst>
          </p:cNvPr>
          <p:cNvSpPr txBox="1"/>
          <p:nvPr/>
        </p:nvSpPr>
        <p:spPr>
          <a:xfrm>
            <a:off x="10035275" y="4413237"/>
            <a:ext cx="1724948" cy="21544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r>
              <a:rPr lang="es-MX" sz="800">
                <a:latin typeface="Gill Sans Nova Light" panose="020B0302020104020203" pitchFamily="34" charset="0"/>
              </a:rPr>
              <a:t>Imágenes ilustrativas </a:t>
            </a:r>
          </a:p>
        </p:txBody>
      </p:sp>
    </p:spTree>
    <p:extLst>
      <p:ext uri="{BB962C8B-B14F-4D97-AF65-F5344CB8AC3E}">
        <p14:creationId xmlns:p14="http://schemas.microsoft.com/office/powerpoint/2010/main" val="232920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4B3DE553-A3FC-EE57-9F8E-079CEFCD591B}"/>
              </a:ext>
            </a:extLst>
          </p:cNvPr>
          <p:cNvSpPr>
            <a:spLocks noChangeArrowheads="1"/>
          </p:cNvSpPr>
          <p:nvPr/>
        </p:nvSpPr>
        <p:spPr bwMode="auto">
          <a:xfrm>
            <a:off x="3404382" y="369982"/>
            <a:ext cx="495182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sz="11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Tabla 12 Propuesta de indicadores claves por tipo de indicador y ruta de extracción</a:t>
            </a: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a 3">
            <a:extLst>
              <a:ext uri="{FF2B5EF4-FFF2-40B4-BE49-F238E27FC236}">
                <a16:creationId xmlns:a16="http://schemas.microsoft.com/office/drawing/2014/main" id="{9D42D6ED-4A36-0C38-2681-6686506B9E01}"/>
              </a:ext>
            </a:extLst>
          </p:cNvPr>
          <p:cNvGraphicFramePr>
            <a:graphicFrameLocks noGrp="1"/>
          </p:cNvGraphicFramePr>
          <p:nvPr>
            <p:extLst>
              <p:ext uri="{D42A27DB-BD31-4B8C-83A1-F6EECF244321}">
                <p14:modId xmlns:p14="http://schemas.microsoft.com/office/powerpoint/2010/main" val="805849877"/>
              </p:ext>
            </p:extLst>
          </p:nvPr>
        </p:nvGraphicFramePr>
        <p:xfrm>
          <a:off x="0" y="631593"/>
          <a:ext cx="12191999" cy="6041199"/>
        </p:xfrm>
        <a:graphic>
          <a:graphicData uri="http://schemas.openxmlformats.org/drawingml/2006/table">
            <a:tbl>
              <a:tblPr/>
              <a:tblGrid>
                <a:gridCol w="6364224">
                  <a:extLst>
                    <a:ext uri="{9D8B030D-6E8A-4147-A177-3AD203B41FA5}">
                      <a16:colId xmlns:a16="http://schemas.microsoft.com/office/drawing/2014/main" val="139892482"/>
                    </a:ext>
                  </a:extLst>
                </a:gridCol>
                <a:gridCol w="1956816">
                  <a:extLst>
                    <a:ext uri="{9D8B030D-6E8A-4147-A177-3AD203B41FA5}">
                      <a16:colId xmlns:a16="http://schemas.microsoft.com/office/drawing/2014/main" val="502111067"/>
                    </a:ext>
                  </a:extLst>
                </a:gridCol>
                <a:gridCol w="2267712">
                  <a:extLst>
                    <a:ext uri="{9D8B030D-6E8A-4147-A177-3AD203B41FA5}">
                      <a16:colId xmlns:a16="http://schemas.microsoft.com/office/drawing/2014/main" val="3510353127"/>
                    </a:ext>
                  </a:extLst>
                </a:gridCol>
                <a:gridCol w="1603247">
                  <a:extLst>
                    <a:ext uri="{9D8B030D-6E8A-4147-A177-3AD203B41FA5}">
                      <a16:colId xmlns:a16="http://schemas.microsoft.com/office/drawing/2014/main" val="1379949168"/>
                    </a:ext>
                  </a:extLst>
                </a:gridCol>
              </a:tblGrid>
              <a:tr h="191226">
                <a:tc>
                  <a:txBody>
                    <a:bodyPr/>
                    <a:lstStyle/>
                    <a:p>
                      <a:pPr algn="ctr" rtl="0" fontAlgn="base"/>
                      <a:r>
                        <a:rPr lang="es-MX" sz="1000" b="0" i="0">
                          <a:solidFill>
                            <a:srgbClr val="FFFFFF"/>
                          </a:solidFill>
                          <a:effectLst/>
                          <a:highlight>
                            <a:srgbClr val="548DD4"/>
                          </a:highlight>
                          <a:latin typeface="Gill Sans Nova Light" panose="020B0302020104020203" pitchFamily="34" charset="0"/>
                        </a:rPr>
                        <a:t>Indicador clave </a:t>
                      </a:r>
                      <a:endParaRPr lang="es-MX" sz="1000" b="0" i="0">
                        <a:effectLst/>
                        <a:highlight>
                          <a:srgbClr val="548DD4"/>
                        </a:highligh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548DD4"/>
                    </a:solidFill>
                  </a:tcPr>
                </a:tc>
                <a:tc>
                  <a:txBody>
                    <a:bodyPr/>
                    <a:lstStyle/>
                    <a:p>
                      <a:pPr algn="ctr" rtl="0" fontAlgn="base"/>
                      <a:r>
                        <a:rPr lang="es-MX" sz="1000" b="0" i="0">
                          <a:solidFill>
                            <a:srgbClr val="FFFFFF"/>
                          </a:solidFill>
                          <a:effectLst/>
                          <a:highlight>
                            <a:srgbClr val="548DD4"/>
                          </a:highlight>
                          <a:latin typeface="Gill Sans Nova Light" panose="020B0302020104020203" pitchFamily="34" charset="0"/>
                        </a:rPr>
                        <a:t>Desagregación </a:t>
                      </a:r>
                      <a:endParaRPr lang="es-MX" sz="1000" b="0" i="0">
                        <a:effectLst/>
                        <a:highlight>
                          <a:srgbClr val="548DD4"/>
                        </a:highligh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548DD4"/>
                    </a:solidFill>
                  </a:tcPr>
                </a:tc>
                <a:tc>
                  <a:txBody>
                    <a:bodyPr/>
                    <a:lstStyle/>
                    <a:p>
                      <a:pPr algn="ctr" rtl="0" fontAlgn="base"/>
                      <a:r>
                        <a:rPr lang="es-MX" sz="1000" b="0" i="0">
                          <a:solidFill>
                            <a:srgbClr val="FFFFFF"/>
                          </a:solidFill>
                          <a:effectLst/>
                          <a:highlight>
                            <a:srgbClr val="548DD4"/>
                          </a:highlight>
                          <a:latin typeface="Gill Sans Nova Light" panose="020B0302020104020203" pitchFamily="34" charset="0"/>
                        </a:rPr>
                        <a:t>Tipo de indicador </a:t>
                      </a:r>
                      <a:endParaRPr lang="es-MX" sz="1000" b="0" i="0">
                        <a:effectLst/>
                        <a:highlight>
                          <a:srgbClr val="548DD4"/>
                        </a:highligh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548DD4"/>
                    </a:solidFill>
                  </a:tcPr>
                </a:tc>
                <a:tc>
                  <a:txBody>
                    <a:bodyPr/>
                    <a:lstStyle/>
                    <a:p>
                      <a:pPr algn="ctr" rtl="0" fontAlgn="base"/>
                      <a:r>
                        <a:rPr lang="es-MX" sz="1000" b="0" i="0">
                          <a:solidFill>
                            <a:srgbClr val="FFFFFF"/>
                          </a:solidFill>
                          <a:effectLst/>
                          <a:highlight>
                            <a:srgbClr val="548DD4"/>
                          </a:highlight>
                          <a:latin typeface="Gill Sans Nova Light" panose="020B0302020104020203" pitchFamily="34" charset="0"/>
                        </a:rPr>
                        <a:t>Ruta de extracción </a:t>
                      </a:r>
                      <a:endParaRPr lang="es-MX" sz="1000" b="0" i="0">
                        <a:effectLst/>
                        <a:highlight>
                          <a:srgbClr val="548DD4"/>
                        </a:highligh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548DD4"/>
                    </a:solidFill>
                  </a:tcPr>
                </a:tc>
                <a:extLst>
                  <a:ext uri="{0D108BD9-81ED-4DB2-BD59-A6C34878D82A}">
                    <a16:rowId xmlns:a16="http://schemas.microsoft.com/office/drawing/2014/main" val="4155521029"/>
                  </a:ext>
                </a:extLst>
              </a:tr>
              <a:tr h="177567">
                <a:tc>
                  <a:txBody>
                    <a:bodyPr/>
                    <a:lstStyle/>
                    <a:p>
                      <a:pPr algn="just" rtl="0" fontAlgn="base"/>
                      <a:r>
                        <a:rPr lang="es-MX" sz="1000" b="0" i="0">
                          <a:effectLst/>
                          <a:latin typeface="Gill Sans Nova Light" panose="020B0302020104020203" pitchFamily="34" charset="0"/>
                        </a:rPr>
                        <a:t>1. Distribución porcentual de los puestos de trabajo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rowSpan="3">
                  <a:txBody>
                    <a:bodyPr/>
                    <a:lstStyle/>
                    <a:p>
                      <a:pPr algn="just" rtl="0" fontAlgn="base"/>
                      <a:r>
                        <a:rPr lang="es-MX" sz="1000" b="0" i="0" kern="1200" dirty="0">
                          <a:solidFill>
                            <a:schemeClr val="tx1"/>
                          </a:solidFill>
                          <a:effectLst/>
                          <a:latin typeface="Gill Sans Nova Light" panose="020B0302020104020203" pitchFamily="34" charset="0"/>
                          <a:ea typeface="+mn-ea"/>
                          <a:cs typeface="+mn-cs"/>
                        </a:rPr>
                        <a:t>No hay una desagregación de población migrante al representar la oferta.  </a:t>
                      </a: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rowSpan="5">
                  <a:txBody>
                    <a:bodyPr/>
                    <a:lstStyle/>
                    <a:p>
                      <a:pPr algn="just" rtl="0" fontAlgn="base"/>
                      <a:r>
                        <a:rPr lang="es-MX" sz="1000" b="0" i="0" kern="1200" dirty="0">
                          <a:solidFill>
                            <a:schemeClr val="tx1"/>
                          </a:solidFill>
                          <a:effectLst/>
                          <a:latin typeface="Gill Sans Nova Light" panose="020B0302020104020203" pitchFamily="34" charset="0"/>
                          <a:ea typeface="+mn-ea"/>
                          <a:cs typeface="+mn-cs"/>
                        </a:rPr>
                        <a:t>Indicadores sobre la demanda y la oferta de capital humano </a:t>
                      </a: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rowSpan="5">
                  <a:txBody>
                    <a:bodyPr/>
                    <a:lstStyle/>
                    <a:p>
                      <a:pPr algn="just" rtl="0" fontAlgn="base"/>
                      <a:r>
                        <a:rPr lang="es-MX" sz="1000" b="0" i="0">
                          <a:effectLst/>
                          <a:latin typeface="Gill Sans Nova Light" panose="020B0302020104020203" pitchFamily="34" charset="0"/>
                        </a:rPr>
                        <a:t>Centros de trabajo, bolsas de trabajo/ proceso de reclutamiento /perfil de la vacante y empresa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5053317"/>
                  </a:ext>
                </a:extLst>
              </a:tr>
              <a:tr h="245863">
                <a:tc>
                  <a:txBody>
                    <a:bodyPr/>
                    <a:lstStyle/>
                    <a:p>
                      <a:pPr algn="just" rtl="0" fontAlgn="base"/>
                      <a:r>
                        <a:rPr lang="es-MX" sz="1000" b="0" i="0" dirty="0">
                          <a:effectLst/>
                          <a:latin typeface="Gill Sans Nova Light" panose="020B0302020104020203" pitchFamily="34" charset="0"/>
                        </a:rPr>
                        <a:t>2. Distribución porcentual de los puestos de trabajo para mujeres migrantes internacionales por sector económico </a:t>
                      </a:r>
                      <a:endParaRPr lang="es-MX" sz="1000" b="0" i="0" dirty="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1843136312"/>
                  </a:ext>
                </a:extLst>
              </a:tr>
              <a:tr h="177567">
                <a:tc>
                  <a:txBody>
                    <a:bodyPr/>
                    <a:lstStyle/>
                    <a:p>
                      <a:pPr algn="l" rtl="0" fontAlgn="base"/>
                      <a:r>
                        <a:rPr lang="es-MX" sz="1000" b="0" i="0">
                          <a:effectLst/>
                          <a:latin typeface="Gill Sans Nova Light" panose="020B0302020104020203" pitchFamily="34" charset="0"/>
                        </a:rPr>
                        <a:t>3. Promedio salarial mensual por perfil ocupacional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1403215931"/>
                  </a:ext>
                </a:extLst>
              </a:tr>
              <a:tr h="314158">
                <a:tc>
                  <a:txBody>
                    <a:bodyPr/>
                    <a:lstStyle/>
                    <a:p>
                      <a:pPr algn="just" rtl="0" fontAlgn="base"/>
                      <a:r>
                        <a:rPr lang="es-MX" sz="1000" b="0" i="0">
                          <a:effectLst/>
                          <a:latin typeface="Gill Sans Nova Light" panose="020B0302020104020203" pitchFamily="34" charset="0"/>
                        </a:rPr>
                        <a:t>4. Distribución porcentual de la participación de personas migrantes internacionales en proceso de reclutamiento por perfil ocupacional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rowSpan="16">
                  <a:txBody>
                    <a:bodyPr/>
                    <a:lstStyle/>
                    <a:p>
                      <a:pPr algn="just" rtl="0" fontAlgn="base"/>
                      <a:r>
                        <a:rPr lang="es-MX" sz="1000" b="0" i="0" kern="1200" dirty="0">
                          <a:solidFill>
                            <a:schemeClr val="tx1"/>
                          </a:solidFill>
                          <a:effectLst/>
                          <a:latin typeface="Gill Sans Nova Light" panose="020B0302020104020203" pitchFamily="34" charset="0"/>
                          <a:ea typeface="+mn-ea"/>
                          <a:cs typeface="+mn-cs"/>
                        </a:rPr>
                        <a:t>Cada indicador se desagrega por dos grandes poblaciones:  </a:t>
                      </a:r>
                    </a:p>
                    <a:p>
                      <a:pPr algn="just" rtl="0" fontAlgn="base"/>
                      <a:r>
                        <a:rPr lang="es-MX" sz="1000" b="0" i="0" kern="1200" dirty="0">
                          <a:solidFill>
                            <a:schemeClr val="tx1"/>
                          </a:solidFill>
                          <a:effectLst/>
                          <a:latin typeface="Gill Sans Nova Light" panose="020B0302020104020203" pitchFamily="34" charset="0"/>
                          <a:ea typeface="+mn-ea"/>
                          <a:cs typeface="+mn-cs"/>
                        </a:rPr>
                        <a:t>1.Residentes trabajadores.  </a:t>
                      </a:r>
                    </a:p>
                    <a:p>
                      <a:pPr algn="just" rtl="0" fontAlgn="base"/>
                      <a:r>
                        <a:rPr lang="es-MX" sz="1000" b="0" i="0" kern="1200" dirty="0">
                          <a:solidFill>
                            <a:schemeClr val="tx1"/>
                          </a:solidFill>
                          <a:effectLst/>
                          <a:latin typeface="Gill Sans Nova Light" panose="020B0302020104020203" pitchFamily="34" charset="0"/>
                          <a:ea typeface="+mn-ea"/>
                          <a:cs typeface="+mn-cs"/>
                        </a:rPr>
                        <a:t>2. Temporal trabajador (No residente) </a:t>
                      </a: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885423329"/>
                  </a:ext>
                </a:extLst>
              </a:tr>
              <a:tr h="245863">
                <a:tc>
                  <a:txBody>
                    <a:bodyPr/>
                    <a:lstStyle/>
                    <a:p>
                      <a:pPr algn="just" rtl="0" fontAlgn="base"/>
                      <a:r>
                        <a:rPr lang="es-MX" sz="1000" b="0" i="0">
                          <a:effectLst/>
                          <a:latin typeface="Gill Sans Nova Light" panose="020B0302020104020203" pitchFamily="34" charset="0"/>
                        </a:rPr>
                        <a:t>5. Distribución porcentual de la participación de mujeres trabajadoras migrantes internacionales en proceso de reclutamiento por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3750712699"/>
                  </a:ext>
                </a:extLst>
              </a:tr>
              <a:tr h="245863">
                <a:tc>
                  <a:txBody>
                    <a:bodyPr/>
                    <a:lstStyle/>
                    <a:p>
                      <a:pPr algn="just" rtl="0" fontAlgn="base"/>
                      <a:r>
                        <a:rPr lang="es-MX" sz="1000" b="0" i="0">
                          <a:effectLst/>
                          <a:latin typeface="Gill Sans Nova Light" panose="020B0302020104020203" pitchFamily="34" charset="0"/>
                        </a:rPr>
                        <a:t>6. Promedio de años experiencia laboral de personas trabajadoras migrantes internacionales en proceso de reclutamiento por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rowSpan="9">
                  <a:txBody>
                    <a:bodyPr/>
                    <a:lstStyle/>
                    <a:p>
                      <a:pPr algn="just" rtl="0" fontAlgn="base"/>
                      <a:r>
                        <a:rPr lang="es-MX" sz="1000" b="0" i="0" kern="1200" dirty="0">
                          <a:solidFill>
                            <a:schemeClr val="tx1"/>
                          </a:solidFill>
                          <a:effectLst/>
                          <a:latin typeface="Gill Sans Nova Light" panose="020B0302020104020203" pitchFamily="34" charset="0"/>
                          <a:ea typeface="+mn-ea"/>
                          <a:cs typeface="+mn-cs"/>
                        </a:rPr>
                        <a:t>Indicadores del perfil de las personas trabajadoras migrantes internacionales </a:t>
                      </a: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rowSpan="9">
                  <a:txBody>
                    <a:bodyPr/>
                    <a:lstStyle/>
                    <a:p>
                      <a:pPr algn="just" rtl="0" fontAlgn="base"/>
                      <a:r>
                        <a:rPr lang="es-MX" sz="1000" b="0" i="0">
                          <a:effectLst/>
                          <a:latin typeface="Gill Sans Nova Light" panose="020B0302020104020203" pitchFamily="34" charset="0"/>
                        </a:rPr>
                        <a:t>Centros de trabajo, bolsas de trabajo/procesos de reclutamiento/ perfil laboral de personas migrantes internacionales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13409586"/>
                  </a:ext>
                </a:extLst>
              </a:tr>
              <a:tr h="314158">
                <a:tc>
                  <a:txBody>
                    <a:bodyPr/>
                    <a:lstStyle/>
                    <a:p>
                      <a:pPr algn="just" rtl="0" fontAlgn="base"/>
                      <a:r>
                        <a:rPr lang="es-MX" sz="1000" b="0" i="0">
                          <a:effectLst/>
                          <a:latin typeface="Gill Sans Nova Light" panose="020B0302020104020203" pitchFamily="34" charset="0"/>
                        </a:rPr>
                        <a:t>7. Distribución porcentual de personas trabajadoras migrantes internacionales en proceso de reclutamiento por tipo de competencias,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925187856"/>
                  </a:ext>
                </a:extLst>
              </a:tr>
              <a:tr h="314158">
                <a:tc>
                  <a:txBody>
                    <a:bodyPr/>
                    <a:lstStyle/>
                    <a:p>
                      <a:pPr algn="just" rtl="0" fontAlgn="base"/>
                      <a:r>
                        <a:rPr lang="es-MX" sz="1000" b="0" i="0" dirty="0">
                          <a:effectLst/>
                          <a:latin typeface="Gill Sans Nova Light" panose="020B0302020104020203" pitchFamily="34" charset="0"/>
                        </a:rPr>
                        <a:t>8. Distribución porcentual de personas trabajadoras migrantes internacionales en proceso de reclutamiento por país de nacionalidad, sexo y sector económico </a:t>
                      </a:r>
                      <a:endParaRPr lang="es-MX" sz="1000" b="0" i="0" dirty="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463827837"/>
                  </a:ext>
                </a:extLst>
              </a:tr>
              <a:tr h="314158">
                <a:tc>
                  <a:txBody>
                    <a:bodyPr/>
                    <a:lstStyle/>
                    <a:p>
                      <a:pPr algn="just" rtl="0" fontAlgn="base"/>
                      <a:r>
                        <a:rPr lang="es-MX" sz="1000" b="0" i="0">
                          <a:effectLst/>
                          <a:latin typeface="Gill Sans Nova Light" panose="020B0302020104020203" pitchFamily="34" charset="0"/>
                        </a:rPr>
                        <a:t>9. Distribución porcentual de personas trabajadoras migrantes internacionales en proceso de reclutamiento por nivel educativo,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3103950100"/>
                  </a:ext>
                </a:extLst>
              </a:tr>
              <a:tr h="245863">
                <a:tc>
                  <a:txBody>
                    <a:bodyPr/>
                    <a:lstStyle/>
                    <a:p>
                      <a:pPr algn="just" rtl="0" fontAlgn="base"/>
                      <a:r>
                        <a:rPr lang="es-MX" sz="1000" b="0" i="0">
                          <a:effectLst/>
                          <a:latin typeface="Gill Sans Nova Light" panose="020B0302020104020203" pitchFamily="34" charset="0"/>
                        </a:rPr>
                        <a:t>10. Grupos de edad de las personas trabajadoras migrantes internacionales en proceso de reclutamiento por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471017109"/>
                  </a:ext>
                </a:extLst>
              </a:tr>
              <a:tr h="314158">
                <a:tc>
                  <a:txBody>
                    <a:bodyPr/>
                    <a:lstStyle/>
                    <a:p>
                      <a:pPr algn="just" rtl="0" fontAlgn="base"/>
                      <a:r>
                        <a:rPr lang="es-MX" sz="1000" b="0" i="0">
                          <a:effectLst/>
                          <a:latin typeface="Gill Sans Nova Light" panose="020B0302020104020203" pitchFamily="34" charset="0"/>
                        </a:rPr>
                        <a:t>11. Distribución porcentual de las personas trabajadoras migrantes internacionales en proceso de reclutamiento por estado civil,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1986993027"/>
                  </a:ext>
                </a:extLst>
              </a:tr>
              <a:tr h="314158">
                <a:tc>
                  <a:txBody>
                    <a:bodyPr/>
                    <a:lstStyle/>
                    <a:p>
                      <a:pPr algn="just" rtl="0" fontAlgn="base"/>
                      <a:r>
                        <a:rPr lang="es-MX" sz="1000" b="0" i="0">
                          <a:effectLst/>
                          <a:latin typeface="Gill Sans Nova Light" panose="020B0302020104020203" pitchFamily="34" charset="0"/>
                        </a:rPr>
                        <a:t>12. Distribución porcentual de las personas trabajadoras migrantes internacionales en proceso de reclutamiento por motivos de migración,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4103235160"/>
                  </a:ext>
                </a:extLst>
              </a:tr>
              <a:tr h="314158">
                <a:tc>
                  <a:txBody>
                    <a:bodyPr/>
                    <a:lstStyle/>
                    <a:p>
                      <a:pPr algn="just" rtl="0" fontAlgn="base"/>
                      <a:r>
                        <a:rPr lang="es-MX" sz="1000" b="0" i="0">
                          <a:effectLst/>
                          <a:latin typeface="Gill Sans Nova Light" panose="020B0302020104020203" pitchFamily="34" charset="0"/>
                        </a:rPr>
                        <a:t>13. Distribución porcentual de las personas trabajadoras migrantes internacionales en proceso de reclutamiento por motivos de estancia en el país de medición,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3448096173"/>
                  </a:ext>
                </a:extLst>
              </a:tr>
              <a:tr h="245863">
                <a:tc>
                  <a:txBody>
                    <a:bodyPr/>
                    <a:lstStyle/>
                    <a:p>
                      <a:pPr algn="just" rtl="0" fontAlgn="base"/>
                      <a:r>
                        <a:rPr lang="es-MX" sz="1000" b="0" i="0">
                          <a:effectLst/>
                          <a:latin typeface="Gill Sans Nova Light" panose="020B0302020104020203" pitchFamily="34" charset="0"/>
                        </a:rPr>
                        <a:t>14. Tasa de inserción de las personas trabajadoras migrantes internacionales en el sector empleador formal,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558463706"/>
                  </a:ext>
                </a:extLst>
              </a:tr>
              <a:tr h="320987">
                <a:tc>
                  <a:txBody>
                    <a:bodyPr/>
                    <a:lstStyle/>
                    <a:p>
                      <a:pPr algn="l" rtl="0" fontAlgn="base"/>
                      <a:r>
                        <a:rPr lang="es-ES" sz="1000" b="0" i="0">
                          <a:effectLst/>
                          <a:latin typeface="Gill Sans Nova Light" panose="020B0302020104020203" pitchFamily="34" charset="0"/>
                        </a:rPr>
                        <a:t>15. Promedio del ingreso salaria de personas trabajadoras migrantes internacionales por sexo y sector económico </a:t>
                      </a:r>
                      <a:endParaRPr lang="es-ES" sz="1000" b="0" i="0">
                        <a:effectLst/>
                      </a:endParaRPr>
                    </a:p>
                    <a:p>
                      <a:pPr algn="just" rtl="0" fontAlgn="base"/>
                      <a:r>
                        <a:rPr lang="es-ES" sz="1000" b="0" i="0">
                          <a:solidFill>
                            <a:srgbClr val="000000"/>
                          </a:solidFill>
                          <a:effectLst/>
                          <a:latin typeface="Gill Sans Nova Light" panose="020B0302020104020203" pitchFamily="34" charset="0"/>
                        </a:rPr>
                        <a:t> </a:t>
                      </a:r>
                      <a:endParaRPr lang="es-ES"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rowSpan="5">
                  <a:txBody>
                    <a:bodyPr/>
                    <a:lstStyle/>
                    <a:p>
                      <a:pPr algn="just" rtl="0" fontAlgn="base"/>
                      <a:r>
                        <a:rPr lang="es-MX" sz="1000" b="0" i="0" kern="1200" dirty="0">
                          <a:solidFill>
                            <a:schemeClr val="tx1"/>
                          </a:solidFill>
                          <a:effectLst/>
                          <a:latin typeface="Gill Sans Nova Light" panose="020B0302020104020203" pitchFamily="34" charset="0"/>
                          <a:ea typeface="+mn-ea"/>
                          <a:cs typeface="+mn-cs"/>
                        </a:rPr>
                        <a:t>Indicadores sobre condiciones laborales </a:t>
                      </a: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rowSpan="5">
                  <a:txBody>
                    <a:bodyPr/>
                    <a:lstStyle/>
                    <a:p>
                      <a:pPr algn="just" rtl="0" fontAlgn="base"/>
                      <a:r>
                        <a:rPr lang="es-MX" sz="1000" b="0" i="0">
                          <a:effectLst/>
                          <a:latin typeface="Gill Sans Nova Light" panose="020B0302020104020203" pitchFamily="34" charset="0"/>
                        </a:rPr>
                        <a:t>Centros de trabajo formales/ contratación/condiciones laborales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1436500"/>
                  </a:ext>
                </a:extLst>
              </a:tr>
              <a:tr h="245863">
                <a:tc>
                  <a:txBody>
                    <a:bodyPr/>
                    <a:lstStyle/>
                    <a:p>
                      <a:pPr algn="just" rtl="0" fontAlgn="base"/>
                      <a:r>
                        <a:rPr lang="es-MX" sz="1000" b="0" i="0">
                          <a:effectLst/>
                          <a:latin typeface="Gill Sans Nova Light" panose="020B0302020104020203" pitchFamily="34" charset="0"/>
                        </a:rPr>
                        <a:t>16. Tasa de la población trabajadora migrante internacional por tipo de contrato,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4051877665"/>
                  </a:ext>
                </a:extLst>
              </a:tr>
              <a:tr h="245863">
                <a:tc>
                  <a:txBody>
                    <a:bodyPr/>
                    <a:lstStyle/>
                    <a:p>
                      <a:pPr algn="just" rtl="0" fontAlgn="base"/>
                      <a:r>
                        <a:rPr lang="es-MX" sz="1000" b="0" i="0">
                          <a:effectLst/>
                          <a:latin typeface="Gill Sans Nova Light" panose="020B0302020104020203" pitchFamily="34" charset="0"/>
                        </a:rPr>
                        <a:t>17. Tasa de la población trabajadora migrante internacional con seguridad social por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1235193015"/>
                  </a:ext>
                </a:extLst>
              </a:tr>
              <a:tr h="245863">
                <a:tc>
                  <a:txBody>
                    <a:bodyPr/>
                    <a:lstStyle/>
                    <a:p>
                      <a:pPr algn="just" rtl="0" fontAlgn="base"/>
                      <a:r>
                        <a:rPr lang="es-MX" sz="1000" b="0" i="0">
                          <a:effectLst/>
                          <a:latin typeface="Gill Sans Nova Light" panose="020B0302020104020203" pitchFamily="34" charset="0"/>
                        </a:rPr>
                        <a:t>18. Tasa de la población trabajadora migrante internacional que recibió capacitación por el empleador por sexo y sector económico </a:t>
                      </a:r>
                      <a:endParaRPr lang="es-MX" sz="1000" b="0" i="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17011420"/>
                  </a:ext>
                </a:extLst>
              </a:tr>
              <a:tr h="245863">
                <a:tc>
                  <a:txBody>
                    <a:bodyPr/>
                    <a:lstStyle/>
                    <a:p>
                      <a:pPr algn="just" rtl="0" fontAlgn="base"/>
                      <a:r>
                        <a:rPr lang="es-MX" sz="1000" b="0" i="0" dirty="0">
                          <a:effectLst/>
                          <a:latin typeface="Gill Sans Nova Light" panose="020B0302020104020203" pitchFamily="34" charset="0"/>
                        </a:rPr>
                        <a:t>19. Porcentaje de personas trabajadoras migrantes internacionales por tipo de motivos de separación laboral por sexo y sector económico </a:t>
                      </a:r>
                      <a:endParaRPr lang="es-MX" sz="1000" b="0" i="0" dirty="0">
                        <a:effectLst/>
                      </a:endParaRPr>
                    </a:p>
                  </a:txBody>
                  <a:tcPr marL="33775" marR="33775" marT="16887" marB="1688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vMerge="1">
                  <a:txBody>
                    <a:bodyPr/>
                    <a:lstStyle/>
                    <a:p>
                      <a:endParaRPr lang="es-MX"/>
                    </a:p>
                  </a:txBody>
                  <a:tcPr/>
                </a:tc>
                <a:tc vMerge="1">
                  <a:txBody>
                    <a:bodyPr/>
                    <a:lstStyle/>
                    <a:p>
                      <a:endParaRPr lang="es-MX"/>
                    </a:p>
                  </a:txBody>
                  <a:tcPr/>
                </a:tc>
                <a:tc vMerge="1">
                  <a:txBody>
                    <a:bodyPr/>
                    <a:lstStyle/>
                    <a:p>
                      <a:endParaRPr lang="es-MX"/>
                    </a:p>
                  </a:txBody>
                  <a:tcPr/>
                </a:tc>
                <a:extLst>
                  <a:ext uri="{0D108BD9-81ED-4DB2-BD59-A6C34878D82A}">
                    <a16:rowId xmlns:a16="http://schemas.microsoft.com/office/drawing/2014/main" val="245144371"/>
                  </a:ext>
                </a:extLst>
              </a:tr>
            </a:tbl>
          </a:graphicData>
        </a:graphic>
      </p:graphicFrame>
    </p:spTree>
    <p:extLst>
      <p:ext uri="{BB962C8B-B14F-4D97-AF65-F5344CB8AC3E}">
        <p14:creationId xmlns:p14="http://schemas.microsoft.com/office/powerpoint/2010/main" val="2244648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err="1">
                <a:latin typeface="+mj-lt"/>
              </a:rPr>
              <a:t>Buenas</a:t>
            </a:r>
            <a:r>
              <a:rPr lang="en-US">
                <a:latin typeface="+mj-lt"/>
              </a:rPr>
              <a:t> </a:t>
            </a:r>
            <a:r>
              <a:rPr lang="en-US" err="1">
                <a:latin typeface="+mj-lt"/>
              </a:rPr>
              <a:t>prácticas</a:t>
            </a:r>
            <a:r>
              <a:rPr lang="en-US">
                <a:latin typeface="+mj-lt"/>
              </a:rPr>
              <a:t> </a:t>
            </a:r>
            <a:r>
              <a:rPr lang="en-US" err="1">
                <a:latin typeface="+mj-lt"/>
              </a:rPr>
              <a:t>en</a:t>
            </a:r>
            <a:r>
              <a:rPr lang="en-US">
                <a:latin typeface="+mj-lt"/>
              </a:rPr>
              <a:t> la </a:t>
            </a:r>
            <a:r>
              <a:rPr lang="en-US" err="1">
                <a:latin typeface="+mj-lt"/>
              </a:rPr>
              <a:t>producción</a:t>
            </a:r>
            <a:r>
              <a:rPr lang="en-US">
                <a:latin typeface="+mj-lt"/>
              </a:rPr>
              <a:t> de </a:t>
            </a:r>
            <a:r>
              <a:rPr lang="en-US" err="1">
                <a:latin typeface="+mj-lt"/>
              </a:rPr>
              <a:t>información</a:t>
            </a:r>
            <a:endParaRPr lang="en-US">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graphicFrame>
        <p:nvGraphicFramePr>
          <p:cNvPr id="2" name="Diagrama 1">
            <a:extLst>
              <a:ext uri="{FF2B5EF4-FFF2-40B4-BE49-F238E27FC236}">
                <a16:creationId xmlns:a16="http://schemas.microsoft.com/office/drawing/2014/main" id="{01B08F72-2F3A-FC9E-E4A8-5ED0617EED70}"/>
              </a:ext>
            </a:extLst>
          </p:cNvPr>
          <p:cNvGraphicFramePr/>
          <p:nvPr>
            <p:extLst>
              <p:ext uri="{D42A27DB-BD31-4B8C-83A1-F6EECF244321}">
                <p14:modId xmlns:p14="http://schemas.microsoft.com/office/powerpoint/2010/main" val="2701265445"/>
              </p:ext>
            </p:extLst>
          </p:nvPr>
        </p:nvGraphicFramePr>
        <p:xfrm>
          <a:off x="368947" y="1181686"/>
          <a:ext cx="11658929" cy="5081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157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dirty="0">
                <a:latin typeface="+mj-lt"/>
              </a:rPr>
              <a:t>Anexo 1: </a:t>
            </a:r>
            <a:r>
              <a:rPr lang="en-US" dirty="0" err="1">
                <a:latin typeface="+mj-lt"/>
              </a:rPr>
              <a:t>Ficha</a:t>
            </a:r>
            <a:r>
              <a:rPr lang="en-US" dirty="0">
                <a:latin typeface="+mj-lt"/>
              </a:rPr>
              <a:t> de </a:t>
            </a:r>
            <a:r>
              <a:rPr lang="en-US" dirty="0" err="1">
                <a:latin typeface="+mj-lt"/>
              </a:rPr>
              <a:t>metadatos</a:t>
            </a:r>
            <a:r>
              <a:rPr lang="en-US" dirty="0">
                <a:latin typeface="+mj-lt"/>
              </a:rPr>
              <a:t> de </a:t>
            </a:r>
            <a:r>
              <a:rPr lang="en-US" dirty="0" err="1">
                <a:latin typeface="+mj-lt"/>
              </a:rPr>
              <a:t>los</a:t>
            </a:r>
            <a:r>
              <a:rPr lang="en-US" dirty="0">
                <a:latin typeface="+mj-lt"/>
              </a:rPr>
              <a:t> </a:t>
            </a:r>
            <a:r>
              <a:rPr lang="en-US" dirty="0" err="1">
                <a:latin typeface="+mj-lt"/>
              </a:rPr>
              <a:t>indicadores</a:t>
            </a:r>
            <a:r>
              <a:rPr lang="en-US" dirty="0">
                <a:latin typeface="+mj-lt"/>
              </a:rPr>
              <a:t> claves</a:t>
            </a: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8648E75-EFE8-702F-DA67-1F6A82E53AF5}"/>
              </a:ext>
            </a:extLst>
          </p:cNvPr>
          <p:cNvSpPr/>
          <p:nvPr/>
        </p:nvSpPr>
        <p:spPr>
          <a:xfrm>
            <a:off x="7638756" y="1289468"/>
            <a:ext cx="4553244" cy="17483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 name="Marcador de texto 3">
            <a:extLst>
              <a:ext uri="{FF2B5EF4-FFF2-40B4-BE49-F238E27FC236}">
                <a16:creationId xmlns:a16="http://schemas.microsoft.com/office/drawing/2014/main" id="{EA5C3726-0737-47AD-C2D2-04AFEA668E32}"/>
              </a:ext>
            </a:extLst>
          </p:cNvPr>
          <p:cNvSpPr txBox="1">
            <a:spLocks/>
          </p:cNvSpPr>
          <p:nvPr/>
        </p:nvSpPr>
        <p:spPr>
          <a:xfrm>
            <a:off x="7638756" y="1289468"/>
            <a:ext cx="3772193" cy="1748363"/>
          </a:xfrm>
          <a:prstGeom prst="rect">
            <a:avLst/>
          </a:prstGeom>
          <a:ln>
            <a:noFill/>
          </a:ln>
        </p:spPr>
        <p:style>
          <a:lnRef idx="0">
            <a:scrgbClr r="0" g="0" b="0"/>
          </a:lnRef>
          <a:fillRef idx="0">
            <a:scrgbClr r="0" g="0" b="0"/>
          </a:fillRef>
          <a:effectRef idx="0">
            <a:scrgbClr r="0" g="0" b="0"/>
          </a:effectRef>
          <a:fontRef idx="major"/>
        </p:style>
        <p:txBody>
          <a:bodyPr lIns="91440" tIns="45720" rIns="91440" bIns="45720" anchor="t">
            <a:normAutofit lnSpcReduction="10000"/>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s-MX" sz="2000" dirty="0">
                <a:solidFill>
                  <a:schemeClr val="bg1"/>
                </a:solidFill>
                <a:cs typeface="Calibri" panose="020F0502020204030204" pitchFamily="34" charset="0"/>
              </a:rPr>
              <a:t>Una propuesta integral de 19 indicadores clave para obtener un panorma general minimo necesario sobre la caracterización de las personas migrantes internacionales</a:t>
            </a:r>
          </a:p>
        </p:txBody>
      </p:sp>
      <mc:AlternateContent xmlns:mc="http://schemas.openxmlformats.org/markup-compatibility/2006" xmlns:a14="http://schemas.microsoft.com/office/drawing/2010/main">
        <mc:Choice Requires="a14">
          <p:graphicFrame>
            <p:nvGraphicFramePr>
              <p:cNvPr id="2" name="Tabla 1">
                <a:extLst>
                  <a:ext uri="{FF2B5EF4-FFF2-40B4-BE49-F238E27FC236}">
                    <a16:creationId xmlns:a16="http://schemas.microsoft.com/office/drawing/2014/main" id="{935A9340-3E83-3B9D-3203-CCE5A8458196}"/>
                  </a:ext>
                </a:extLst>
              </p:cNvPr>
              <p:cNvGraphicFramePr>
                <a:graphicFrameLocks noGrp="1"/>
              </p:cNvGraphicFramePr>
              <p:nvPr>
                <p:extLst>
                  <p:ext uri="{D42A27DB-BD31-4B8C-83A1-F6EECF244321}">
                    <p14:modId xmlns:p14="http://schemas.microsoft.com/office/powerpoint/2010/main" val="3516908023"/>
                  </p:ext>
                </p:extLst>
              </p:nvPr>
            </p:nvGraphicFramePr>
            <p:xfrm>
              <a:off x="236483" y="1289468"/>
              <a:ext cx="7236372" cy="5358120"/>
            </p:xfrm>
            <a:graphic>
              <a:graphicData uri="http://schemas.openxmlformats.org/drawingml/2006/table">
                <a:tbl>
                  <a:tblPr firstRow="1" firstCol="1" bandRow="1">
                    <a:tableStyleId>{5C22544A-7EE6-4342-B048-85BDC9FD1C3A}</a:tableStyleId>
                  </a:tblPr>
                  <a:tblGrid>
                    <a:gridCol w="1178739">
                      <a:extLst>
                        <a:ext uri="{9D8B030D-6E8A-4147-A177-3AD203B41FA5}">
                          <a16:colId xmlns:a16="http://schemas.microsoft.com/office/drawing/2014/main" val="2183023830"/>
                        </a:ext>
                      </a:extLst>
                    </a:gridCol>
                    <a:gridCol w="6057633">
                      <a:extLst>
                        <a:ext uri="{9D8B030D-6E8A-4147-A177-3AD203B41FA5}">
                          <a16:colId xmlns:a16="http://schemas.microsoft.com/office/drawing/2014/main" val="2131186616"/>
                        </a:ext>
                      </a:extLst>
                    </a:gridCol>
                  </a:tblGrid>
                  <a:tr h="289940">
                    <a:tc>
                      <a:txBody>
                        <a:bodyPr/>
                        <a:lstStyle/>
                        <a:p>
                          <a:r>
                            <a:rPr lang="es-MX" sz="1000" kern="100">
                              <a:effectLst/>
                            </a:rPr>
                            <a:t>Nombre del indicador</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5. Distribución porcentual de la participación de mujeres trabajadoras migrantes internacionales en proceso de reclutamiento por sector económico</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393908683"/>
                      </a:ext>
                    </a:extLst>
                  </a:tr>
                  <a:tr h="289940">
                    <a:tc>
                      <a:txBody>
                        <a:bodyPr/>
                        <a:lstStyle/>
                        <a:p>
                          <a:r>
                            <a:rPr lang="es-MX" sz="1000" kern="100">
                              <a:effectLst/>
                            </a:rPr>
                            <a:t>Objetivo</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Medir la fuerza de trabajo de mujeres trabajadoras migrantes internacionales que buscan formar parte del sector empleador formal en el país de medición por sector económico</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3142536859"/>
                      </a:ext>
                    </a:extLst>
                  </a:tr>
                  <a:tr h="709998">
                    <a:tc>
                      <a:txBody>
                        <a:bodyPr/>
                        <a:lstStyle/>
                        <a:p>
                          <a:r>
                            <a:rPr lang="es-MX" sz="1000" kern="100">
                              <a:effectLst/>
                            </a:rPr>
                            <a:t>Definición</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Es el número de mujeres en edad de trabajar migrantes internacionales por grupo poblacional (residentes trabajadores y temporales trabajadores (no residente) en movilidad) en procesos de reclutamiento por sector económico respecto al total de mujeres en edad de trabajar migrantes internacionales por grupo poblacional en procesos de reclutamiento en el sector empleador formal multiplicado por cien.</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2177823149"/>
                      </a:ext>
                    </a:extLst>
                  </a:tr>
                  <a:tr h="1524600">
                    <a:tc>
                      <a:txBody>
                        <a:bodyPr/>
                        <a:lstStyle/>
                        <a:p>
                          <a:r>
                            <a:rPr lang="es-MX" sz="1000" kern="100">
                              <a:effectLst/>
                            </a:rPr>
                            <a:t>Fórmula de cálculo</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 </a:t>
                          </a:r>
                          <a:endParaRPr lang="es-MX" sz="1050" kern="100">
                            <a:effectLst/>
                          </a:endParaRPr>
                        </a:p>
                        <a:p>
                          <a:pPr/>
                          <a14:m>
                            <m:oMathPara xmlns:m="http://schemas.openxmlformats.org/officeDocument/2006/math">
                              <m:oMathParaPr>
                                <m:jc m:val="centerGroup"/>
                              </m:oMathParaPr>
                              <m:oMath xmlns:m="http://schemas.openxmlformats.org/officeDocument/2006/math">
                                <m:sSub>
                                  <m:sSubPr>
                                    <m:ctrlPr>
                                      <a:rPr lang="es-MX" sz="1000" i="1" kern="100">
                                        <a:effectLst/>
                                        <a:latin typeface="Cambria Math" panose="02040503050406030204" pitchFamily="18" charset="0"/>
                                      </a:rPr>
                                    </m:ctrlPr>
                                  </m:sSubPr>
                                  <m:e>
                                    <m:r>
                                      <a:rPr lang="es-MX" sz="1000" kern="100">
                                        <a:effectLst/>
                                        <a:latin typeface="Cambria Math" panose="02040503050406030204" pitchFamily="18" charset="0"/>
                                      </a:rPr>
                                      <m:t>𝑃𝑀𝑀</m:t>
                                    </m:r>
                                  </m:e>
                                  <m:sub>
                                    <m:r>
                                      <a:rPr lang="es-MX" sz="1000" kern="100">
                                        <a:effectLst/>
                                        <a:latin typeface="Cambria Math" panose="02040503050406030204" pitchFamily="18" charset="0"/>
                                      </a:rPr>
                                      <m:t>𝑝𝑗</m:t>
                                    </m:r>
                                  </m:sub>
                                </m:sSub>
                                <m:f>
                                  <m:fPr>
                                    <m:ctrlPr>
                                      <a:rPr lang="es-MX" sz="1000" i="1" kern="100">
                                        <a:effectLst/>
                                        <a:latin typeface="Cambria Math" panose="02040503050406030204" pitchFamily="18" charset="0"/>
                                      </a:rPr>
                                    </m:ctrlPr>
                                  </m:fPr>
                                  <m:num>
                                    <m:r>
                                      <a:rPr lang="es-MX" sz="1000" kern="100">
                                        <a:effectLst/>
                                        <a:latin typeface="Cambria Math" panose="02040503050406030204" pitchFamily="18" charset="0"/>
                                      </a:rPr>
                                      <m:t>𝑁𝑀𝐸𝑇</m:t>
                                    </m:r>
                                    <m:sSub>
                                      <m:sSubPr>
                                        <m:ctrlPr>
                                          <a:rPr lang="es-MX" sz="1000" i="1" kern="100">
                                            <a:effectLst/>
                                            <a:latin typeface="Cambria Math" panose="02040503050406030204" pitchFamily="18" charset="0"/>
                                          </a:rPr>
                                        </m:ctrlPr>
                                      </m:sSubPr>
                                      <m:e>
                                        <m:r>
                                          <a:rPr lang="es-MX" sz="1000" kern="100">
                                            <a:effectLst/>
                                            <a:latin typeface="Cambria Math" panose="02040503050406030204" pitchFamily="18" charset="0"/>
                                          </a:rPr>
                                          <m:t>𝑀</m:t>
                                        </m:r>
                                      </m:e>
                                      <m:sub>
                                        <m:r>
                                          <a:rPr lang="es-MX" sz="1000" kern="100">
                                            <a:effectLst/>
                                            <a:latin typeface="Cambria Math" panose="02040503050406030204" pitchFamily="18" charset="0"/>
                                          </a:rPr>
                                          <m:t>𝑝𝑗</m:t>
                                        </m:r>
                                      </m:sub>
                                    </m:sSub>
                                  </m:num>
                                  <m:den>
                                    <m:r>
                                      <a:rPr lang="es-MX" sz="1000" kern="100">
                                        <a:effectLst/>
                                        <a:latin typeface="Cambria Math" panose="02040503050406030204" pitchFamily="18" charset="0"/>
                                      </a:rPr>
                                      <m:t>𝑇𝑀𝐸𝑇</m:t>
                                    </m:r>
                                    <m:sSub>
                                      <m:sSubPr>
                                        <m:ctrlPr>
                                          <a:rPr lang="es-MX" sz="1000" i="1" kern="100">
                                            <a:effectLst/>
                                            <a:latin typeface="Cambria Math" panose="02040503050406030204" pitchFamily="18" charset="0"/>
                                          </a:rPr>
                                        </m:ctrlPr>
                                      </m:sSubPr>
                                      <m:e>
                                        <m:r>
                                          <a:rPr lang="es-MX" sz="1000" kern="100">
                                            <a:effectLst/>
                                            <a:latin typeface="Cambria Math" panose="02040503050406030204" pitchFamily="18" charset="0"/>
                                          </a:rPr>
                                          <m:t>𝑀</m:t>
                                        </m:r>
                                      </m:e>
                                      <m:sub>
                                        <m:r>
                                          <a:rPr lang="es-MX" sz="1000" kern="100">
                                            <a:effectLst/>
                                            <a:latin typeface="Cambria Math" panose="02040503050406030204" pitchFamily="18" charset="0"/>
                                          </a:rPr>
                                          <m:t>𝑝</m:t>
                                        </m:r>
                                      </m:sub>
                                    </m:sSub>
                                  </m:den>
                                </m:f>
                                <m:r>
                                  <a:rPr lang="es-MX" sz="1000" kern="100">
                                    <a:effectLst/>
                                    <a:latin typeface="Cambria Math" panose="02040503050406030204" pitchFamily="18" charset="0"/>
                                  </a:rPr>
                                  <m:t>𝑥</m:t>
                                </m:r>
                                <m:r>
                                  <a:rPr lang="es-MX" sz="1000" kern="100">
                                    <a:effectLst/>
                                    <a:latin typeface="Cambria Math" panose="02040503050406030204" pitchFamily="18" charset="0"/>
                                  </a:rPr>
                                  <m:t>100</m:t>
                                </m:r>
                              </m:oMath>
                            </m:oMathPara>
                          </a14:m>
                          <a:endParaRPr lang="es-MX" sz="1050" kern="100">
                            <a:effectLst/>
                          </a:endParaRPr>
                        </a:p>
                        <a:p>
                          <a:pPr/>
                          <a14:m>
                            <m:oMathPara xmlns:m="http://schemas.openxmlformats.org/officeDocument/2006/math">
                              <m:oMathParaPr>
                                <m:jc m:val="centerGroup"/>
                              </m:oMathParaPr>
                              <m:oMath xmlns:m="http://schemas.openxmlformats.org/officeDocument/2006/math">
                                <m:r>
                                  <a:rPr lang="es-MX" sz="1000" kern="100">
                                    <a:effectLst/>
                                    <a:latin typeface="Cambria Math" panose="02040503050406030204" pitchFamily="18" charset="0"/>
                                  </a:rPr>
                                  <m:t>𝑁𝑀𝐸𝑇</m:t>
                                </m:r>
                                <m:sSub>
                                  <m:sSubPr>
                                    <m:ctrlPr>
                                      <a:rPr lang="es-MX" sz="1000" i="1" kern="100">
                                        <a:effectLst/>
                                        <a:latin typeface="Cambria Math" panose="02040503050406030204" pitchFamily="18" charset="0"/>
                                      </a:rPr>
                                    </m:ctrlPr>
                                  </m:sSubPr>
                                  <m:e>
                                    <m:r>
                                      <a:rPr lang="es-MX" sz="1000" kern="100">
                                        <a:effectLst/>
                                        <a:latin typeface="Cambria Math" panose="02040503050406030204" pitchFamily="18" charset="0"/>
                                      </a:rPr>
                                      <m:t>𝑀</m:t>
                                    </m:r>
                                  </m:e>
                                  <m:sub>
                                    <m:r>
                                      <a:rPr lang="es-MX" sz="1000" kern="100">
                                        <a:effectLst/>
                                        <a:latin typeface="Cambria Math" panose="02040503050406030204" pitchFamily="18" charset="0"/>
                                      </a:rPr>
                                      <m:t>𝑝𝑗</m:t>
                                    </m:r>
                                  </m:sub>
                                </m:sSub>
                                <m:r>
                                  <a:rPr lang="es-MX" sz="1000" kern="100">
                                    <a:effectLst/>
                                    <a:latin typeface="Cambria Math" panose="02040503050406030204" pitchFamily="18" charset="0"/>
                                  </a:rPr>
                                  <m:t>:</m:t>
                                </m:r>
                                <m:r>
                                  <a:rPr lang="es-MX" sz="1000" kern="100">
                                    <a:effectLst/>
                                    <a:latin typeface="Cambria Math" panose="02040503050406030204" pitchFamily="18" charset="0"/>
                                  </a:rPr>
                                  <m:t>𝑁</m:t>
                                </m:r>
                                <m:r>
                                  <a:rPr lang="es-MX" sz="1000" kern="100">
                                    <a:effectLst/>
                                    <a:latin typeface="Cambria Math" panose="02040503050406030204" pitchFamily="18" charset="0"/>
                                  </a:rPr>
                                  <m:t>ú</m:t>
                                </m:r>
                                <m:r>
                                  <a:rPr lang="es-MX" sz="1000" kern="100">
                                    <a:effectLst/>
                                    <a:latin typeface="Cambria Math" panose="02040503050406030204" pitchFamily="18" charset="0"/>
                                  </a:rPr>
                                  <m:t>𝑚𝑒𝑟𝑜</m:t>
                                </m:r>
                                <m:r>
                                  <a:rPr lang="es-MX" sz="1000" kern="100">
                                    <a:effectLst/>
                                    <a:latin typeface="Cambria Math" panose="02040503050406030204" pitchFamily="18" charset="0"/>
                                  </a:rPr>
                                  <m:t> </m:t>
                                </m:r>
                                <m:r>
                                  <a:rPr lang="es-MX" sz="1000" kern="100">
                                    <a:effectLst/>
                                    <a:latin typeface="Cambria Math" panose="02040503050406030204" pitchFamily="18" charset="0"/>
                                  </a:rPr>
                                  <m:t>𝑑𝑒</m:t>
                                </m:r>
                                <m:r>
                                  <a:rPr lang="es-MX" sz="1000" kern="100">
                                    <a:effectLst/>
                                    <a:latin typeface="Cambria Math" panose="02040503050406030204" pitchFamily="18" charset="0"/>
                                  </a:rPr>
                                  <m:t> </m:t>
                                </m:r>
                                <m:r>
                                  <a:rPr lang="es-MX" sz="1000" kern="100">
                                    <a:effectLst/>
                                    <a:latin typeface="Cambria Math" panose="02040503050406030204" pitchFamily="18" charset="0"/>
                                  </a:rPr>
                                  <m:t>𝑚𝑢𝑗𝑒𝑟𝑒𝑠</m:t>
                                </m:r>
                                <m:r>
                                  <a:rPr lang="es-MX" sz="1000" kern="100">
                                    <a:effectLst/>
                                    <a:latin typeface="Cambria Math" panose="02040503050406030204" pitchFamily="18" charset="0"/>
                                  </a:rPr>
                                  <m:t> </m:t>
                                </m:r>
                                <m:r>
                                  <a:rPr lang="es-MX" sz="1000" kern="100">
                                    <a:effectLst/>
                                    <a:latin typeface="Cambria Math" panose="02040503050406030204" pitchFamily="18" charset="0"/>
                                  </a:rPr>
                                  <m:t>𝑒𝑛</m:t>
                                </m:r>
                                <m:r>
                                  <a:rPr lang="es-MX" sz="1000" kern="100">
                                    <a:effectLst/>
                                    <a:latin typeface="Cambria Math" panose="02040503050406030204" pitchFamily="18" charset="0"/>
                                  </a:rPr>
                                  <m:t> </m:t>
                                </m:r>
                                <m:r>
                                  <a:rPr lang="es-MX" sz="1000" kern="100">
                                    <a:effectLst/>
                                    <a:latin typeface="Cambria Math" panose="02040503050406030204" pitchFamily="18" charset="0"/>
                                  </a:rPr>
                                  <m:t>𝑒𝑑𝑎𝑑</m:t>
                                </m:r>
                                <m:r>
                                  <a:rPr lang="es-MX" sz="1000" kern="100">
                                    <a:effectLst/>
                                    <a:latin typeface="Cambria Math" panose="02040503050406030204" pitchFamily="18" charset="0"/>
                                  </a:rPr>
                                  <m:t> </m:t>
                                </m:r>
                                <m:r>
                                  <a:rPr lang="es-MX" sz="1000" kern="100">
                                    <a:effectLst/>
                                    <a:latin typeface="Cambria Math" panose="02040503050406030204" pitchFamily="18" charset="0"/>
                                  </a:rPr>
                                  <m:t>𝑑𝑒</m:t>
                                </m:r>
                                <m:r>
                                  <a:rPr lang="es-MX" sz="1000" kern="100">
                                    <a:effectLst/>
                                    <a:latin typeface="Cambria Math" panose="02040503050406030204" pitchFamily="18" charset="0"/>
                                  </a:rPr>
                                  <m:t> </m:t>
                                </m:r>
                                <m:r>
                                  <a:rPr lang="es-MX" sz="1000" kern="100">
                                    <a:effectLst/>
                                    <a:latin typeface="Cambria Math" panose="02040503050406030204" pitchFamily="18" charset="0"/>
                                  </a:rPr>
                                  <m:t>𝑡𝑟𝑎𝑏𝑎𝑗𝑎𝑟</m:t>
                                </m:r>
                                <m:r>
                                  <a:rPr lang="es-MX" sz="1000" kern="100">
                                    <a:effectLst/>
                                    <a:latin typeface="Cambria Math" panose="02040503050406030204" pitchFamily="18" charset="0"/>
                                  </a:rPr>
                                  <m:t> </m:t>
                                </m:r>
                                <m:r>
                                  <a:rPr lang="es-MX" sz="1000" kern="100">
                                    <a:effectLst/>
                                    <a:latin typeface="Cambria Math" panose="02040503050406030204" pitchFamily="18" charset="0"/>
                                  </a:rPr>
                                  <m:t>𝑝𝑜𝑟</m:t>
                                </m:r>
                                <m:r>
                                  <a:rPr lang="es-MX" sz="1000" kern="100">
                                    <a:effectLst/>
                                    <a:latin typeface="Cambria Math" panose="02040503050406030204" pitchFamily="18" charset="0"/>
                                  </a:rPr>
                                  <m:t> </m:t>
                                </m:r>
                                <m:r>
                                  <a:rPr lang="es-MX" sz="1000" kern="100">
                                    <a:effectLst/>
                                    <a:latin typeface="Cambria Math" panose="02040503050406030204" pitchFamily="18" charset="0"/>
                                  </a:rPr>
                                  <m:t>𝑔𝑟𝑢𝑝𝑜</m:t>
                                </m:r>
                                <m:r>
                                  <a:rPr lang="es-MX" sz="1000" kern="100">
                                    <a:effectLst/>
                                    <a:latin typeface="Cambria Math" panose="02040503050406030204" pitchFamily="18" charset="0"/>
                                  </a:rPr>
                                  <m:t> </m:t>
                                </m:r>
                                <m:r>
                                  <a:rPr lang="es-MX" sz="1000" kern="100">
                                    <a:effectLst/>
                                    <a:latin typeface="Cambria Math" panose="02040503050406030204" pitchFamily="18" charset="0"/>
                                  </a:rPr>
                                  <m:t>𝑝𝑜𝑏𝑙𝑎𝑐𝑖𝑜𝑛𝑎𝑙</m:t>
                                </m:r>
                                <m:r>
                                  <a:rPr lang="es-MX" sz="1000" kern="100">
                                    <a:effectLst/>
                                    <a:latin typeface="Cambria Math" panose="02040503050406030204" pitchFamily="18" charset="0"/>
                                  </a:rPr>
                                  <m:t>  </m:t>
                                </m:r>
                                <m:r>
                                  <a:rPr lang="es-MX" sz="1000" kern="100">
                                    <a:effectLst/>
                                    <a:latin typeface="Cambria Math" panose="02040503050406030204" pitchFamily="18" charset="0"/>
                                  </a:rPr>
                                  <m:t>𝑝</m:t>
                                </m:r>
                                <m:r>
                                  <a:rPr lang="es-MX" sz="1000" kern="100">
                                    <a:effectLst/>
                                    <a:latin typeface="Cambria Math" panose="02040503050406030204" pitchFamily="18" charset="0"/>
                                  </a:rPr>
                                  <m:t>  </m:t>
                                </m:r>
                              </m:oMath>
                            </m:oMathPara>
                          </a14:m>
                          <a:endParaRPr lang="es-MX" sz="1050" kern="100">
                            <a:effectLst/>
                          </a:endParaRPr>
                        </a:p>
                        <a:p>
                          <a:pPr/>
                          <a14:m>
                            <m:oMathPara xmlns:m="http://schemas.openxmlformats.org/officeDocument/2006/math">
                              <m:oMathParaPr>
                                <m:jc m:val="centerGroup"/>
                              </m:oMathParaPr>
                              <m:oMath xmlns:m="http://schemas.openxmlformats.org/officeDocument/2006/math">
                                <m:r>
                                  <a:rPr lang="es-MX" sz="1000" kern="100">
                                    <a:effectLst/>
                                    <a:latin typeface="Cambria Math" panose="02040503050406030204" pitchFamily="18" charset="0"/>
                                  </a:rPr>
                                  <m:t>𝑑𝑒</m:t>
                                </m:r>
                                <m:r>
                                  <a:rPr lang="es-MX" sz="1000" kern="100">
                                    <a:effectLst/>
                                    <a:latin typeface="Cambria Math" panose="02040503050406030204" pitchFamily="18" charset="0"/>
                                  </a:rPr>
                                  <m:t> </m:t>
                                </m:r>
                                <m:r>
                                  <a:rPr lang="es-MX" sz="1000" kern="100">
                                    <a:effectLst/>
                                    <a:latin typeface="Cambria Math" panose="02040503050406030204" pitchFamily="18" charset="0"/>
                                  </a:rPr>
                                  <m:t>𝑚𝑖𝑔𝑟𝑎𝑛𝑡𝑒𝑠</m:t>
                                </m:r>
                                <m:r>
                                  <a:rPr lang="es-MX" sz="1000" kern="100">
                                    <a:effectLst/>
                                    <a:latin typeface="Cambria Math" panose="02040503050406030204" pitchFamily="18" charset="0"/>
                                  </a:rPr>
                                  <m:t> </m:t>
                                </m:r>
                                <m:r>
                                  <a:rPr lang="es-MX" sz="1000" kern="100">
                                    <a:effectLst/>
                                    <a:latin typeface="Cambria Math" panose="02040503050406030204" pitchFamily="18" charset="0"/>
                                  </a:rPr>
                                  <m:t>𝑖𝑛𝑡𝑒𝑟𝑛𝑎𝑐𝑖𝑜𝑛𝑎𝑙𝑒𝑠</m:t>
                                </m:r>
                                <m:r>
                                  <a:rPr lang="es-MX" sz="1000" kern="100">
                                    <a:effectLst/>
                                    <a:latin typeface="Cambria Math" panose="02040503050406030204" pitchFamily="18" charset="0"/>
                                  </a:rPr>
                                  <m:t> </m:t>
                                </m:r>
                                <m:r>
                                  <a:rPr lang="es-MX" sz="1000" kern="100">
                                    <a:effectLst/>
                                    <a:latin typeface="Cambria Math" panose="02040503050406030204" pitchFamily="18" charset="0"/>
                                  </a:rPr>
                                  <m:t>𝑒𝑛</m:t>
                                </m:r>
                                <m:r>
                                  <a:rPr lang="es-MX" sz="1000" kern="100">
                                    <a:effectLst/>
                                    <a:latin typeface="Cambria Math" panose="02040503050406030204" pitchFamily="18" charset="0"/>
                                  </a:rPr>
                                  <m:t> </m:t>
                                </m:r>
                                <m:r>
                                  <a:rPr lang="es-MX" sz="1000" kern="100">
                                    <a:effectLst/>
                                    <a:latin typeface="Cambria Math" panose="02040503050406030204" pitchFamily="18" charset="0"/>
                                  </a:rPr>
                                  <m:t>𝑝𝑟𝑜𝑐𝑒𝑠𝑜𝑠</m:t>
                                </m:r>
                                <m:r>
                                  <a:rPr lang="es-MX" sz="1000" kern="100">
                                    <a:effectLst/>
                                    <a:latin typeface="Cambria Math" panose="02040503050406030204" pitchFamily="18" charset="0"/>
                                  </a:rPr>
                                  <m:t> </m:t>
                                </m:r>
                                <m:r>
                                  <a:rPr lang="es-MX" sz="1000" kern="100">
                                    <a:effectLst/>
                                    <a:latin typeface="Cambria Math" panose="02040503050406030204" pitchFamily="18" charset="0"/>
                                  </a:rPr>
                                  <m:t>𝑑𝑒</m:t>
                                </m:r>
                                <m:r>
                                  <a:rPr lang="es-MX" sz="1000" kern="100">
                                    <a:effectLst/>
                                    <a:latin typeface="Cambria Math" panose="02040503050406030204" pitchFamily="18" charset="0"/>
                                  </a:rPr>
                                  <m:t> </m:t>
                                </m:r>
                                <m:r>
                                  <a:rPr lang="es-MX" sz="1000" kern="100">
                                    <a:effectLst/>
                                    <a:latin typeface="Cambria Math" panose="02040503050406030204" pitchFamily="18" charset="0"/>
                                  </a:rPr>
                                  <m:t>𝑟𝑒𝑐𝑙𝑢𝑡𝑎𝑚𝑖𝑒𝑛𝑡𝑜</m:t>
                                </m:r>
                                <m:r>
                                  <a:rPr lang="es-MX" sz="1000" kern="100">
                                    <a:effectLst/>
                                    <a:latin typeface="Cambria Math" panose="02040503050406030204" pitchFamily="18" charset="0"/>
                                  </a:rPr>
                                  <m:t> </m:t>
                                </m:r>
                                <m:r>
                                  <a:rPr lang="es-MX" sz="1000" kern="100">
                                    <a:effectLst/>
                                    <a:latin typeface="Cambria Math" panose="02040503050406030204" pitchFamily="18" charset="0"/>
                                  </a:rPr>
                                  <m:t>𝑝𝑜𝑟</m:t>
                                </m:r>
                                <m:r>
                                  <a:rPr lang="es-MX" sz="1000" kern="100">
                                    <a:effectLst/>
                                    <a:latin typeface="Cambria Math" panose="02040503050406030204" pitchFamily="18" charset="0"/>
                                  </a:rPr>
                                  <m:t> </m:t>
                                </m:r>
                                <m:r>
                                  <a:rPr lang="es-MX" sz="1000" kern="100">
                                    <a:effectLst/>
                                    <a:latin typeface="Cambria Math" panose="02040503050406030204" pitchFamily="18" charset="0"/>
                                  </a:rPr>
                                  <m:t>𝑠𝑒𝑐𝑡𝑜𝑟</m:t>
                                </m:r>
                                <m:r>
                                  <a:rPr lang="es-MX" sz="1000" kern="100">
                                    <a:effectLst/>
                                    <a:latin typeface="Cambria Math" panose="02040503050406030204" pitchFamily="18" charset="0"/>
                                  </a:rPr>
                                  <m:t> </m:t>
                                </m:r>
                                <m:r>
                                  <a:rPr lang="es-MX" sz="1000" kern="100">
                                    <a:effectLst/>
                                    <a:latin typeface="Cambria Math" panose="02040503050406030204" pitchFamily="18" charset="0"/>
                                  </a:rPr>
                                  <m:t>𝑒𝑐𝑜𝑛</m:t>
                                </m:r>
                                <m:r>
                                  <a:rPr lang="es-MX" sz="1000" kern="100">
                                    <a:effectLst/>
                                    <a:latin typeface="Cambria Math" panose="02040503050406030204" pitchFamily="18" charset="0"/>
                                  </a:rPr>
                                  <m:t>ó</m:t>
                                </m:r>
                                <m:r>
                                  <a:rPr lang="es-MX" sz="1000" kern="100">
                                    <a:effectLst/>
                                    <a:latin typeface="Cambria Math" panose="02040503050406030204" pitchFamily="18" charset="0"/>
                                  </a:rPr>
                                  <m:t>𝑚𝑖𝑐𝑜</m:t>
                                </m:r>
                                <m:r>
                                  <a:rPr lang="es-MX" sz="1000" kern="100">
                                    <a:effectLst/>
                                    <a:latin typeface="Cambria Math" panose="02040503050406030204" pitchFamily="18" charset="0"/>
                                  </a:rPr>
                                  <m:t> </m:t>
                                </m:r>
                                <m:r>
                                  <a:rPr lang="es-MX" sz="1000" kern="100">
                                    <a:effectLst/>
                                    <a:latin typeface="Cambria Math" panose="02040503050406030204" pitchFamily="18" charset="0"/>
                                  </a:rPr>
                                  <m:t>𝑗</m:t>
                                </m:r>
                              </m:oMath>
                            </m:oMathPara>
                          </a14:m>
                          <a:endParaRPr lang="es-MX" sz="1050" kern="100">
                            <a:effectLst/>
                          </a:endParaRPr>
                        </a:p>
                        <a:p>
                          <a:pPr/>
                          <a14:m>
                            <m:oMathPara xmlns:m="http://schemas.openxmlformats.org/officeDocument/2006/math">
                              <m:oMathParaPr>
                                <m:jc m:val="centerGroup"/>
                              </m:oMathParaPr>
                              <m:oMath xmlns:m="http://schemas.openxmlformats.org/officeDocument/2006/math">
                                <m:r>
                                  <a:rPr lang="es-MX" sz="1000" kern="100">
                                    <a:effectLst/>
                                    <a:latin typeface="Cambria Math" panose="02040503050406030204" pitchFamily="18" charset="0"/>
                                  </a:rPr>
                                  <m:t>𝑇𝑀𝐸𝑇</m:t>
                                </m:r>
                                <m:sSub>
                                  <m:sSubPr>
                                    <m:ctrlPr>
                                      <a:rPr lang="es-MX" sz="1000" i="1" kern="100">
                                        <a:effectLst/>
                                        <a:latin typeface="Cambria Math" panose="02040503050406030204" pitchFamily="18" charset="0"/>
                                      </a:rPr>
                                    </m:ctrlPr>
                                  </m:sSubPr>
                                  <m:e>
                                    <m:r>
                                      <a:rPr lang="es-MX" sz="1000" kern="100">
                                        <a:effectLst/>
                                        <a:latin typeface="Cambria Math" panose="02040503050406030204" pitchFamily="18" charset="0"/>
                                      </a:rPr>
                                      <m:t>𝑀</m:t>
                                    </m:r>
                                  </m:e>
                                  <m:sub>
                                    <m:r>
                                      <a:rPr lang="es-MX" sz="1000" kern="100">
                                        <a:effectLst/>
                                        <a:latin typeface="Cambria Math" panose="02040503050406030204" pitchFamily="18" charset="0"/>
                                      </a:rPr>
                                      <m:t>𝑝</m:t>
                                    </m:r>
                                  </m:sub>
                                </m:sSub>
                                <m:r>
                                  <a:rPr lang="es-MX" sz="1000" kern="100">
                                    <a:effectLst/>
                                    <a:latin typeface="Cambria Math" panose="02040503050406030204" pitchFamily="18" charset="0"/>
                                  </a:rPr>
                                  <m:t>:</m:t>
                                </m:r>
                                <m:r>
                                  <a:rPr lang="es-MX" sz="1000" kern="100">
                                    <a:effectLst/>
                                    <a:latin typeface="Cambria Math" panose="02040503050406030204" pitchFamily="18" charset="0"/>
                                  </a:rPr>
                                  <m:t>𝑇𝑜𝑡𝑎𝑙</m:t>
                                </m:r>
                                <m:r>
                                  <a:rPr lang="es-MX" sz="1000" kern="100">
                                    <a:effectLst/>
                                    <a:latin typeface="Cambria Math" panose="02040503050406030204" pitchFamily="18" charset="0"/>
                                  </a:rPr>
                                  <m:t> </m:t>
                                </m:r>
                                <m:r>
                                  <a:rPr lang="es-MX" sz="1000" kern="100">
                                    <a:effectLst/>
                                    <a:latin typeface="Cambria Math" panose="02040503050406030204" pitchFamily="18" charset="0"/>
                                  </a:rPr>
                                  <m:t>𝑑𝑒</m:t>
                                </m:r>
                                <m:r>
                                  <a:rPr lang="es-MX" sz="1000" kern="100">
                                    <a:effectLst/>
                                    <a:latin typeface="Cambria Math" panose="02040503050406030204" pitchFamily="18" charset="0"/>
                                  </a:rPr>
                                  <m:t> </m:t>
                                </m:r>
                                <m:r>
                                  <a:rPr lang="es-MX" sz="1000" kern="100">
                                    <a:effectLst/>
                                    <a:latin typeface="Cambria Math" panose="02040503050406030204" pitchFamily="18" charset="0"/>
                                  </a:rPr>
                                  <m:t>𝑚𝑢𝑗𝑒𝑟𝑒𝑠</m:t>
                                </m:r>
                                <m:r>
                                  <a:rPr lang="es-MX" sz="1000" kern="100">
                                    <a:effectLst/>
                                    <a:latin typeface="Cambria Math" panose="02040503050406030204" pitchFamily="18" charset="0"/>
                                  </a:rPr>
                                  <m:t> </m:t>
                                </m:r>
                                <m:r>
                                  <a:rPr lang="es-MX" sz="1000" kern="100">
                                    <a:effectLst/>
                                    <a:latin typeface="Cambria Math" panose="02040503050406030204" pitchFamily="18" charset="0"/>
                                  </a:rPr>
                                  <m:t>𝑒𝑛</m:t>
                                </m:r>
                                <m:r>
                                  <a:rPr lang="es-MX" sz="1000" kern="100">
                                    <a:effectLst/>
                                    <a:latin typeface="Cambria Math" panose="02040503050406030204" pitchFamily="18" charset="0"/>
                                  </a:rPr>
                                  <m:t> </m:t>
                                </m:r>
                                <m:r>
                                  <a:rPr lang="es-MX" sz="1000" kern="100">
                                    <a:effectLst/>
                                    <a:latin typeface="Cambria Math" panose="02040503050406030204" pitchFamily="18" charset="0"/>
                                  </a:rPr>
                                  <m:t>𝑒𝑑𝑎𝑑</m:t>
                                </m:r>
                                <m:r>
                                  <a:rPr lang="es-MX" sz="1000" kern="100">
                                    <a:effectLst/>
                                    <a:latin typeface="Cambria Math" panose="02040503050406030204" pitchFamily="18" charset="0"/>
                                  </a:rPr>
                                  <m:t> </m:t>
                                </m:r>
                                <m:r>
                                  <a:rPr lang="es-MX" sz="1000" kern="100">
                                    <a:effectLst/>
                                    <a:latin typeface="Cambria Math" panose="02040503050406030204" pitchFamily="18" charset="0"/>
                                  </a:rPr>
                                  <m:t>𝑑𝑒</m:t>
                                </m:r>
                                <m:r>
                                  <a:rPr lang="es-MX" sz="1000" kern="100">
                                    <a:effectLst/>
                                    <a:latin typeface="Cambria Math" panose="02040503050406030204" pitchFamily="18" charset="0"/>
                                  </a:rPr>
                                  <m:t> </m:t>
                                </m:r>
                                <m:r>
                                  <a:rPr lang="es-MX" sz="1000" kern="100">
                                    <a:effectLst/>
                                    <a:latin typeface="Cambria Math" panose="02040503050406030204" pitchFamily="18" charset="0"/>
                                  </a:rPr>
                                  <m:t>𝑡𝑟𝑎𝑏𝑎𝑗𝑎𝑟</m:t>
                                </m:r>
                                <m:r>
                                  <a:rPr lang="es-MX" sz="1000" kern="100">
                                    <a:effectLst/>
                                    <a:latin typeface="Cambria Math" panose="02040503050406030204" pitchFamily="18" charset="0"/>
                                  </a:rPr>
                                  <m:t> </m:t>
                                </m:r>
                                <m:r>
                                  <a:rPr lang="es-MX" sz="1000" kern="100">
                                    <a:effectLst/>
                                    <a:latin typeface="Cambria Math" panose="02040503050406030204" pitchFamily="18" charset="0"/>
                                  </a:rPr>
                                  <m:t>𝑝𝑜𝑟</m:t>
                                </m:r>
                                <m:r>
                                  <a:rPr lang="es-MX" sz="1000" kern="100">
                                    <a:effectLst/>
                                    <a:latin typeface="Cambria Math" panose="02040503050406030204" pitchFamily="18" charset="0"/>
                                  </a:rPr>
                                  <m:t> </m:t>
                                </m:r>
                                <m:r>
                                  <a:rPr lang="es-MX" sz="1000" kern="100">
                                    <a:effectLst/>
                                    <a:latin typeface="Cambria Math" panose="02040503050406030204" pitchFamily="18" charset="0"/>
                                  </a:rPr>
                                  <m:t>𝑔𝑟𝑢𝑝𝑜</m:t>
                                </m:r>
                                <m:r>
                                  <a:rPr lang="es-MX" sz="1000" kern="100">
                                    <a:effectLst/>
                                    <a:latin typeface="Cambria Math" panose="02040503050406030204" pitchFamily="18" charset="0"/>
                                  </a:rPr>
                                  <m:t> </m:t>
                                </m:r>
                                <m:r>
                                  <a:rPr lang="es-MX" sz="1000" kern="100">
                                    <a:effectLst/>
                                    <a:latin typeface="Cambria Math" panose="02040503050406030204" pitchFamily="18" charset="0"/>
                                  </a:rPr>
                                  <m:t>𝑝𝑜𝑏𝑙𝑎𝑐𝑖𝑜𝑛𝑎𝑙</m:t>
                                </m:r>
                                <m:r>
                                  <a:rPr lang="es-MX" sz="1000" kern="100">
                                    <a:effectLst/>
                                    <a:latin typeface="Cambria Math" panose="02040503050406030204" pitchFamily="18" charset="0"/>
                                  </a:rPr>
                                  <m:t>  </m:t>
                                </m:r>
                                <m:r>
                                  <a:rPr lang="es-MX" sz="1000" kern="100">
                                    <a:effectLst/>
                                    <a:latin typeface="Cambria Math" panose="02040503050406030204" pitchFamily="18" charset="0"/>
                                  </a:rPr>
                                  <m:t>𝑝</m:t>
                                </m:r>
                                <m:r>
                                  <a:rPr lang="es-MX" sz="1000" kern="100">
                                    <a:effectLst/>
                                    <a:latin typeface="Cambria Math" panose="02040503050406030204" pitchFamily="18" charset="0"/>
                                  </a:rPr>
                                  <m:t>  </m:t>
                                </m:r>
                              </m:oMath>
                            </m:oMathPara>
                          </a14:m>
                          <a:endParaRPr lang="es-MX" sz="1050" kern="100">
                            <a:effectLst/>
                          </a:endParaRPr>
                        </a:p>
                        <a:p>
                          <a:pPr/>
                          <a14:m>
                            <m:oMathPara xmlns:m="http://schemas.openxmlformats.org/officeDocument/2006/math">
                              <m:oMathParaPr>
                                <m:jc m:val="centerGroup"/>
                              </m:oMathParaPr>
                              <m:oMath xmlns:m="http://schemas.openxmlformats.org/officeDocument/2006/math">
                                <m:r>
                                  <a:rPr lang="es-MX" sz="1000" kern="100">
                                    <a:effectLst/>
                                    <a:latin typeface="Cambria Math" panose="02040503050406030204" pitchFamily="18" charset="0"/>
                                  </a:rPr>
                                  <m:t>𝑑𝑒</m:t>
                                </m:r>
                                <m:r>
                                  <a:rPr lang="es-MX" sz="1000" kern="100">
                                    <a:effectLst/>
                                    <a:latin typeface="Cambria Math" panose="02040503050406030204" pitchFamily="18" charset="0"/>
                                  </a:rPr>
                                  <m:t> </m:t>
                                </m:r>
                                <m:r>
                                  <a:rPr lang="es-MX" sz="1000" kern="100">
                                    <a:effectLst/>
                                    <a:latin typeface="Cambria Math" panose="02040503050406030204" pitchFamily="18" charset="0"/>
                                  </a:rPr>
                                  <m:t>𝑚𝑖𝑔𝑟𝑎𝑛𝑡𝑒𝑠</m:t>
                                </m:r>
                                <m:r>
                                  <a:rPr lang="es-MX" sz="1000" kern="100">
                                    <a:effectLst/>
                                    <a:latin typeface="Cambria Math" panose="02040503050406030204" pitchFamily="18" charset="0"/>
                                  </a:rPr>
                                  <m:t> </m:t>
                                </m:r>
                                <m:r>
                                  <a:rPr lang="es-MX" sz="1000" kern="100">
                                    <a:effectLst/>
                                    <a:latin typeface="Cambria Math" panose="02040503050406030204" pitchFamily="18" charset="0"/>
                                  </a:rPr>
                                  <m:t>𝑖𝑛𝑡𝑒𝑟𝑛𝑎𝑐𝑖𝑜𝑛𝑎𝑙𝑒𝑠</m:t>
                                </m:r>
                                <m:r>
                                  <a:rPr lang="es-MX" sz="1000" kern="100">
                                    <a:effectLst/>
                                    <a:latin typeface="Cambria Math" panose="02040503050406030204" pitchFamily="18" charset="0"/>
                                  </a:rPr>
                                  <m:t> </m:t>
                                </m:r>
                                <m:r>
                                  <a:rPr lang="es-MX" sz="1000" kern="100">
                                    <a:effectLst/>
                                    <a:latin typeface="Cambria Math" panose="02040503050406030204" pitchFamily="18" charset="0"/>
                                  </a:rPr>
                                  <m:t>𝑒𝑛</m:t>
                                </m:r>
                                <m:r>
                                  <a:rPr lang="es-MX" sz="1000" kern="100">
                                    <a:effectLst/>
                                    <a:latin typeface="Cambria Math" panose="02040503050406030204" pitchFamily="18" charset="0"/>
                                  </a:rPr>
                                  <m:t> </m:t>
                                </m:r>
                                <m:r>
                                  <a:rPr lang="es-MX" sz="1000" kern="100">
                                    <a:effectLst/>
                                    <a:latin typeface="Cambria Math" panose="02040503050406030204" pitchFamily="18" charset="0"/>
                                  </a:rPr>
                                  <m:t>𝑝𝑟𝑜𝑐𝑒𝑠𝑜𝑠</m:t>
                                </m:r>
                                <m:r>
                                  <a:rPr lang="es-MX" sz="1000" kern="100">
                                    <a:effectLst/>
                                    <a:latin typeface="Cambria Math" panose="02040503050406030204" pitchFamily="18" charset="0"/>
                                  </a:rPr>
                                  <m:t> </m:t>
                                </m:r>
                                <m:r>
                                  <a:rPr lang="es-MX" sz="1000" kern="100">
                                    <a:effectLst/>
                                    <a:latin typeface="Cambria Math" panose="02040503050406030204" pitchFamily="18" charset="0"/>
                                  </a:rPr>
                                  <m:t>𝑑𝑒</m:t>
                                </m:r>
                                <m:r>
                                  <a:rPr lang="es-MX" sz="1000" kern="100">
                                    <a:effectLst/>
                                    <a:latin typeface="Cambria Math" panose="02040503050406030204" pitchFamily="18" charset="0"/>
                                  </a:rPr>
                                  <m:t> </m:t>
                                </m:r>
                                <m:r>
                                  <a:rPr lang="es-MX" sz="1000" kern="100">
                                    <a:effectLst/>
                                    <a:latin typeface="Cambria Math" panose="02040503050406030204" pitchFamily="18" charset="0"/>
                                  </a:rPr>
                                  <m:t>𝑟𝑒𝑐𝑙𝑢𝑡𝑎𝑚𝑖𝑒𝑛𝑡𝑜</m:t>
                                </m:r>
                                <m:r>
                                  <a:rPr lang="es-MX" sz="1000" kern="100">
                                    <a:effectLst/>
                                    <a:latin typeface="Cambria Math" panose="02040503050406030204" pitchFamily="18" charset="0"/>
                                  </a:rPr>
                                  <m:t>   </m:t>
                                </m:r>
                              </m:oMath>
                            </m:oMathPara>
                          </a14:m>
                          <a:endParaRPr lang="es-MX" sz="1050" kern="100">
                            <a:effectLst/>
                          </a:endParaRPr>
                        </a:p>
                        <a:p>
                          <a14:m>
                            <m:oMath xmlns:m="http://schemas.openxmlformats.org/officeDocument/2006/math">
                              <m:r>
                                <a:rPr lang="es-MX" sz="1000" kern="100">
                                  <a:effectLst/>
                                  <a:latin typeface="Cambria Math" panose="02040503050406030204" pitchFamily="18" charset="0"/>
                                </a:rPr>
                                <m:t>𝑝</m:t>
                              </m:r>
                              <m:r>
                                <a:rPr lang="es-MX" sz="1000" kern="100">
                                  <a:effectLst/>
                                  <a:latin typeface="Cambria Math" panose="02040503050406030204" pitchFamily="18" charset="0"/>
                                </a:rPr>
                                <m:t>:</m:t>
                              </m:r>
                            </m:oMath>
                          </a14:m>
                          <a:r>
                            <a:rPr lang="es-MX" sz="1000" kern="100">
                              <a:effectLst/>
                            </a:rPr>
                            <a:t> Residentes trabajadores, Temporales trabajadores (no residente) en movilidad</a:t>
                          </a:r>
                          <a:r>
                            <a:rPr lang="es-MX" sz="1050" kern="100">
                              <a:effectLst/>
                            </a:rPr>
                            <a:t>.</a:t>
                          </a:r>
                        </a:p>
                        <a:p>
                          <a14:m>
                            <m:oMath xmlns:m="http://schemas.openxmlformats.org/officeDocument/2006/math">
                              <m:r>
                                <a:rPr lang="es-MX" sz="1000" kern="100">
                                  <a:effectLst/>
                                  <a:latin typeface="Cambria Math" panose="02040503050406030204" pitchFamily="18" charset="0"/>
                                </a:rPr>
                                <m:t>𝑗</m:t>
                              </m:r>
                              <m:r>
                                <a:rPr lang="es-MX" sz="1000" kern="100">
                                  <a:effectLst/>
                                  <a:latin typeface="Cambria Math" panose="02040503050406030204" pitchFamily="18" charset="0"/>
                                </a:rPr>
                                <m:t>:</m:t>
                              </m:r>
                            </m:oMath>
                          </a14:m>
                          <a:r>
                            <a:rPr lang="es-MX" sz="1000" kern="100">
                              <a:effectLst/>
                            </a:rPr>
                            <a:t> Sector primario, secundario y terciario.</a:t>
                          </a:r>
                          <a:endParaRPr lang="es-MX" sz="1050" kern="100">
                            <a:effectLst/>
                          </a:endParaRPr>
                        </a:p>
                        <a:p>
                          <a:r>
                            <a:rPr lang="es-MX" sz="1000" kern="100">
                              <a:effectLst/>
                            </a:rPr>
                            <a:t> </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2097791143"/>
                      </a:ext>
                    </a:extLst>
                  </a:tr>
                  <a:tr h="283999">
                    <a:tc>
                      <a:txBody>
                        <a:bodyPr/>
                        <a:lstStyle/>
                        <a:p>
                          <a:r>
                            <a:rPr lang="es-MX" sz="1000" kern="100">
                              <a:effectLst/>
                            </a:rPr>
                            <a:t>Fuente de información</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Centros de trabajo, bolsas de trabajo/procesos de reclutamiento/ perfil laboral de personas migrantes internacionales</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3696440084"/>
                      </a:ext>
                    </a:extLst>
                  </a:tr>
                  <a:tr h="289940">
                    <a:tc>
                      <a:txBody>
                        <a:bodyPr/>
                        <a:lstStyle/>
                        <a:p>
                          <a:r>
                            <a:rPr lang="es-MX" sz="1000" kern="100">
                              <a:effectLst/>
                            </a:rPr>
                            <a:t>Cobertura geográfica</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Nacional y Estatal</a:t>
                          </a:r>
                          <a:endParaRPr lang="es-MX" sz="1050" kern="100">
                            <a:effectLst/>
                          </a:endParaRPr>
                        </a:p>
                        <a:p>
                          <a:r>
                            <a:rPr lang="es-MX" sz="1000" kern="100">
                              <a:effectLst/>
                            </a:rPr>
                            <a:t> </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813844821"/>
                      </a:ext>
                    </a:extLst>
                  </a:tr>
                  <a:tr h="1845994">
                    <a:tc>
                      <a:txBody>
                        <a:bodyPr/>
                        <a:lstStyle/>
                        <a:p>
                          <a:r>
                            <a:rPr lang="es-MX" sz="1000" kern="100">
                              <a:effectLst/>
                            </a:rPr>
                            <a:t>Observaciones</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pPr algn="just"/>
                          <a:r>
                            <a:rPr lang="es-MX" sz="1000" kern="100" dirty="0">
                              <a:effectLst/>
                            </a:rPr>
                            <a:t>La guía se limita a medir a personas trabajadoras migrantes internacionales, que define como aquellas personas en edad de trabajar que vaya a realizar, realice o haya realizado una actividad remunerada  en el Estado de medición que no tenga la condición de ciudadano o nacional, hace la distinción en dos poblaciones:</a:t>
                          </a:r>
                          <a:endParaRPr lang="es-MX" sz="1050" kern="100" dirty="0">
                            <a:effectLst/>
                          </a:endParaRPr>
                        </a:p>
                        <a:p>
                          <a:pPr marL="342900" lvl="0" indent="-342900" algn="just">
                            <a:buFont typeface="+mj-lt"/>
                            <a:buAutoNum type="arabicPeriod"/>
                          </a:pPr>
                          <a:r>
                            <a:rPr lang="es-MX" sz="1000" kern="100" dirty="0">
                              <a:effectLst/>
                            </a:rPr>
                            <a:t>Residentes trabajadores: cualquier persona migrante en edad de trabajar que tienen o tuvo la intención de trasladarse de forma permanente o temporal con o sin vínculo laboral formal u otros motivos en la jurisdicción del Estado de medición. (Personas con residencia permanente y temporal que pueden tener o no vínculo laboral)</a:t>
                          </a:r>
                          <a:endParaRPr lang="es-MX" sz="1050" kern="100" dirty="0">
                            <a:effectLst/>
                          </a:endParaRPr>
                        </a:p>
                        <a:p>
                          <a:pPr marL="342900" lvl="0" indent="-342900">
                            <a:buFont typeface="+mj-lt"/>
                            <a:buAutoNum type="arabicPeriod"/>
                          </a:pPr>
                          <a:r>
                            <a:rPr lang="es-MX" sz="1000" kern="100" dirty="0">
                              <a:effectLst/>
                            </a:rPr>
                            <a:t>Temporales trabajadores (no residente) en movilidad: cualquier persona en edad de trabajar no residente en movimiento regularizada con o sin vínculo laboral formal u otros motivos en la jurisdicción del Estado de medición, durante un período determinado (Visitante por razones humanitarias, visitante trabajador fronterizo, Visitante con permiso para realizar actividades remuneradas)</a:t>
                          </a:r>
                          <a:endParaRPr lang="es-MX" sz="1050" kern="100" dirty="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2324188485"/>
                      </a:ext>
                    </a:extLst>
                  </a:tr>
                </a:tbl>
              </a:graphicData>
            </a:graphic>
          </p:graphicFrame>
        </mc:Choice>
        <mc:Fallback xmlns="">
          <p:graphicFrame>
            <p:nvGraphicFramePr>
              <p:cNvPr id="2" name="Tabla 1">
                <a:extLst>
                  <a:ext uri="{FF2B5EF4-FFF2-40B4-BE49-F238E27FC236}">
                    <a16:creationId xmlns:a16="http://schemas.microsoft.com/office/drawing/2014/main" id="{935A9340-3E83-3B9D-3203-CCE5A8458196}"/>
                  </a:ext>
                </a:extLst>
              </p:cNvPr>
              <p:cNvGraphicFramePr>
                <a:graphicFrameLocks noGrp="1"/>
              </p:cNvGraphicFramePr>
              <p:nvPr>
                <p:extLst>
                  <p:ext uri="{D42A27DB-BD31-4B8C-83A1-F6EECF244321}">
                    <p14:modId xmlns:p14="http://schemas.microsoft.com/office/powerpoint/2010/main" val="3516908023"/>
                  </p:ext>
                </p:extLst>
              </p:nvPr>
            </p:nvGraphicFramePr>
            <p:xfrm>
              <a:off x="236483" y="1289468"/>
              <a:ext cx="7236372" cy="5366375"/>
            </p:xfrm>
            <a:graphic>
              <a:graphicData uri="http://schemas.openxmlformats.org/drawingml/2006/table">
                <a:tbl>
                  <a:tblPr firstRow="1" firstCol="1" bandRow="1">
                    <a:tableStyleId>{5C22544A-7EE6-4342-B048-85BDC9FD1C3A}</a:tableStyleId>
                  </a:tblPr>
                  <a:tblGrid>
                    <a:gridCol w="1178739">
                      <a:extLst>
                        <a:ext uri="{9D8B030D-6E8A-4147-A177-3AD203B41FA5}">
                          <a16:colId xmlns:a16="http://schemas.microsoft.com/office/drawing/2014/main" val="2183023830"/>
                        </a:ext>
                      </a:extLst>
                    </a:gridCol>
                    <a:gridCol w="6057633">
                      <a:extLst>
                        <a:ext uri="{9D8B030D-6E8A-4147-A177-3AD203B41FA5}">
                          <a16:colId xmlns:a16="http://schemas.microsoft.com/office/drawing/2014/main" val="2131186616"/>
                        </a:ext>
                      </a:extLst>
                    </a:gridCol>
                  </a:tblGrid>
                  <a:tr h="304800">
                    <a:tc>
                      <a:txBody>
                        <a:bodyPr/>
                        <a:lstStyle/>
                        <a:p>
                          <a:r>
                            <a:rPr lang="es-MX" sz="1000" kern="100">
                              <a:effectLst/>
                            </a:rPr>
                            <a:t>Nombre del indicador</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5. Distribución porcentual de la participación de mujeres trabajadoras migrantes internacionales en proceso de reclutamiento por sector económico</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393908683"/>
                      </a:ext>
                    </a:extLst>
                  </a:tr>
                  <a:tr h="304800">
                    <a:tc>
                      <a:txBody>
                        <a:bodyPr/>
                        <a:lstStyle/>
                        <a:p>
                          <a:r>
                            <a:rPr lang="es-MX" sz="1000" kern="100">
                              <a:effectLst/>
                            </a:rPr>
                            <a:t>Objetivo</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Medir la fuerza de trabajo de mujeres trabajadoras migrantes internacionales que buscan formar parte del sector empleador formal en el país de medición por sector económico</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3142536859"/>
                      </a:ext>
                    </a:extLst>
                  </a:tr>
                  <a:tr h="709998">
                    <a:tc>
                      <a:txBody>
                        <a:bodyPr/>
                        <a:lstStyle/>
                        <a:p>
                          <a:r>
                            <a:rPr lang="es-MX" sz="1000" kern="100">
                              <a:effectLst/>
                            </a:rPr>
                            <a:t>Definición</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Es el número de mujeres en edad de trabajar migrantes internacionales por grupo poblacional (residentes trabajadores y temporales trabajadores (no residente) en movilidad) en procesos de reclutamiento por sector económico respecto al total de mujeres en edad de trabajar migrantes internacionales por grupo poblacional en procesos de reclutamiento en el sector empleador formal multiplicado por cien.</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2177823149"/>
                      </a:ext>
                    </a:extLst>
                  </a:tr>
                  <a:tr h="1591183">
                    <a:tc>
                      <a:txBody>
                        <a:bodyPr/>
                        <a:lstStyle/>
                        <a:p>
                          <a:r>
                            <a:rPr lang="es-MX" sz="1000" kern="100">
                              <a:effectLst/>
                            </a:rPr>
                            <a:t>Fórmula de cálculo</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endParaRPr lang="es-MX"/>
                        </a:p>
                      </a:txBody>
                      <a:tcPr marL="53740" marR="53740" marT="0" marB="0">
                        <a:blipFill>
                          <a:blip r:embed="rId3"/>
                          <a:stretch>
                            <a:fillRect l="-19665" t="-84921" r="-418" b="-154762"/>
                          </a:stretch>
                        </a:blipFill>
                      </a:tcPr>
                    </a:tc>
                    <a:extLst>
                      <a:ext uri="{0D108BD9-81ED-4DB2-BD59-A6C34878D82A}">
                        <a16:rowId xmlns:a16="http://schemas.microsoft.com/office/drawing/2014/main" val="2097791143"/>
                      </a:ext>
                    </a:extLst>
                  </a:tr>
                  <a:tr h="304800">
                    <a:tc>
                      <a:txBody>
                        <a:bodyPr/>
                        <a:lstStyle/>
                        <a:p>
                          <a:r>
                            <a:rPr lang="es-MX" sz="1000" kern="100">
                              <a:effectLst/>
                            </a:rPr>
                            <a:t>Fuente de información</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Centros de trabajo, bolsas de trabajo/procesos de reclutamiento/ perfil laboral de personas migrantes internacionales</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3696440084"/>
                      </a:ext>
                    </a:extLst>
                  </a:tr>
                  <a:tr h="304800">
                    <a:tc>
                      <a:txBody>
                        <a:bodyPr/>
                        <a:lstStyle/>
                        <a:p>
                          <a:r>
                            <a:rPr lang="es-MX" sz="1000" kern="100">
                              <a:effectLst/>
                            </a:rPr>
                            <a:t>Cobertura geográfica</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r>
                            <a:rPr lang="es-MX" sz="1000" kern="100">
                              <a:effectLst/>
                            </a:rPr>
                            <a:t>Nacional y Estatal</a:t>
                          </a:r>
                          <a:endParaRPr lang="es-MX" sz="1050" kern="100">
                            <a:effectLst/>
                          </a:endParaRPr>
                        </a:p>
                        <a:p>
                          <a:r>
                            <a:rPr lang="es-MX" sz="1000" kern="100">
                              <a:effectLst/>
                            </a:rPr>
                            <a:t> </a:t>
                          </a:r>
                          <a:endParaRPr lang="es-MX" sz="1050" kern="10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813844821"/>
                      </a:ext>
                    </a:extLst>
                  </a:tr>
                  <a:tr h="1845994">
                    <a:tc>
                      <a:txBody>
                        <a:bodyPr/>
                        <a:lstStyle/>
                        <a:p>
                          <a:r>
                            <a:rPr lang="es-MX" sz="1000" kern="100">
                              <a:effectLst/>
                            </a:rPr>
                            <a:t>Observaciones</a:t>
                          </a:r>
                          <a:endParaRPr lang="es-MX" sz="1050" kern="100">
                            <a:effectLst/>
                            <a:latin typeface="Times New Roman" panose="02020603050405020304" pitchFamily="18" charset="0"/>
                            <a:ea typeface="Times New Roman" panose="02020603050405020304" pitchFamily="18" charset="0"/>
                          </a:endParaRPr>
                        </a:p>
                      </a:txBody>
                      <a:tcPr marL="53740" marR="53740" marT="0" marB="0"/>
                    </a:tc>
                    <a:tc>
                      <a:txBody>
                        <a:bodyPr/>
                        <a:lstStyle/>
                        <a:p>
                          <a:pPr algn="just"/>
                          <a:r>
                            <a:rPr lang="es-MX" sz="1000" kern="100" dirty="0">
                              <a:effectLst/>
                            </a:rPr>
                            <a:t>La guía se limita a medir a personas trabajadoras migrantes internacionales, que define como aquellas personas en edad de trabajar que vaya a realizar, realice o haya realizado una actividad remunerada  en el Estado de medición que no tenga la condición de ciudadano o nacional, hace la distinción en dos poblaciones:</a:t>
                          </a:r>
                          <a:endParaRPr lang="es-MX" sz="1050" kern="100" dirty="0">
                            <a:effectLst/>
                          </a:endParaRPr>
                        </a:p>
                        <a:p>
                          <a:pPr marL="342900" lvl="0" indent="-342900" algn="just">
                            <a:buFont typeface="+mj-lt"/>
                            <a:buAutoNum type="arabicPeriod"/>
                          </a:pPr>
                          <a:r>
                            <a:rPr lang="es-MX" sz="1000" kern="100" dirty="0">
                              <a:effectLst/>
                            </a:rPr>
                            <a:t>Residentes trabajadores: cualquier persona migrante en edad de trabajar que tienen o tuvo la intención de trasladarse de forma permanente o temporal con o sin vínculo laboral formal u otros motivos en la jurisdicción del Estado de medición. (Personas con residencia permanente y temporal que pueden tener o no vínculo laboral)</a:t>
                          </a:r>
                          <a:endParaRPr lang="es-MX" sz="1050" kern="100" dirty="0">
                            <a:effectLst/>
                          </a:endParaRPr>
                        </a:p>
                        <a:p>
                          <a:pPr marL="342900" lvl="0" indent="-342900">
                            <a:buFont typeface="+mj-lt"/>
                            <a:buAutoNum type="arabicPeriod"/>
                          </a:pPr>
                          <a:r>
                            <a:rPr lang="es-MX" sz="1000" kern="100" dirty="0">
                              <a:effectLst/>
                            </a:rPr>
                            <a:t>Temporales trabajadores (no residente) en movilidad: cualquier persona en edad de trabajar no residente en movimiento regularizada con o sin vínculo laboral formal u otros motivos en la jurisdicción del Estado de medición, durante un período determinado (Visitante por razones humanitarias, visitante trabajador fronterizo, Visitante con permiso para realizar actividades remuneradas)</a:t>
                          </a:r>
                          <a:endParaRPr lang="es-MX" sz="1050" kern="100" dirty="0">
                            <a:effectLst/>
                            <a:latin typeface="Times New Roman" panose="02020603050405020304" pitchFamily="18" charset="0"/>
                            <a:ea typeface="Times New Roman" panose="02020603050405020304" pitchFamily="18" charset="0"/>
                          </a:endParaRPr>
                        </a:p>
                      </a:txBody>
                      <a:tcPr marL="53740" marR="53740" marT="0" marB="0"/>
                    </a:tc>
                    <a:extLst>
                      <a:ext uri="{0D108BD9-81ED-4DB2-BD59-A6C34878D82A}">
                        <a16:rowId xmlns:a16="http://schemas.microsoft.com/office/drawing/2014/main" val="2324188485"/>
                      </a:ext>
                    </a:extLst>
                  </a:tr>
                </a:tbl>
              </a:graphicData>
            </a:graphic>
          </p:graphicFrame>
        </mc:Fallback>
      </mc:AlternateContent>
    </p:spTree>
    <p:extLst>
      <p:ext uri="{BB962C8B-B14F-4D97-AF65-F5344CB8AC3E}">
        <p14:creationId xmlns:p14="http://schemas.microsoft.com/office/powerpoint/2010/main" val="2882549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dirty="0">
                <a:latin typeface="+mj-lt"/>
              </a:rPr>
              <a:t>Anexo 2: </a:t>
            </a:r>
            <a:r>
              <a:rPr lang="en-US" dirty="0" err="1">
                <a:latin typeface="+mj-lt"/>
              </a:rPr>
              <a:t>Recomendaciones</a:t>
            </a:r>
            <a:r>
              <a:rPr lang="en-US" dirty="0">
                <a:latin typeface="+mj-lt"/>
              </a:rPr>
              <a:t> </a:t>
            </a:r>
            <a:r>
              <a:rPr lang="en-US" dirty="0" err="1">
                <a:latin typeface="+mj-lt"/>
              </a:rPr>
              <a:t>técnicas</a:t>
            </a:r>
            <a:endParaRPr lang="en-US" dirty="0">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942805"/>
            <a:ext cx="5278438" cy="674688"/>
          </a:xfrm>
        </p:spPr>
        <p:txBody>
          <a:bodyPr>
            <a:normAutofit/>
          </a:bodyPr>
          <a:lstStyle/>
          <a:p>
            <a:r>
              <a:rPr lang="en-US" sz="1800">
                <a:latin typeface="+mj-lt"/>
              </a:rPr>
              <a:t>¿</a:t>
            </a:r>
            <a:r>
              <a:rPr lang="en-US" sz="1800" err="1">
                <a:latin typeface="+mj-lt"/>
              </a:rPr>
              <a:t>Cómo</a:t>
            </a:r>
            <a:r>
              <a:rPr lang="en-US" sz="1800">
                <a:latin typeface="+mj-lt"/>
              </a:rPr>
              <a:t> </a:t>
            </a:r>
            <a:r>
              <a:rPr lang="en-US" sz="1800" err="1">
                <a:latin typeface="+mj-lt"/>
              </a:rPr>
              <a:t>garantizar</a:t>
            </a:r>
            <a:r>
              <a:rPr lang="en-US" sz="1800">
                <a:latin typeface="+mj-lt"/>
              </a:rPr>
              <a:t> la </a:t>
            </a:r>
            <a:r>
              <a:rPr lang="en-US" sz="1800" err="1">
                <a:latin typeface="+mj-lt"/>
              </a:rPr>
              <a:t>permanencia</a:t>
            </a:r>
            <a:r>
              <a:rPr lang="en-US" sz="1800">
                <a:latin typeface="+mj-lt"/>
              </a:rPr>
              <a:t> de la </a:t>
            </a:r>
            <a:r>
              <a:rPr lang="en-US" sz="1800" err="1">
                <a:latin typeface="+mj-lt"/>
              </a:rPr>
              <a:t>guía</a:t>
            </a:r>
            <a:r>
              <a:rPr lang="en-US" sz="1800">
                <a:latin typeface="+mj-lt"/>
              </a:rPr>
              <a:t> </a:t>
            </a:r>
            <a:br>
              <a:rPr lang="en-US" sz="1800">
                <a:latin typeface="+mj-lt"/>
              </a:rPr>
            </a:br>
            <a:r>
              <a:rPr lang="en-US" sz="1800">
                <a:latin typeface="+mj-lt"/>
              </a:rPr>
              <a:t>al interior de </a:t>
            </a:r>
            <a:r>
              <a:rPr lang="en-US" sz="1800" err="1">
                <a:latin typeface="+mj-lt"/>
              </a:rPr>
              <a:t>los</a:t>
            </a:r>
            <a:r>
              <a:rPr lang="en-US" sz="1800">
                <a:latin typeface="+mj-lt"/>
              </a:rPr>
              <a:t> </a:t>
            </a:r>
            <a:r>
              <a:rPr lang="en-US" sz="1800" err="1">
                <a:latin typeface="+mj-lt"/>
              </a:rPr>
              <a:t>centros</a:t>
            </a:r>
            <a:r>
              <a:rPr lang="en-US" sz="1800">
                <a:latin typeface="+mj-lt"/>
              </a:rPr>
              <a:t> de </a:t>
            </a:r>
            <a:r>
              <a:rPr lang="en-US" sz="1800" err="1">
                <a:latin typeface="+mj-lt"/>
              </a:rPr>
              <a:t>trabajo</a:t>
            </a:r>
            <a:r>
              <a:rPr lang="en-US" sz="1800">
                <a:latin typeface="+mj-lt"/>
              </a:rPr>
              <a:t>?</a:t>
            </a:r>
          </a:p>
        </p:txBody>
      </p:sp>
      <p:sp>
        <p:nvSpPr>
          <p:cNvPr id="11" name="Marcador de texto 3">
            <a:extLst>
              <a:ext uri="{FF2B5EF4-FFF2-40B4-BE49-F238E27FC236}">
                <a16:creationId xmlns:a16="http://schemas.microsoft.com/office/drawing/2014/main" id="{B7AC351D-37DC-50A7-1F94-D8BE83FB5A77}"/>
              </a:ext>
            </a:extLst>
          </p:cNvPr>
          <p:cNvSpPr txBox="1">
            <a:spLocks/>
          </p:cNvSpPr>
          <p:nvPr/>
        </p:nvSpPr>
        <p:spPr>
          <a:xfrm>
            <a:off x="761590" y="1671977"/>
            <a:ext cx="4334286" cy="2806449"/>
          </a:xfrm>
          <a:prstGeom prst="rect">
            <a:avLst/>
          </a:prstGeom>
        </p:spPr>
        <p:txBody>
          <a:bodyPr lIns="91440" tIns="45720" rIns="91440" bIns="45720" anchor="t">
            <a:norm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1400">
                <a:latin typeface="+mj-lt"/>
              </a:rPr>
              <a:t>La gobernanza de datos</a:t>
            </a:r>
            <a:r>
              <a:rPr lang="es-MX" sz="1400" baseline="30000">
                <a:latin typeface="+mj-lt"/>
              </a:rPr>
              <a:t>1</a:t>
            </a:r>
            <a:r>
              <a:rPr lang="es-MX" sz="1400">
                <a:latin typeface="+mj-lt"/>
                <a:ea typeface="+mn-lt"/>
                <a:cs typeface="+mn-lt"/>
              </a:rPr>
              <a:t> garantiza la permanencia de los presentes lineamientos en los centros de trabajo formales. </a:t>
            </a:r>
            <a:endParaRPr lang="es-MX" sz="1400">
              <a:solidFill>
                <a:srgbClr val="000000"/>
              </a:solidFill>
              <a:latin typeface="+mj-lt"/>
              <a:ea typeface="+mn-lt"/>
              <a:cs typeface="+mn-lt"/>
            </a:endParaRPr>
          </a:p>
          <a:p>
            <a:pPr marL="0" indent="0" algn="just">
              <a:buNone/>
            </a:pPr>
            <a:endParaRPr lang="es-MX" sz="1400">
              <a:effectLst/>
              <a:latin typeface="+mj-lt"/>
              <a:ea typeface="Times New Roman" panose="02020603050405020304" pitchFamily="18" charset="0"/>
            </a:endParaRPr>
          </a:p>
        </p:txBody>
      </p:sp>
      <p:sp>
        <p:nvSpPr>
          <p:cNvPr id="4" name="TextBox 3">
            <a:extLst>
              <a:ext uri="{FF2B5EF4-FFF2-40B4-BE49-F238E27FC236}">
                <a16:creationId xmlns:a16="http://schemas.microsoft.com/office/drawing/2014/main" id="{A63B427E-1FDC-3D98-A4E1-5E0603BFBE7B}"/>
              </a:ext>
            </a:extLst>
          </p:cNvPr>
          <p:cNvSpPr txBox="1"/>
          <p:nvPr/>
        </p:nvSpPr>
        <p:spPr>
          <a:xfrm>
            <a:off x="630565" y="5663005"/>
            <a:ext cx="4398636" cy="400110"/>
          </a:xfrm>
          <a:prstGeom prst="rect">
            <a:avLst/>
          </a:prstGeom>
          <a:noFill/>
        </p:spPr>
        <p:txBody>
          <a:bodyPr wrap="square">
            <a:spAutoFit/>
          </a:bodyPr>
          <a:lstStyle/>
          <a:p>
            <a:pPr algn="just"/>
            <a:r>
              <a:rPr lang="es-MX" sz="1000">
                <a:latin typeface="+mj-lt"/>
              </a:rPr>
              <a:t>1 Conjunto de políticas, procesos, métodos para garantizar la producción, gestión, uso, conservación, eliminación de los datos de una institución.</a:t>
            </a:r>
            <a:endParaRPr lang="es-ES" sz="1000">
              <a:latin typeface="+mj-lt"/>
              <a:cs typeface="Calibri" panose="020F0502020204030204"/>
            </a:endParaRPr>
          </a:p>
        </p:txBody>
      </p:sp>
      <p:graphicFrame>
        <p:nvGraphicFramePr>
          <p:cNvPr id="6" name="Diagrama 34">
            <a:extLst>
              <a:ext uri="{FF2B5EF4-FFF2-40B4-BE49-F238E27FC236}">
                <a16:creationId xmlns:a16="http://schemas.microsoft.com/office/drawing/2014/main" id="{7B1897C3-8A95-4849-2370-559E7370F50D}"/>
              </a:ext>
            </a:extLst>
          </p:cNvPr>
          <p:cNvGraphicFramePr/>
          <p:nvPr/>
        </p:nvGraphicFramePr>
        <p:xfrm>
          <a:off x="327658" y="2584792"/>
          <a:ext cx="5022691" cy="2805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Tabla 2">
            <a:extLst>
              <a:ext uri="{FF2B5EF4-FFF2-40B4-BE49-F238E27FC236}">
                <a16:creationId xmlns:a16="http://schemas.microsoft.com/office/drawing/2014/main" id="{153BC24D-0950-AC03-F54C-6AEFEB31B3F0}"/>
              </a:ext>
            </a:extLst>
          </p:cNvPr>
          <p:cNvGraphicFramePr>
            <a:graphicFrameLocks noGrp="1"/>
          </p:cNvGraphicFramePr>
          <p:nvPr/>
        </p:nvGraphicFramePr>
        <p:xfrm>
          <a:off x="5350349" y="1044716"/>
          <a:ext cx="6033542" cy="4840513"/>
        </p:xfrm>
        <a:graphic>
          <a:graphicData uri="http://schemas.openxmlformats.org/drawingml/2006/table">
            <a:tbl>
              <a:tblPr firstRow="1" firstCol="1" bandRow="1">
                <a:tableStyleId>{85BE263C-DBD7-4A20-BB59-AAB30ACAA65A}</a:tableStyleId>
              </a:tblPr>
              <a:tblGrid>
                <a:gridCol w="874800">
                  <a:extLst>
                    <a:ext uri="{9D8B030D-6E8A-4147-A177-3AD203B41FA5}">
                      <a16:colId xmlns:a16="http://schemas.microsoft.com/office/drawing/2014/main" val="3110698963"/>
                    </a:ext>
                  </a:extLst>
                </a:gridCol>
                <a:gridCol w="1815467">
                  <a:extLst>
                    <a:ext uri="{9D8B030D-6E8A-4147-A177-3AD203B41FA5}">
                      <a16:colId xmlns:a16="http://schemas.microsoft.com/office/drawing/2014/main" val="1394142378"/>
                    </a:ext>
                  </a:extLst>
                </a:gridCol>
                <a:gridCol w="3343275">
                  <a:extLst>
                    <a:ext uri="{9D8B030D-6E8A-4147-A177-3AD203B41FA5}">
                      <a16:colId xmlns:a16="http://schemas.microsoft.com/office/drawing/2014/main" val="1251626477"/>
                    </a:ext>
                  </a:extLst>
                </a:gridCol>
              </a:tblGrid>
              <a:tr h="402281">
                <a:tc>
                  <a:txBody>
                    <a:bodyPr/>
                    <a:lstStyle/>
                    <a:p>
                      <a:pPr algn="ctr"/>
                      <a:r>
                        <a:rPr lang="es-MX" sz="900" kern="100">
                          <a:ln>
                            <a:noFill/>
                          </a:ln>
                          <a:effectLst/>
                          <a:latin typeface="+mj-lt"/>
                          <a:cs typeface="Calibri" panose="020F0502020204030204" pitchFamily="34" charset="0"/>
                        </a:rPr>
                        <a:t>Mecanismos de gobernanza</a:t>
                      </a:r>
                      <a:endParaRPr lang="es-MX" sz="900" kern="100">
                        <a:ln>
                          <a:noFill/>
                        </a:ln>
                        <a:effectLst/>
                        <a:latin typeface="+mj-lt"/>
                        <a:ea typeface="Times New Roman" panose="02020603050405020304" pitchFamily="18" charset="0"/>
                        <a:cs typeface="Calibri" panose="020F0502020204030204" pitchFamily="34" charset="0"/>
                      </a:endParaRPr>
                    </a:p>
                  </a:txBody>
                  <a:tcPr marL="53942" marR="53942"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pPr algn="ctr"/>
                      <a:r>
                        <a:rPr lang="es-MX" sz="900" kern="100">
                          <a:ln>
                            <a:noFill/>
                          </a:ln>
                          <a:effectLst/>
                          <a:latin typeface="+mj-lt"/>
                          <a:cs typeface="Calibri" panose="020F0502020204030204" pitchFamily="34" charset="0"/>
                        </a:rPr>
                        <a:t>Definición</a:t>
                      </a:r>
                      <a:endParaRPr lang="es-MX" sz="900" kern="100">
                        <a:ln>
                          <a:noFill/>
                        </a:ln>
                        <a:effectLst/>
                        <a:latin typeface="+mj-lt"/>
                        <a:ea typeface="Times New Roman" panose="02020603050405020304" pitchFamily="18" charset="0"/>
                        <a:cs typeface="Calibri" panose="020F0502020204030204" pitchFamily="34" charset="0"/>
                      </a:endParaRPr>
                    </a:p>
                  </a:txBody>
                  <a:tcPr marL="53942" marR="53942"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tc>
                  <a:txBody>
                    <a:bodyPr/>
                    <a:lstStyle/>
                    <a:p>
                      <a:pPr algn="ctr"/>
                      <a:r>
                        <a:rPr lang="es-MX" sz="900" kern="100">
                          <a:ln>
                            <a:noFill/>
                          </a:ln>
                          <a:effectLst/>
                          <a:latin typeface="+mj-lt"/>
                          <a:cs typeface="Calibri" panose="020F0502020204030204" pitchFamily="34" charset="0"/>
                        </a:rPr>
                        <a:t>Ruta de Implementación</a:t>
                      </a:r>
                      <a:endParaRPr lang="es-MX" sz="900" kern="100">
                        <a:ln>
                          <a:noFill/>
                        </a:ln>
                        <a:effectLst/>
                        <a:latin typeface="+mj-lt"/>
                        <a:ea typeface="Times New Roman" panose="02020603050405020304" pitchFamily="18" charset="0"/>
                        <a:cs typeface="Calibri" panose="020F0502020204030204" pitchFamily="34" charset="0"/>
                      </a:endParaRPr>
                    </a:p>
                  </a:txBody>
                  <a:tcPr marL="53942" marR="53942"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1"/>
                    </a:solidFill>
                  </a:tcPr>
                </a:tc>
                <a:extLst>
                  <a:ext uri="{0D108BD9-81ED-4DB2-BD59-A6C34878D82A}">
                    <a16:rowId xmlns:a16="http://schemas.microsoft.com/office/drawing/2014/main" val="2638495615"/>
                  </a:ext>
                </a:extLst>
              </a:tr>
              <a:tr h="659864">
                <a:tc>
                  <a:txBody>
                    <a:bodyPr/>
                    <a:lstStyle/>
                    <a:p>
                      <a:pPr algn="just"/>
                      <a:r>
                        <a:rPr lang="es-MX" sz="900" kern="100">
                          <a:effectLst/>
                          <a:latin typeface="+mj-lt"/>
                          <a:cs typeface="Calibri" panose="020F0502020204030204" pitchFamily="34" charset="0"/>
                        </a:rPr>
                        <a:t>Estructural</a:t>
                      </a:r>
                    </a:p>
                    <a:p>
                      <a:pPr algn="just"/>
                      <a:r>
                        <a:rPr lang="es-MX" sz="900" kern="100">
                          <a:effectLst/>
                          <a:latin typeface="+mj-lt"/>
                          <a:cs typeface="Calibri" panose="020F0502020204030204" pitchFamily="34" charset="0"/>
                        </a:rPr>
                        <a:t> </a:t>
                      </a:r>
                      <a:endParaRPr lang="es-MX" sz="900" kern="100">
                        <a:effectLst/>
                        <a:latin typeface="+mj-lt"/>
                        <a:ea typeface="Times New Roman" panose="02020603050405020304" pitchFamily="18" charset="0"/>
                        <a:cs typeface="Calibri" panose="020F0502020204030204" pitchFamily="34" charset="0"/>
                      </a:endParaRPr>
                    </a:p>
                  </a:txBody>
                  <a:tcPr marL="72000" marR="36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alpha val="99946"/>
                      </a:schemeClr>
                    </a:solidFill>
                  </a:tcPr>
                </a:tc>
                <a:tc>
                  <a:txBody>
                    <a:bodyPr/>
                    <a:lstStyle/>
                    <a:p>
                      <a:pPr algn="just"/>
                      <a:r>
                        <a:rPr lang="es-MX" sz="900" b="1" kern="100">
                          <a:effectLst/>
                          <a:latin typeface="+mj-lt"/>
                          <a:cs typeface="Calibri" panose="020F0502020204030204" pitchFamily="34" charset="0"/>
                        </a:rPr>
                        <a:t>Definir los roles, la estructura de estos y responsabilidades </a:t>
                      </a:r>
                      <a:r>
                        <a:rPr lang="es-MX" sz="900" kern="100">
                          <a:effectLst/>
                          <a:latin typeface="+mj-lt"/>
                          <a:cs typeface="Calibri" panose="020F0502020204030204" pitchFamily="34" charset="0"/>
                        </a:rPr>
                        <a:t>de quienes materializan el gobierno de datos en el nivel operativo hasta el nivel estratégicos. </a:t>
                      </a:r>
                      <a:endParaRPr lang="es-MX" sz="900" kern="100">
                        <a:effectLst/>
                        <a:latin typeface="+mj-lt"/>
                        <a:ea typeface="Times New Roman" panose="02020603050405020304" pitchFamily="18" charset="0"/>
                        <a:cs typeface="Calibri" panose="020F0502020204030204" pitchFamily="34" charset="0"/>
                      </a:endParaRPr>
                    </a:p>
                  </a:txBody>
                  <a:tcPr marL="72000" marR="108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dk1">
                        <a:tint val="20000"/>
                        <a:alpha val="99946"/>
                      </a:schemeClr>
                    </a:solidFill>
                  </a:tcPr>
                </a:tc>
                <a:tc>
                  <a:txBody>
                    <a:bodyPr/>
                    <a:lstStyle/>
                    <a:p>
                      <a:pPr algn="just"/>
                      <a:r>
                        <a:rPr lang="es-MX" sz="900" kern="100">
                          <a:effectLst/>
                          <a:latin typeface="+mj-lt"/>
                          <a:cs typeface="Calibri" panose="020F0502020204030204" pitchFamily="34" charset="0"/>
                        </a:rPr>
                        <a:t> </a:t>
                      </a:r>
                    </a:p>
                    <a:p>
                      <a:pPr marL="141288" lvl="0" indent="-141288" algn="just">
                        <a:buFont typeface="Wingdings" pitchFamily="2" charset="2"/>
                        <a:buChar char=""/>
                        <a:tabLst/>
                      </a:pPr>
                      <a:r>
                        <a:rPr lang="es-MX" sz="900" kern="100">
                          <a:effectLst/>
                          <a:latin typeface="+mj-lt"/>
                          <a:cs typeface="Calibri" panose="020F0502020204030204" pitchFamily="34" charset="0"/>
                        </a:rPr>
                        <a:t>Incorporar y reconocer al personal que recopila y procesa información en los procesos de reclutamiento y contratación en el marco de gobierno de datos de la organización.</a:t>
                      </a:r>
                      <a:endParaRPr lang="es-MX" sz="900" kern="100">
                        <a:effectLst/>
                        <a:latin typeface="+mj-lt"/>
                        <a:ea typeface="Times New Roman" panose="02020603050405020304" pitchFamily="18" charset="0"/>
                        <a:cs typeface="Calibri" panose="020F0502020204030204" pitchFamily="34" charset="0"/>
                      </a:endParaRPr>
                    </a:p>
                  </a:txBody>
                  <a:tcPr marL="72000" marR="108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dk1">
                        <a:tint val="20000"/>
                        <a:alpha val="99946"/>
                      </a:schemeClr>
                    </a:solidFill>
                  </a:tcPr>
                </a:tc>
                <a:extLst>
                  <a:ext uri="{0D108BD9-81ED-4DB2-BD59-A6C34878D82A}">
                    <a16:rowId xmlns:a16="http://schemas.microsoft.com/office/drawing/2014/main" val="1731410964"/>
                  </a:ext>
                </a:extLst>
              </a:tr>
              <a:tr h="2213953">
                <a:tc>
                  <a:txBody>
                    <a:bodyPr/>
                    <a:lstStyle/>
                    <a:p>
                      <a:pPr algn="just"/>
                      <a:r>
                        <a:rPr lang="es-MX" sz="900" kern="100">
                          <a:effectLst/>
                          <a:latin typeface="+mj-lt"/>
                          <a:cs typeface="Calibri" panose="020F0502020204030204" pitchFamily="34" charset="0"/>
                        </a:rPr>
                        <a:t>Procedimientos</a:t>
                      </a:r>
                      <a:endParaRPr lang="es-MX" sz="900" kern="100">
                        <a:effectLst/>
                        <a:latin typeface="+mj-lt"/>
                        <a:ea typeface="Times New Roman" panose="02020603050405020304" pitchFamily="18" charset="0"/>
                        <a:cs typeface="Calibri" panose="020F0502020204030204" pitchFamily="34" charset="0"/>
                      </a:endParaRPr>
                    </a:p>
                  </a:txBody>
                  <a:tcPr marL="72000" marR="36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alpha val="99946"/>
                      </a:schemeClr>
                    </a:solidFill>
                  </a:tcPr>
                </a:tc>
                <a:tc>
                  <a:txBody>
                    <a:bodyPr/>
                    <a:lstStyle/>
                    <a:p>
                      <a:pPr algn="just"/>
                      <a:r>
                        <a:rPr lang="es-MX" sz="900" b="1" kern="100">
                          <a:effectLst/>
                          <a:latin typeface="+mj-lt"/>
                          <a:cs typeface="Calibri" panose="020F0502020204030204" pitchFamily="34" charset="0"/>
                        </a:rPr>
                        <a:t>Garantizar que los datos se registren con precisión</a:t>
                      </a:r>
                      <a:r>
                        <a:rPr lang="es-MX" sz="900" kern="100">
                          <a:effectLst/>
                          <a:latin typeface="+mj-lt"/>
                          <a:cs typeface="Calibri" panose="020F0502020204030204" pitchFamily="34" charset="0"/>
                        </a:rPr>
                        <a:t>, se mantengan de forma segura, se utilicen de manera efectiva con una documentación estructurada. Esto a través de estrategias de datos, políticas de datos, procedimientos y estándares, seguimiento del cumplimiento, medición del desempeño.</a:t>
                      </a:r>
                      <a:endParaRPr lang="es-MX" sz="900" kern="100">
                        <a:effectLst/>
                        <a:latin typeface="+mj-lt"/>
                        <a:ea typeface="Times New Roman" panose="02020603050405020304" pitchFamily="18" charset="0"/>
                        <a:cs typeface="Calibri" panose="020F0502020204030204" pitchFamily="34" charset="0"/>
                      </a:endParaRPr>
                    </a:p>
                  </a:txBody>
                  <a:tcPr marL="72000" marR="108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lt1">
                        <a:alpha val="99946"/>
                      </a:schemeClr>
                    </a:solidFill>
                  </a:tcPr>
                </a:tc>
                <a:tc>
                  <a:txBody>
                    <a:bodyPr/>
                    <a:lstStyle/>
                    <a:p>
                      <a:pPr algn="just"/>
                      <a:r>
                        <a:rPr lang="es-MX" sz="900" kern="100">
                          <a:effectLst/>
                          <a:latin typeface="+mj-lt"/>
                          <a:cs typeface="Calibri" panose="020F0502020204030204" pitchFamily="34" charset="0"/>
                        </a:rPr>
                        <a:t> </a:t>
                      </a:r>
                    </a:p>
                    <a:p>
                      <a:pPr marL="141288" lvl="0" indent="-141288" algn="just">
                        <a:buFont typeface="Wingdings" pitchFamily="2" charset="2"/>
                        <a:buChar char=""/>
                        <a:tabLst/>
                      </a:pPr>
                      <a:r>
                        <a:rPr lang="es-MX" sz="900" kern="100">
                          <a:effectLst/>
                          <a:latin typeface="+mj-lt"/>
                          <a:cs typeface="Calibri" panose="020F0502020204030204" pitchFamily="34" charset="0"/>
                        </a:rPr>
                        <a:t>Diseñar y/o incorporar en la estrategia de datos la producción de datos sobre personas trabajadoras migrantes internacionales en los procesos de reclutamiento y contratación para coadyuvar a los objetivos estratégicos de la empresa.</a:t>
                      </a:r>
                    </a:p>
                    <a:p>
                      <a:pPr marL="141288" lvl="0" indent="-141288" algn="just">
                        <a:buFont typeface="Wingdings" pitchFamily="2" charset="2"/>
                        <a:buChar char=""/>
                        <a:tabLst/>
                      </a:pPr>
                      <a:r>
                        <a:rPr lang="es-ES" sz="900" kern="100">
                          <a:effectLst/>
                          <a:latin typeface="+mj-lt"/>
                          <a:cs typeface="Calibri" panose="020F0502020204030204" pitchFamily="34" charset="0"/>
                        </a:rPr>
                        <a:t>Adoptar y reconocer los lineamientos estadísticos sobre personas trabajadoras migrantes internacionales como un proceso/ método confiable y eficiente para garantizar la producción de datos de calidad y estandarizada.</a:t>
                      </a:r>
                      <a:endParaRPr lang="es-MX" sz="900" kern="100">
                        <a:effectLst/>
                        <a:latin typeface="+mj-lt"/>
                        <a:cs typeface="Calibri" panose="020F0502020204030204" pitchFamily="34" charset="0"/>
                      </a:endParaRPr>
                    </a:p>
                    <a:p>
                      <a:pPr marL="141288" lvl="0" indent="-141288" algn="just">
                        <a:buFont typeface="Wingdings" pitchFamily="2" charset="2"/>
                        <a:buChar char=""/>
                        <a:tabLst/>
                      </a:pPr>
                      <a:r>
                        <a:rPr lang="es-ES" sz="900" kern="100">
                          <a:effectLst/>
                          <a:latin typeface="+mj-lt"/>
                          <a:cs typeface="Calibri" panose="020F0502020204030204" pitchFamily="34" charset="0"/>
                        </a:rPr>
                        <a:t>Fomentar procesos internos documentados. </a:t>
                      </a:r>
                      <a:endParaRPr lang="es-MX" sz="900" kern="100">
                        <a:effectLst/>
                        <a:latin typeface="+mj-lt"/>
                        <a:cs typeface="Calibri" panose="020F0502020204030204" pitchFamily="34" charset="0"/>
                      </a:endParaRPr>
                    </a:p>
                    <a:p>
                      <a:pPr marL="141288" lvl="0" indent="-141288" algn="just">
                        <a:buFont typeface="Wingdings" pitchFamily="2" charset="2"/>
                        <a:buChar char=""/>
                        <a:tabLst/>
                      </a:pPr>
                      <a:r>
                        <a:rPr lang="es-MX" sz="900" kern="100">
                          <a:effectLst/>
                          <a:latin typeface="+mj-lt"/>
                          <a:cs typeface="Calibri" panose="020F0502020204030204" pitchFamily="34" charset="0"/>
                        </a:rPr>
                        <a:t>Garantizar la protección de datos mediante prácticas nacionales e internacionales para reducir los riesgos y la vulnerabilidad de la información generada por la organización.</a:t>
                      </a:r>
                    </a:p>
                    <a:p>
                      <a:pPr marL="141288" lvl="0" indent="-141288" algn="just">
                        <a:buFont typeface="Wingdings" pitchFamily="2" charset="2"/>
                        <a:buChar char=""/>
                        <a:tabLst/>
                      </a:pPr>
                      <a:r>
                        <a:rPr lang="es-MX" sz="900" kern="100">
                          <a:effectLst/>
                          <a:latin typeface="+mj-lt"/>
                          <a:cs typeface="Calibri" panose="020F0502020204030204" pitchFamily="34" charset="0"/>
                        </a:rPr>
                        <a:t>Crear mecanismos de seguimiento y/o monitoreo de los modelos de gobernanza de datos.</a:t>
                      </a:r>
                      <a:endParaRPr lang="es-MX" sz="900" kern="100">
                        <a:effectLst/>
                        <a:latin typeface="+mj-lt"/>
                        <a:ea typeface="Times New Roman" panose="02020603050405020304" pitchFamily="18" charset="0"/>
                        <a:cs typeface="Calibri" panose="020F0502020204030204" pitchFamily="34" charset="0"/>
                      </a:endParaRPr>
                    </a:p>
                  </a:txBody>
                  <a:tcPr marL="72000" marR="108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lt1">
                        <a:alpha val="99946"/>
                      </a:schemeClr>
                    </a:solidFill>
                  </a:tcPr>
                </a:tc>
                <a:extLst>
                  <a:ext uri="{0D108BD9-81ED-4DB2-BD59-A6C34878D82A}">
                    <a16:rowId xmlns:a16="http://schemas.microsoft.com/office/drawing/2014/main" val="1388491511"/>
                  </a:ext>
                </a:extLst>
              </a:tr>
              <a:tr h="1078394">
                <a:tc>
                  <a:txBody>
                    <a:bodyPr/>
                    <a:lstStyle/>
                    <a:p>
                      <a:pPr algn="just"/>
                      <a:r>
                        <a:rPr lang="es-MX" sz="900" kern="100">
                          <a:effectLst/>
                          <a:latin typeface="+mj-lt"/>
                          <a:cs typeface="Calibri" panose="020F0502020204030204" pitchFamily="34" charset="0"/>
                        </a:rPr>
                        <a:t>Relacional</a:t>
                      </a:r>
                      <a:endParaRPr lang="es-MX" sz="900" kern="100">
                        <a:effectLst/>
                        <a:latin typeface="+mj-lt"/>
                        <a:ea typeface="Times New Roman" panose="02020603050405020304" pitchFamily="18" charset="0"/>
                        <a:cs typeface="Calibri" panose="020F0502020204030204" pitchFamily="34" charset="0"/>
                      </a:endParaRPr>
                    </a:p>
                  </a:txBody>
                  <a:tcPr marL="72000" marR="36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accent2">
                        <a:alpha val="99946"/>
                      </a:schemeClr>
                    </a:solidFill>
                  </a:tcPr>
                </a:tc>
                <a:tc>
                  <a:txBody>
                    <a:bodyPr/>
                    <a:lstStyle/>
                    <a:p>
                      <a:pPr algn="just"/>
                      <a:r>
                        <a:rPr lang="es-MX" sz="900" kern="100">
                          <a:effectLst/>
                          <a:latin typeface="+mj-lt"/>
                          <a:cs typeface="Calibri" panose="020F0502020204030204" pitchFamily="34" charset="0"/>
                        </a:rPr>
                        <a:t>Garantizar y </a:t>
                      </a:r>
                      <a:r>
                        <a:rPr lang="es-MX" sz="900" b="1" kern="100">
                          <a:effectLst/>
                          <a:latin typeface="+mj-lt"/>
                          <a:cs typeface="Calibri" panose="020F0502020204030204" pitchFamily="34" charset="0"/>
                        </a:rPr>
                        <a:t>facilitar la colaboración entre actores claves </a:t>
                      </a:r>
                      <a:r>
                        <a:rPr lang="es-MX" sz="900" kern="100">
                          <a:effectLst/>
                          <a:latin typeface="+mj-lt"/>
                          <a:cs typeface="Calibri" panose="020F0502020204030204" pitchFamily="34" charset="0"/>
                        </a:rPr>
                        <a:t>en la producción de datos a fin de fortalecer una cultura organizacional que valora los datos.  Esto a través de la comunicación, capacitación y la coordinación entre actores.</a:t>
                      </a:r>
                      <a:endParaRPr lang="es-MX" sz="900" kern="100">
                        <a:effectLst/>
                        <a:latin typeface="+mj-lt"/>
                        <a:ea typeface="Times New Roman" panose="02020603050405020304" pitchFamily="18" charset="0"/>
                        <a:cs typeface="Calibri" panose="020F0502020204030204" pitchFamily="34" charset="0"/>
                      </a:endParaRPr>
                    </a:p>
                  </a:txBody>
                  <a:tcPr marL="72000" marR="108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dk1">
                        <a:tint val="20000"/>
                        <a:alpha val="99946"/>
                      </a:schemeClr>
                    </a:solidFill>
                  </a:tcPr>
                </a:tc>
                <a:tc>
                  <a:txBody>
                    <a:bodyPr/>
                    <a:lstStyle/>
                    <a:p>
                      <a:pPr marL="179388" lvl="0" indent="-171450" algn="just">
                        <a:buFont typeface="Wingdings" pitchFamily="2" charset="2"/>
                        <a:buChar char=""/>
                        <a:tabLst/>
                      </a:pPr>
                      <a:r>
                        <a:rPr lang="es-MX" sz="900" kern="100">
                          <a:effectLst/>
                          <a:latin typeface="+mj-lt"/>
                          <a:cs typeface="Calibri" panose="020F0502020204030204" pitchFamily="34" charset="0"/>
                        </a:rPr>
                        <a:t>Sensibilizar a los actores claves sobre el valor de los datos de personas trabajadoras migrantes internacionales para los objetivos de la empresa.</a:t>
                      </a:r>
                    </a:p>
                    <a:p>
                      <a:pPr marL="179388" lvl="0" indent="-171450" algn="just">
                        <a:buFont typeface="Wingdings" pitchFamily="2" charset="2"/>
                        <a:buChar char=""/>
                        <a:tabLst/>
                      </a:pPr>
                      <a:r>
                        <a:rPr lang="es-MX" sz="900" kern="100">
                          <a:effectLst/>
                          <a:latin typeface="+mj-lt"/>
                          <a:cs typeface="Calibri" panose="020F0502020204030204" pitchFamily="34" charset="0"/>
                        </a:rPr>
                        <a:t>Capacitar al personal en temas de producción de datos durante el reclutamiento y contratación para minimizar errores.</a:t>
                      </a:r>
                    </a:p>
                    <a:p>
                      <a:pPr marL="179388" lvl="0" indent="-171450" algn="just">
                        <a:buFont typeface="Wingdings" pitchFamily="2" charset="2"/>
                        <a:buChar char=""/>
                        <a:tabLst/>
                      </a:pPr>
                      <a:r>
                        <a:rPr lang="es-MX" sz="900" kern="100">
                          <a:effectLst/>
                          <a:latin typeface="+mj-lt"/>
                          <a:cs typeface="Calibri" panose="020F0502020204030204" pitchFamily="34" charset="0"/>
                        </a:rPr>
                        <a:t>Desarrollar un plan de trabajo entre los actores para definir los canales de comunicación, herramientas y las iniciativas para fortalecer el compromiso de la producción de datos</a:t>
                      </a:r>
                    </a:p>
                    <a:p>
                      <a:pPr marL="179388" indent="-171450" algn="just">
                        <a:tabLst/>
                      </a:pPr>
                      <a:r>
                        <a:rPr lang="es-MX" sz="900" kern="100">
                          <a:effectLst/>
                          <a:latin typeface="+mj-lt"/>
                          <a:cs typeface="Calibri" panose="020F0502020204030204" pitchFamily="34" charset="0"/>
                        </a:rPr>
                        <a:t> </a:t>
                      </a:r>
                      <a:endParaRPr lang="es-MX" sz="900" kern="100">
                        <a:effectLst/>
                        <a:latin typeface="+mj-lt"/>
                        <a:ea typeface="Times New Roman" panose="02020603050405020304" pitchFamily="18" charset="0"/>
                        <a:cs typeface="Calibri" panose="020F0502020204030204" pitchFamily="34" charset="0"/>
                      </a:endParaRPr>
                    </a:p>
                  </a:txBody>
                  <a:tcPr marL="72000" marR="108000" marT="36000" marB="108000"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dk1">
                        <a:tint val="20000"/>
                        <a:alpha val="99946"/>
                      </a:schemeClr>
                    </a:solidFill>
                  </a:tcPr>
                </a:tc>
                <a:extLst>
                  <a:ext uri="{0D108BD9-81ED-4DB2-BD59-A6C34878D82A}">
                    <a16:rowId xmlns:a16="http://schemas.microsoft.com/office/drawing/2014/main" val="1234482952"/>
                  </a:ext>
                </a:extLst>
              </a:tr>
            </a:tbl>
          </a:graphicData>
        </a:graphic>
      </p:graphicFrame>
    </p:spTree>
    <p:extLst>
      <p:ext uri="{BB962C8B-B14F-4D97-AF65-F5344CB8AC3E}">
        <p14:creationId xmlns:p14="http://schemas.microsoft.com/office/powerpoint/2010/main" val="348452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dirty="0">
                <a:latin typeface="+mj-lt"/>
              </a:rPr>
              <a:t>Anexo 3: </a:t>
            </a:r>
            <a:r>
              <a:rPr lang="en-US" dirty="0" err="1">
                <a:latin typeface="+mj-lt"/>
              </a:rPr>
              <a:t>Versión</a:t>
            </a:r>
            <a:r>
              <a:rPr lang="en-US" dirty="0">
                <a:latin typeface="+mj-lt"/>
              </a:rPr>
              <a:t> </a:t>
            </a:r>
            <a:r>
              <a:rPr lang="en-US" dirty="0" err="1">
                <a:latin typeface="+mj-lt"/>
              </a:rPr>
              <a:t>ejecutiva</a:t>
            </a:r>
            <a:endParaRPr lang="en-US" dirty="0">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8648E75-EFE8-702F-DA67-1F6A82E53AF5}"/>
              </a:ext>
            </a:extLst>
          </p:cNvPr>
          <p:cNvSpPr/>
          <p:nvPr/>
        </p:nvSpPr>
        <p:spPr>
          <a:xfrm>
            <a:off x="-19051" y="4060169"/>
            <a:ext cx="5805765" cy="17483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 name="Marcador de texto 3">
            <a:extLst>
              <a:ext uri="{FF2B5EF4-FFF2-40B4-BE49-F238E27FC236}">
                <a16:creationId xmlns:a16="http://schemas.microsoft.com/office/drawing/2014/main" id="{EA5C3726-0737-47AD-C2D2-04AFEA668E32}"/>
              </a:ext>
            </a:extLst>
          </p:cNvPr>
          <p:cNvSpPr txBox="1">
            <a:spLocks/>
          </p:cNvSpPr>
          <p:nvPr/>
        </p:nvSpPr>
        <p:spPr>
          <a:xfrm>
            <a:off x="2660273" y="4623064"/>
            <a:ext cx="2790958" cy="834632"/>
          </a:xfrm>
          <a:prstGeom prst="rect">
            <a:avLst/>
          </a:prstGeom>
          <a:ln>
            <a:noFill/>
          </a:ln>
        </p:spPr>
        <p:style>
          <a:lnRef idx="0">
            <a:scrgbClr r="0" g="0" b="0"/>
          </a:lnRef>
          <a:fillRef idx="0">
            <a:scrgbClr r="0" g="0" b="0"/>
          </a:fillRef>
          <a:effectRef idx="0">
            <a:scrgbClr r="0" g="0" b="0"/>
          </a:effectRef>
          <a:fontRef idx="major"/>
        </p:style>
        <p:txBody>
          <a:bodyPr lIns="91440" tIns="45720" rIns="91440" bIns="45720" anchor="t">
            <a:norm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s-MX" sz="1400" dirty="0">
                <a:solidFill>
                  <a:schemeClr val="bg1"/>
                </a:solidFill>
                <a:cs typeface="Calibri" panose="020F0502020204030204" pitchFamily="34" charset="0"/>
              </a:rPr>
              <a:t>Variables necesarias para el cálculo de  indicadores</a:t>
            </a:r>
          </a:p>
        </p:txBody>
      </p:sp>
      <p:graphicFrame>
        <p:nvGraphicFramePr>
          <p:cNvPr id="2" name="Tabla 1">
            <a:extLst>
              <a:ext uri="{FF2B5EF4-FFF2-40B4-BE49-F238E27FC236}">
                <a16:creationId xmlns:a16="http://schemas.microsoft.com/office/drawing/2014/main" id="{6B621C69-82FC-989A-B962-82EAE5102288}"/>
              </a:ext>
            </a:extLst>
          </p:cNvPr>
          <p:cNvGraphicFramePr>
            <a:graphicFrameLocks noGrp="1"/>
          </p:cNvGraphicFramePr>
          <p:nvPr>
            <p:extLst>
              <p:ext uri="{D42A27DB-BD31-4B8C-83A1-F6EECF244321}">
                <p14:modId xmlns:p14="http://schemas.microsoft.com/office/powerpoint/2010/main" val="1080989173"/>
              </p:ext>
            </p:extLst>
          </p:nvPr>
        </p:nvGraphicFramePr>
        <p:xfrm>
          <a:off x="6145581" y="238331"/>
          <a:ext cx="5317224" cy="5583047"/>
        </p:xfrm>
        <a:graphic>
          <a:graphicData uri="http://schemas.openxmlformats.org/drawingml/2006/table">
            <a:tbl>
              <a:tblPr firstRow="1" firstCol="1" bandRow="1">
                <a:tableStyleId>{5C22544A-7EE6-4342-B048-85BDC9FD1C3A}</a:tableStyleId>
              </a:tblPr>
              <a:tblGrid>
                <a:gridCol w="3487916">
                  <a:extLst>
                    <a:ext uri="{9D8B030D-6E8A-4147-A177-3AD203B41FA5}">
                      <a16:colId xmlns:a16="http://schemas.microsoft.com/office/drawing/2014/main" val="1437081951"/>
                    </a:ext>
                  </a:extLst>
                </a:gridCol>
                <a:gridCol w="1829308">
                  <a:extLst>
                    <a:ext uri="{9D8B030D-6E8A-4147-A177-3AD203B41FA5}">
                      <a16:colId xmlns:a16="http://schemas.microsoft.com/office/drawing/2014/main" val="106120069"/>
                    </a:ext>
                  </a:extLst>
                </a:gridCol>
              </a:tblGrid>
              <a:tr h="189166">
                <a:tc gridSpan="2">
                  <a:txBody>
                    <a:bodyPr/>
                    <a:lstStyle/>
                    <a:p>
                      <a:pPr algn="ctr">
                        <a:lnSpc>
                          <a:spcPct val="107000"/>
                        </a:lnSpc>
                      </a:pPr>
                      <a:br>
                        <a:rPr lang="es-MX" sz="800" kern="100" dirty="0">
                          <a:effectLst/>
                        </a:rPr>
                      </a:br>
                      <a:r>
                        <a:rPr lang="es-MX" sz="800" kern="100" dirty="0">
                          <a:effectLst/>
                        </a:rPr>
                        <a:t>FORMATO DE PERFIL DE LA VACANTE Y EMPRESA</a:t>
                      </a:r>
                      <a:endParaRPr lang="es-MX" sz="900" kern="100" dirty="0">
                        <a:effectLst/>
                        <a:latin typeface="Times New Roman" panose="02020603050405020304" pitchFamily="18" charset="0"/>
                        <a:ea typeface="Times New Roman" panose="02020603050405020304" pitchFamily="18" charset="0"/>
                      </a:endParaRPr>
                    </a:p>
                  </a:txBody>
                  <a:tcPr marL="40640" marR="40640" marT="0" marB="0"/>
                </a:tc>
                <a:tc hMerge="1">
                  <a:txBody>
                    <a:bodyPr/>
                    <a:lstStyle/>
                    <a:p>
                      <a:endParaRPr lang="es-MX"/>
                    </a:p>
                  </a:txBody>
                  <a:tcPr/>
                </a:tc>
                <a:extLst>
                  <a:ext uri="{0D108BD9-81ED-4DB2-BD59-A6C34878D82A}">
                    <a16:rowId xmlns:a16="http://schemas.microsoft.com/office/drawing/2014/main" val="327021087"/>
                  </a:ext>
                </a:extLst>
              </a:tr>
              <a:tr h="111761">
                <a:tc>
                  <a:txBody>
                    <a:bodyPr/>
                    <a:lstStyle/>
                    <a:p>
                      <a:pPr algn="ctr">
                        <a:lnSpc>
                          <a:spcPct val="107000"/>
                        </a:lnSpc>
                      </a:pPr>
                      <a:r>
                        <a:rPr lang="es-MX" sz="800" kern="100">
                          <a:effectLst/>
                        </a:rPr>
                        <a:t>Campo orientador</a:t>
                      </a:r>
                      <a:endParaRPr lang="es-MX" sz="900" kern="100">
                        <a:effectLst/>
                        <a:latin typeface="Times New Roman" panose="02020603050405020304" pitchFamily="18" charset="0"/>
                        <a:ea typeface="Times New Roman" panose="02020603050405020304" pitchFamily="18" charset="0"/>
                      </a:endParaRPr>
                    </a:p>
                  </a:txBody>
                  <a:tcPr marL="40640" marR="40640" marT="0" marB="0"/>
                </a:tc>
                <a:tc>
                  <a:txBody>
                    <a:bodyPr/>
                    <a:lstStyle/>
                    <a:p>
                      <a:pPr algn="ctr">
                        <a:lnSpc>
                          <a:spcPct val="107000"/>
                        </a:lnSpc>
                      </a:pPr>
                      <a:r>
                        <a:rPr lang="es-MX" sz="800" kern="100">
                          <a:effectLst/>
                        </a:rPr>
                        <a:t>Opciones de respuesta</a:t>
                      </a:r>
                      <a:endParaRPr lang="es-MX" sz="900" kern="100">
                        <a:effectLst/>
                        <a:latin typeface="Times New Roman" panose="02020603050405020304" pitchFamily="18" charset="0"/>
                        <a:ea typeface="Times New Roman" panose="02020603050405020304" pitchFamily="18" charset="0"/>
                      </a:endParaRPr>
                    </a:p>
                  </a:txBody>
                  <a:tcPr marL="40640" marR="40640" marT="0" marB="0"/>
                </a:tc>
                <a:extLst>
                  <a:ext uri="{0D108BD9-81ED-4DB2-BD59-A6C34878D82A}">
                    <a16:rowId xmlns:a16="http://schemas.microsoft.com/office/drawing/2014/main" val="300701018"/>
                  </a:ext>
                </a:extLst>
              </a:tr>
              <a:tr h="479067">
                <a:tc>
                  <a:txBody>
                    <a:bodyPr/>
                    <a:lstStyle/>
                    <a:p>
                      <a:pPr>
                        <a:lnSpc>
                          <a:spcPct val="107000"/>
                        </a:lnSpc>
                      </a:pPr>
                      <a:r>
                        <a:rPr lang="es-MX" sz="800" kern="100">
                          <a:effectLst/>
                        </a:rPr>
                        <a:t>Sector económico que pertenece esta empresa es*: </a:t>
                      </a:r>
                      <a:br>
                        <a:rPr lang="es-MX" sz="900" kern="100">
                          <a:effectLst/>
                        </a:rPr>
                      </a:br>
                      <a:r>
                        <a:rPr lang="es-MX" sz="800" kern="100">
                          <a:effectLst/>
                        </a:rPr>
                        <a:t>Se entenderá como sector económico a la clasificación de la actividad a la que se dedica un establecimiento según la división del área económica: primario (explotación de recursos naturales), secundaria (manufactura e industria) y terciaria (servicios) (INEGI, 2017).</a:t>
                      </a:r>
                      <a:endParaRPr lang="es-MX" sz="900" kern="100">
                        <a:effectLst/>
                        <a:latin typeface="Times New Roman" panose="02020603050405020304" pitchFamily="18" charset="0"/>
                        <a:ea typeface="Times New Roman" panose="02020603050405020304" pitchFamily="18" charset="0"/>
                      </a:endParaRPr>
                    </a:p>
                  </a:txBody>
                  <a:tcPr marL="40640" marR="40640" marT="0" marB="0"/>
                </a:tc>
                <a:tc>
                  <a:txBody>
                    <a:bodyPr/>
                    <a:lstStyle/>
                    <a:p>
                      <a:pPr>
                        <a:lnSpc>
                          <a:spcPct val="107000"/>
                        </a:lnSpc>
                      </a:pPr>
                      <a:r>
                        <a:rPr lang="es-MX" sz="800" kern="100" dirty="0">
                          <a:effectLst/>
                        </a:rPr>
                        <a:t>1.Primario</a:t>
                      </a:r>
                      <a:br>
                        <a:rPr lang="es-MX" sz="800" kern="100" dirty="0">
                          <a:effectLst/>
                        </a:rPr>
                      </a:br>
                      <a:r>
                        <a:rPr lang="es-MX" sz="800" kern="100" dirty="0">
                          <a:effectLst/>
                        </a:rPr>
                        <a:t>2.Secundario</a:t>
                      </a:r>
                      <a:br>
                        <a:rPr lang="es-MX" sz="800" kern="100" dirty="0">
                          <a:effectLst/>
                        </a:rPr>
                      </a:br>
                      <a:r>
                        <a:rPr lang="es-MX" sz="800" kern="100" dirty="0">
                          <a:effectLst/>
                        </a:rPr>
                        <a:t>3.Tercerario</a:t>
                      </a:r>
                      <a:br>
                        <a:rPr lang="es-MX" sz="800" kern="100" dirty="0">
                          <a:effectLst/>
                        </a:rPr>
                      </a:br>
                      <a:r>
                        <a:rPr lang="es-MX" sz="800" kern="100" dirty="0">
                          <a:effectLst/>
                        </a:rPr>
                        <a:t>99. No se especifica</a:t>
                      </a:r>
                      <a:endParaRPr lang="es-MX" sz="900" kern="100" dirty="0">
                        <a:effectLst/>
                        <a:latin typeface="Times New Roman" panose="02020603050405020304" pitchFamily="18" charset="0"/>
                        <a:ea typeface="Times New Roman" panose="02020603050405020304" pitchFamily="18" charset="0"/>
                      </a:endParaRPr>
                    </a:p>
                  </a:txBody>
                  <a:tcPr marL="40640" marR="40640" marT="0" marB="0"/>
                </a:tc>
                <a:extLst>
                  <a:ext uri="{0D108BD9-81ED-4DB2-BD59-A6C34878D82A}">
                    <a16:rowId xmlns:a16="http://schemas.microsoft.com/office/drawing/2014/main" val="1318210171"/>
                  </a:ext>
                </a:extLst>
              </a:tr>
              <a:tr h="3571344">
                <a:tc>
                  <a:txBody>
                    <a:bodyPr/>
                    <a:lstStyle/>
                    <a:p>
                      <a:pPr>
                        <a:lnSpc>
                          <a:spcPct val="107000"/>
                        </a:lnSpc>
                      </a:pPr>
                      <a:r>
                        <a:rPr lang="es-MX" sz="800" kern="100">
                          <a:effectLst/>
                        </a:rPr>
                        <a:t>La principal actividad que realiza esta empresa de acuerdo con la lista de actividades del Sistema de Clasificación Industrial de América del Norte (SCIAN) es*: </a:t>
                      </a:r>
                      <a:endParaRPr lang="es-MX" sz="900" kern="100">
                        <a:effectLst/>
                        <a:latin typeface="Times New Roman" panose="02020603050405020304" pitchFamily="18" charset="0"/>
                        <a:ea typeface="Times New Roman" panose="02020603050405020304" pitchFamily="18" charset="0"/>
                      </a:endParaRPr>
                    </a:p>
                  </a:txBody>
                  <a:tcPr marL="40640" marR="40640" marT="0" marB="0"/>
                </a:tc>
                <a:tc>
                  <a:txBody>
                    <a:bodyPr/>
                    <a:lstStyle/>
                    <a:p>
                      <a:pPr>
                        <a:lnSpc>
                          <a:spcPct val="107000"/>
                        </a:lnSpc>
                      </a:pPr>
                      <a:r>
                        <a:rPr lang="es-MX" sz="800" kern="100" dirty="0">
                          <a:effectLst/>
                        </a:rPr>
                        <a:t>1. (11) Agricultura, cría y explotación de animales, aprovechamiento forestal, pesca y caza. </a:t>
                      </a:r>
                      <a:br>
                        <a:rPr lang="es-MX" sz="800" kern="100" dirty="0">
                          <a:effectLst/>
                        </a:rPr>
                      </a:br>
                      <a:r>
                        <a:rPr lang="es-MX" sz="800" kern="100" dirty="0">
                          <a:effectLst/>
                        </a:rPr>
                        <a:t>2. (21) Minería. </a:t>
                      </a:r>
                      <a:br>
                        <a:rPr lang="es-MX" sz="800" kern="100" dirty="0">
                          <a:effectLst/>
                        </a:rPr>
                      </a:br>
                      <a:r>
                        <a:rPr lang="es-MX" sz="800" kern="100" dirty="0">
                          <a:effectLst/>
                        </a:rPr>
                        <a:t>3.(22) Generación, transmisión, distribución y comercialización de energía eléctrica, suministro de agua y de gas natural por ductos al consumidor final.</a:t>
                      </a:r>
                      <a:br>
                        <a:rPr lang="es-MX" sz="800" kern="100" dirty="0">
                          <a:effectLst/>
                        </a:rPr>
                      </a:br>
                      <a:r>
                        <a:rPr lang="es-MX" sz="800" kern="100" dirty="0">
                          <a:effectLst/>
                        </a:rPr>
                        <a:t>4. (23) Construcción.</a:t>
                      </a:r>
                      <a:br>
                        <a:rPr lang="es-MX" sz="800" kern="100" dirty="0">
                          <a:effectLst/>
                        </a:rPr>
                      </a:br>
                      <a:r>
                        <a:rPr lang="es-MX" sz="800" kern="100" dirty="0">
                          <a:effectLst/>
                        </a:rPr>
                        <a:t> 5. (31-33) Industrias manufactureras. </a:t>
                      </a:r>
                      <a:br>
                        <a:rPr lang="es-MX" sz="800" kern="100" dirty="0">
                          <a:effectLst/>
                        </a:rPr>
                      </a:br>
                      <a:r>
                        <a:rPr lang="es-MX" sz="800" kern="100" dirty="0">
                          <a:effectLst/>
                        </a:rPr>
                        <a:t>6. (43) Comercio al por mayor. </a:t>
                      </a:r>
                      <a:br>
                        <a:rPr lang="es-MX" sz="800" kern="100" dirty="0">
                          <a:effectLst/>
                        </a:rPr>
                      </a:br>
                      <a:r>
                        <a:rPr lang="es-MX" sz="800" kern="100" dirty="0">
                          <a:effectLst/>
                        </a:rPr>
                        <a:t>7. (46) Comercio al por menor. </a:t>
                      </a:r>
                      <a:br>
                        <a:rPr lang="es-MX" sz="800" kern="100" dirty="0">
                          <a:effectLst/>
                        </a:rPr>
                      </a:br>
                      <a:r>
                        <a:rPr lang="es-MX" sz="800" kern="100" dirty="0">
                          <a:effectLst/>
                        </a:rPr>
                        <a:t>8. (48-49) Transportes, correos y almacenamiento. </a:t>
                      </a:r>
                      <a:br>
                        <a:rPr lang="es-MX" sz="800" kern="100" dirty="0">
                          <a:effectLst/>
                        </a:rPr>
                      </a:br>
                      <a:r>
                        <a:rPr lang="es-MX" sz="800" kern="100" dirty="0">
                          <a:effectLst/>
                        </a:rPr>
                        <a:t>9. (51) Información en medios masivos. </a:t>
                      </a:r>
                      <a:br>
                        <a:rPr lang="es-MX" sz="800" kern="100" dirty="0">
                          <a:effectLst/>
                        </a:rPr>
                      </a:br>
                      <a:r>
                        <a:rPr lang="es-MX" sz="800" kern="100" dirty="0">
                          <a:effectLst/>
                        </a:rPr>
                        <a:t>10. (52) Servicios financieros y de seguros. </a:t>
                      </a:r>
                      <a:br>
                        <a:rPr lang="es-MX" sz="800" kern="100" dirty="0">
                          <a:effectLst/>
                        </a:rPr>
                      </a:br>
                      <a:r>
                        <a:rPr lang="es-MX" sz="800" kern="100" dirty="0">
                          <a:effectLst/>
                        </a:rPr>
                        <a:t>11. (53) Servicios inmobiliarios y de alquiler de bienes muebles e intangibles. </a:t>
                      </a:r>
                      <a:br>
                        <a:rPr lang="es-MX" sz="800" kern="100" dirty="0">
                          <a:effectLst/>
                        </a:rPr>
                      </a:br>
                      <a:r>
                        <a:rPr lang="es-MX" sz="800" kern="100" dirty="0">
                          <a:effectLst/>
                        </a:rPr>
                        <a:t>12. (54) Servicios profesionales, científicos y técnicos. </a:t>
                      </a:r>
                      <a:br>
                        <a:rPr lang="es-MX" sz="800" kern="100" dirty="0">
                          <a:effectLst/>
                        </a:rPr>
                      </a:br>
                      <a:r>
                        <a:rPr lang="es-MX" sz="800" kern="100" dirty="0">
                          <a:effectLst/>
                        </a:rPr>
                        <a:t>13. (55) Corporativos. </a:t>
                      </a:r>
                      <a:br>
                        <a:rPr lang="es-MX" sz="800" kern="100" dirty="0">
                          <a:effectLst/>
                        </a:rPr>
                      </a:br>
                      <a:r>
                        <a:rPr lang="es-MX" sz="800" kern="100" dirty="0">
                          <a:effectLst/>
                        </a:rPr>
                        <a:t>14. (56) Servicios de apoyo a los negocios y manejo de residuos, y servicios de remediación. </a:t>
                      </a:r>
                      <a:br>
                        <a:rPr lang="es-MX" sz="800" kern="100" dirty="0">
                          <a:effectLst/>
                        </a:rPr>
                      </a:br>
                      <a:r>
                        <a:rPr lang="es-MX" sz="800" kern="100" dirty="0">
                          <a:effectLst/>
                        </a:rPr>
                        <a:t>15. (61) Servicios educativos. </a:t>
                      </a:r>
                      <a:br>
                        <a:rPr lang="es-MX" sz="800" kern="100" dirty="0">
                          <a:effectLst/>
                        </a:rPr>
                      </a:br>
                      <a:r>
                        <a:rPr lang="es-MX" sz="800" kern="100" dirty="0">
                          <a:effectLst/>
                        </a:rPr>
                        <a:t>16. (62) Servicios de salud y de asistencia social.</a:t>
                      </a:r>
                      <a:br>
                        <a:rPr lang="es-MX" sz="800" kern="100" dirty="0">
                          <a:effectLst/>
                        </a:rPr>
                      </a:br>
                      <a:r>
                        <a:rPr lang="es-MX" sz="800" kern="100" dirty="0">
                          <a:effectLst/>
                        </a:rPr>
                        <a:t>17. (71) Servicios de esparcimiento culturales y deportivos, y otros servicios recreativos. </a:t>
                      </a:r>
                      <a:br>
                        <a:rPr lang="es-MX" sz="800" kern="100" dirty="0">
                          <a:effectLst/>
                        </a:rPr>
                      </a:br>
                      <a:r>
                        <a:rPr lang="es-MX" sz="800" kern="100" dirty="0">
                          <a:effectLst/>
                        </a:rPr>
                        <a:t>18. (72) Servicios de alojamiento temporal y de preparación de alimentos y bebidas. </a:t>
                      </a:r>
                      <a:br>
                        <a:rPr lang="es-MX" sz="800" kern="100" dirty="0">
                          <a:effectLst/>
                        </a:rPr>
                      </a:br>
                      <a:r>
                        <a:rPr lang="es-MX" sz="800" kern="100" dirty="0">
                          <a:effectLst/>
                        </a:rPr>
                        <a:t>19. (81) Otros servicios excepto actividades gubernamentales.</a:t>
                      </a:r>
                      <a:br>
                        <a:rPr lang="es-MX" sz="800" kern="100" dirty="0">
                          <a:effectLst/>
                        </a:rPr>
                      </a:br>
                      <a:r>
                        <a:rPr lang="es-MX" sz="800" kern="100" dirty="0">
                          <a:effectLst/>
                        </a:rPr>
                        <a:t>99. No se especifica</a:t>
                      </a:r>
                      <a:endParaRPr lang="es-MX" sz="900" kern="100" dirty="0">
                        <a:effectLst/>
                        <a:latin typeface="Times New Roman" panose="02020603050405020304" pitchFamily="18" charset="0"/>
                        <a:ea typeface="Times New Roman" panose="02020603050405020304" pitchFamily="18" charset="0"/>
                      </a:endParaRPr>
                    </a:p>
                  </a:txBody>
                  <a:tcPr marL="40640" marR="40640" marT="0" marB="0"/>
                </a:tc>
                <a:extLst>
                  <a:ext uri="{0D108BD9-81ED-4DB2-BD59-A6C34878D82A}">
                    <a16:rowId xmlns:a16="http://schemas.microsoft.com/office/drawing/2014/main" val="2396091071"/>
                  </a:ext>
                </a:extLst>
              </a:tr>
            </a:tbl>
          </a:graphicData>
        </a:graphic>
      </p:graphicFrame>
    </p:spTree>
    <p:extLst>
      <p:ext uri="{BB962C8B-B14F-4D97-AF65-F5344CB8AC3E}">
        <p14:creationId xmlns:p14="http://schemas.microsoft.com/office/powerpoint/2010/main" val="1703201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dirty="0" err="1">
                <a:latin typeface="+mj-lt"/>
              </a:rPr>
              <a:t>Glosario</a:t>
            </a:r>
            <a:r>
              <a:rPr lang="en-US" dirty="0">
                <a:latin typeface="+mj-lt"/>
              </a:rPr>
              <a:t> de </a:t>
            </a:r>
            <a:r>
              <a:rPr lang="en-US" dirty="0" err="1">
                <a:latin typeface="+mj-lt"/>
              </a:rPr>
              <a:t>términos</a:t>
            </a:r>
            <a:endParaRPr lang="en-US" dirty="0">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8648E75-EFE8-702F-DA67-1F6A82E53AF5}"/>
              </a:ext>
            </a:extLst>
          </p:cNvPr>
          <p:cNvSpPr/>
          <p:nvPr/>
        </p:nvSpPr>
        <p:spPr>
          <a:xfrm>
            <a:off x="-19051" y="4060169"/>
            <a:ext cx="5805765" cy="17483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3" name="Marcador de texto 3">
            <a:extLst>
              <a:ext uri="{FF2B5EF4-FFF2-40B4-BE49-F238E27FC236}">
                <a16:creationId xmlns:a16="http://schemas.microsoft.com/office/drawing/2014/main" id="{EA5C3726-0737-47AD-C2D2-04AFEA668E32}"/>
              </a:ext>
            </a:extLst>
          </p:cNvPr>
          <p:cNvSpPr txBox="1">
            <a:spLocks/>
          </p:cNvSpPr>
          <p:nvPr/>
        </p:nvSpPr>
        <p:spPr>
          <a:xfrm>
            <a:off x="2660273" y="4623064"/>
            <a:ext cx="2790958" cy="834632"/>
          </a:xfrm>
          <a:prstGeom prst="rect">
            <a:avLst/>
          </a:prstGeom>
          <a:ln>
            <a:noFill/>
          </a:ln>
        </p:spPr>
        <p:style>
          <a:lnRef idx="0">
            <a:scrgbClr r="0" g="0" b="0"/>
          </a:lnRef>
          <a:fillRef idx="0">
            <a:scrgbClr r="0" g="0" b="0"/>
          </a:fillRef>
          <a:effectRef idx="0">
            <a:scrgbClr r="0" g="0" b="0"/>
          </a:effectRef>
          <a:fontRef idx="major"/>
        </p:style>
        <p:txBody>
          <a:bodyPr lIns="91440" tIns="45720" rIns="91440" bIns="45720" anchor="t">
            <a:normAutofit fontScale="92500" lnSpcReduction="10000"/>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r"/>
            <a:r>
              <a:rPr lang="es-MX" sz="1400" dirty="0">
                <a:solidFill>
                  <a:schemeClr val="bg1"/>
                </a:solidFill>
                <a:cs typeface="Calibri" panose="020F0502020204030204" pitchFamily="34" charset="0"/>
              </a:rPr>
              <a:t>Compilación ed conceptos técnico para la recolección de datos con fines estadísticos  y sustanciales en materia de migración</a:t>
            </a:r>
          </a:p>
        </p:txBody>
      </p:sp>
      <p:pic>
        <p:nvPicPr>
          <p:cNvPr id="11" name="Imagen 10">
            <a:extLst>
              <a:ext uri="{FF2B5EF4-FFF2-40B4-BE49-F238E27FC236}">
                <a16:creationId xmlns:a16="http://schemas.microsoft.com/office/drawing/2014/main" id="{85A9FA92-A096-BC61-E3C1-78453E786F6F}"/>
              </a:ext>
            </a:extLst>
          </p:cNvPr>
          <p:cNvPicPr>
            <a:picLocks noChangeAspect="1"/>
          </p:cNvPicPr>
          <p:nvPr/>
        </p:nvPicPr>
        <p:blipFill>
          <a:blip r:embed="rId3"/>
          <a:stretch>
            <a:fillRect/>
          </a:stretch>
        </p:blipFill>
        <p:spPr>
          <a:xfrm>
            <a:off x="1364260" y="1047548"/>
            <a:ext cx="3868764" cy="2966562"/>
          </a:xfrm>
          <a:prstGeom prst="rect">
            <a:avLst/>
          </a:prstGeom>
        </p:spPr>
      </p:pic>
      <p:pic>
        <p:nvPicPr>
          <p:cNvPr id="13" name="Imagen 12">
            <a:extLst>
              <a:ext uri="{FF2B5EF4-FFF2-40B4-BE49-F238E27FC236}">
                <a16:creationId xmlns:a16="http://schemas.microsoft.com/office/drawing/2014/main" id="{AB5D1F9E-0E22-2D74-6DCD-0FE9BFB6A7B9}"/>
              </a:ext>
            </a:extLst>
          </p:cNvPr>
          <p:cNvPicPr>
            <a:picLocks noChangeAspect="1"/>
          </p:cNvPicPr>
          <p:nvPr/>
        </p:nvPicPr>
        <p:blipFill>
          <a:blip r:embed="rId4"/>
          <a:stretch>
            <a:fillRect/>
          </a:stretch>
        </p:blipFill>
        <p:spPr>
          <a:xfrm>
            <a:off x="5901060" y="645286"/>
            <a:ext cx="6290940" cy="4754880"/>
          </a:xfrm>
          <a:prstGeom prst="rect">
            <a:avLst/>
          </a:prstGeom>
        </p:spPr>
      </p:pic>
    </p:spTree>
    <p:extLst>
      <p:ext uri="{BB962C8B-B14F-4D97-AF65-F5344CB8AC3E}">
        <p14:creationId xmlns:p14="http://schemas.microsoft.com/office/powerpoint/2010/main" val="177183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96BBA46-AD53-D544-B994-CB692E364E65}"/>
              </a:ext>
            </a:extLst>
          </p:cNvPr>
          <p:cNvSpPr/>
          <p:nvPr/>
        </p:nvSpPr>
        <p:spPr>
          <a:xfrm>
            <a:off x="0" y="0"/>
            <a:ext cx="12192000" cy="56089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endParaRPr>
          </a:p>
        </p:txBody>
      </p:sp>
      <p:pic>
        <p:nvPicPr>
          <p:cNvPr id="10" name="Picture 9" descr="A picture containing window, person, looking, sign&#10;&#10;Description automatically generated">
            <a:extLst>
              <a:ext uri="{FF2B5EF4-FFF2-40B4-BE49-F238E27FC236}">
                <a16:creationId xmlns:a16="http://schemas.microsoft.com/office/drawing/2014/main" id="{3563AA73-8802-B147-A94A-E04624B8D22B}"/>
              </a:ext>
            </a:extLst>
          </p:cNvPr>
          <p:cNvPicPr>
            <a:picLocks noChangeAspect="1"/>
          </p:cNvPicPr>
          <p:nvPr/>
        </p:nvPicPr>
        <p:blipFill>
          <a:blip r:embed="rId2">
            <a:alphaModFix amt="10000"/>
          </a:blip>
          <a:stretch>
            <a:fillRect/>
          </a:stretch>
        </p:blipFill>
        <p:spPr>
          <a:xfrm>
            <a:off x="1883121" y="556249"/>
            <a:ext cx="7849515" cy="4840072"/>
          </a:xfrm>
          <a:prstGeom prst="rect">
            <a:avLst/>
          </a:prstGeom>
        </p:spPr>
      </p:pic>
      <p:sp>
        <p:nvSpPr>
          <p:cNvPr id="7" name="Rectangle 6">
            <a:extLst>
              <a:ext uri="{FF2B5EF4-FFF2-40B4-BE49-F238E27FC236}">
                <a16:creationId xmlns:a16="http://schemas.microsoft.com/office/drawing/2014/main" id="{7124321C-BF41-4940-B37B-ECD85C8E908B}"/>
              </a:ext>
            </a:extLst>
          </p:cNvPr>
          <p:cNvSpPr/>
          <p:nvPr/>
        </p:nvSpPr>
        <p:spPr>
          <a:xfrm>
            <a:off x="2485100" y="2098666"/>
            <a:ext cx="7221801" cy="1602951"/>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lnSpc>
                <a:spcPct val="140000"/>
              </a:lnSpc>
            </a:pPr>
            <a:r>
              <a:rPr lang="en-US" sz="6500">
                <a:solidFill>
                  <a:schemeClr val="bg1"/>
                </a:solidFill>
                <a:latin typeface="Calibri"/>
                <a:cs typeface="Calibri"/>
              </a:rPr>
              <a:t>MUCHAS GRACIAS</a:t>
            </a:r>
            <a:endParaRPr lang="en-US" sz="6500">
              <a:solidFill>
                <a:schemeClr val="bg1"/>
              </a:solidFill>
              <a:latin typeface="Calibri" panose="020F0502020204030204" pitchFamily="34" charset="0"/>
              <a:cs typeface="Calibri" panose="020F0502020204030204" pitchFamily="34" charset="0"/>
            </a:endParaRPr>
          </a:p>
          <a:p>
            <a:pPr algn="ctr">
              <a:lnSpc>
                <a:spcPct val="140000"/>
              </a:lnSpc>
            </a:pPr>
            <a:r>
              <a:rPr lang="en-US" sz="2400">
                <a:solidFill>
                  <a:schemeClr val="bg1"/>
                </a:solidFill>
                <a:latin typeface="Calibri" panose="020F0502020204030204" pitchFamily="34" charset="0"/>
                <a:cs typeface="Calibri" panose="020F0502020204030204" pitchFamily="34" charset="0"/>
              </a:rPr>
              <a:t>¿PREGUNTAS?</a:t>
            </a:r>
          </a:p>
        </p:txBody>
      </p:sp>
      <p:pic>
        <p:nvPicPr>
          <p:cNvPr id="5" name="Picture Placeholder 4" descr="Logo, company name&#10;&#10;Description automatically generated">
            <a:extLst>
              <a:ext uri="{FF2B5EF4-FFF2-40B4-BE49-F238E27FC236}">
                <a16:creationId xmlns:a16="http://schemas.microsoft.com/office/drawing/2014/main" id="{C963B6A0-F4F2-E614-2A1F-39DB830B4D3E}"/>
              </a:ext>
            </a:extLst>
          </p:cNvPr>
          <p:cNvPicPr>
            <a:picLocks noGrp="1" noChangeAspect="1"/>
          </p:cNvPicPr>
          <p:nvPr>
            <p:ph type="pic" sz="quarter" idx="29"/>
          </p:nvPr>
        </p:nvPicPr>
        <p:blipFill>
          <a:blip r:embed="rId3"/>
          <a:srcRect t="12302" b="12302"/>
          <a:stretch>
            <a:fillRect/>
          </a:stretch>
        </p:blipFill>
        <p:spPr/>
      </p:pic>
    </p:spTree>
    <p:extLst>
      <p:ext uri="{BB962C8B-B14F-4D97-AF65-F5344CB8AC3E}">
        <p14:creationId xmlns:p14="http://schemas.microsoft.com/office/powerpoint/2010/main" val="358983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dirty="0">
                <a:latin typeface="+mj-lt"/>
              </a:rPr>
              <a:t>Paso 2. </a:t>
            </a:r>
            <a:r>
              <a:rPr lang="en-US" dirty="0" err="1">
                <a:latin typeface="+mj-lt"/>
              </a:rPr>
              <a:t>Investigación</a:t>
            </a:r>
            <a:r>
              <a:rPr lang="en-US" dirty="0">
                <a:latin typeface="+mj-lt"/>
              </a:rPr>
              <a:t> de Campo</a:t>
            </a:r>
            <a:endParaRPr lang="en-US" sz="2400" dirty="0">
              <a:latin typeface="+mj-lt"/>
            </a:endParaRPr>
          </a:p>
          <a:p>
            <a:endParaRPr lang="en-US" dirty="0">
              <a:latin typeface="+mj-lt"/>
            </a:endParaRPr>
          </a:p>
        </p:txBody>
      </p:sp>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3995890" cy="674688"/>
          </a:xfrm>
        </p:spPr>
        <p:txBody>
          <a:bodyPr>
            <a:normAutofit/>
          </a:bodyPr>
          <a:lstStyle/>
          <a:p>
            <a:r>
              <a:rPr lang="en-US" sz="1800" dirty="0" err="1">
                <a:latin typeface="+mj-lt"/>
              </a:rPr>
              <a:t>Resultado</a:t>
            </a:r>
            <a:endParaRPr lang="en-US" sz="1800" dirty="0">
              <a:latin typeface="+mj-lt"/>
            </a:endParaRPr>
          </a:p>
        </p:txBody>
      </p:sp>
      <p:sp>
        <p:nvSpPr>
          <p:cNvPr id="4" name="Text Placeholder 5">
            <a:extLst>
              <a:ext uri="{FF2B5EF4-FFF2-40B4-BE49-F238E27FC236}">
                <a16:creationId xmlns:a16="http://schemas.microsoft.com/office/drawing/2014/main" id="{3DF64C01-5797-6809-E959-74F954498277}"/>
              </a:ext>
            </a:extLst>
          </p:cNvPr>
          <p:cNvSpPr>
            <a:spLocks noGrp="1"/>
          </p:cNvSpPr>
          <p:nvPr>
            <p:ph type="body" sz="quarter" idx="18"/>
          </p:nvPr>
        </p:nvSpPr>
        <p:spPr>
          <a:xfrm>
            <a:off x="781050" y="1508337"/>
            <a:ext cx="10933871" cy="4025645"/>
          </a:xfrm>
        </p:spPr>
        <p:txBody>
          <a:bodyPr vert="horz" lIns="91440" tIns="45720" rIns="91440" bIns="45720" rtlCol="0" anchor="t">
            <a:normAutofit/>
          </a:bodyPr>
          <a:lstStyle/>
          <a:p>
            <a:pPr marL="0" indent="0" algn="just">
              <a:buNone/>
            </a:pPr>
            <a:r>
              <a:rPr lang="es-MX" dirty="0">
                <a:latin typeface="+mj-lt"/>
                <a:cs typeface="Calibri" panose="020F0502020204030204" pitchFamily="34" charset="0"/>
              </a:rPr>
              <a:t>Objetivo: Identificar la factibilidad de la guía estadística en el ámbito operativo y estratégico en el sector privado. </a:t>
            </a:r>
          </a:p>
          <a:p>
            <a:pPr marL="0" indent="0" algn="just">
              <a:buNone/>
            </a:pPr>
            <a:r>
              <a:rPr lang="es-MX" dirty="0">
                <a:latin typeface="+mj-lt"/>
                <a:cs typeface="Calibri" panose="020F0502020204030204" pitchFamily="34" charset="0"/>
              </a:rPr>
              <a:t>Informantes</a:t>
            </a:r>
            <a:r>
              <a:rPr lang="es-MX" baseline="30000" dirty="0">
                <a:latin typeface="+mj-lt"/>
                <a:cs typeface="Calibri" panose="020F0502020204030204" pitchFamily="34" charset="0"/>
              </a:rPr>
              <a:t>1</a:t>
            </a:r>
            <a:r>
              <a:rPr lang="es-MX" dirty="0">
                <a:latin typeface="+mj-lt"/>
                <a:cs typeface="Calibri" panose="020F0502020204030204" pitchFamily="34" charset="0"/>
              </a:rPr>
              <a:t>: </a:t>
            </a:r>
          </a:p>
          <a:p>
            <a:pPr marL="342900" indent="-342900" algn="just">
              <a:buFont typeface="Wingdings" pitchFamily="2" charset="2"/>
              <a:buAutoNum type="arabicPeriod"/>
            </a:pPr>
            <a:r>
              <a:rPr lang="es-MX" dirty="0">
                <a:latin typeface="+mj-lt"/>
                <a:cs typeface="Calibri" panose="020F0502020204030204" pitchFamily="34" charset="0"/>
              </a:rPr>
              <a:t>Empresas que han reclutado y contratado personas migrantes internacionales (tres sectore económicos)  </a:t>
            </a:r>
          </a:p>
          <a:p>
            <a:pPr marL="342900" indent="-342900" algn="just">
              <a:buFont typeface="Wingdings" pitchFamily="2" charset="2"/>
              <a:buAutoNum type="arabicPeriod"/>
            </a:pPr>
            <a:r>
              <a:rPr lang="es-MX" dirty="0">
                <a:latin typeface="+mj-lt"/>
                <a:cs typeface="Calibri" panose="020F0502020204030204" pitchFamily="34" charset="0"/>
              </a:rPr>
              <a:t>Confederaciones, Cámaras y/o Consejos del sector privado (tres sectore económicos)</a:t>
            </a:r>
          </a:p>
          <a:p>
            <a:pPr marL="0" indent="0" algn="just">
              <a:buNone/>
            </a:pPr>
            <a:r>
              <a:rPr lang="es-MX" dirty="0">
                <a:latin typeface="+mj-lt"/>
                <a:cs typeface="Calibri" panose="020F0502020204030204" pitchFamily="34" charset="0"/>
              </a:rPr>
              <a:t>3. Agencias de reclutamiento </a:t>
            </a:r>
          </a:p>
          <a:p>
            <a:pPr marL="0" indent="0" algn="just">
              <a:buNone/>
            </a:pPr>
            <a:endParaRPr lang="es-MX" dirty="0">
              <a:latin typeface="+mj-lt"/>
              <a:cs typeface="Calibri" panose="020F0502020204030204" pitchFamily="34" charset="0"/>
            </a:endParaRPr>
          </a:p>
          <a:p>
            <a:pPr marL="0" indent="0" algn="just">
              <a:buNone/>
            </a:pPr>
            <a:endParaRPr lang="es-MX" dirty="0">
              <a:latin typeface="+mj-lt"/>
              <a:cs typeface="Calibri" panose="020F0502020204030204" pitchFamily="34" charset="0"/>
            </a:endParaRPr>
          </a:p>
        </p:txBody>
      </p:sp>
      <p:sp>
        <p:nvSpPr>
          <p:cNvPr id="16" name="CuadroTexto 15">
            <a:extLst>
              <a:ext uri="{FF2B5EF4-FFF2-40B4-BE49-F238E27FC236}">
                <a16:creationId xmlns:a16="http://schemas.microsoft.com/office/drawing/2014/main" id="{A207A8E1-9A29-2A7F-C014-F85C2C7A0FE4}"/>
              </a:ext>
            </a:extLst>
          </p:cNvPr>
          <p:cNvSpPr txBox="1"/>
          <p:nvPr/>
        </p:nvSpPr>
        <p:spPr>
          <a:xfrm>
            <a:off x="0" y="5911877"/>
            <a:ext cx="11714921" cy="646331"/>
          </a:xfrm>
          <a:prstGeom prst="rect">
            <a:avLst/>
          </a:prstGeom>
          <a:noFill/>
        </p:spPr>
        <p:txBody>
          <a:bodyPr wrap="square">
            <a:spAutoFit/>
          </a:bodyPr>
          <a:lstStyle/>
          <a:p>
            <a:pPr marL="0" indent="0" algn="just">
              <a:buNone/>
            </a:pPr>
            <a:r>
              <a:rPr lang="es-MX" sz="1200" dirty="0">
                <a:latin typeface="+mj-lt"/>
                <a:cs typeface="Calibri" panose="020F0502020204030204" pitchFamily="34" charset="0"/>
              </a:rPr>
              <a:t>1. Durante el proceso de la construcción de la guía se aplicaron entrevistas a profundidad (método cualitativo, sin representación propabilistica) a los perfiles identificados claves fueron contactados a través del Programa Regional de Migración. Los informantes se encontraban en ciertas localidades de las entidades federativas claves para la OIM:  CDMX, Nuevo León, Tabasco, Chiapas, Jalisco, Baja California Norte, San Luis Potosí</a:t>
            </a:r>
          </a:p>
        </p:txBody>
      </p:sp>
      <p:graphicFrame>
        <p:nvGraphicFramePr>
          <p:cNvPr id="21" name="Tabla 20">
            <a:extLst>
              <a:ext uri="{FF2B5EF4-FFF2-40B4-BE49-F238E27FC236}">
                <a16:creationId xmlns:a16="http://schemas.microsoft.com/office/drawing/2014/main" id="{7A56A78E-B367-E08E-6F73-469D67ADA721}"/>
              </a:ext>
            </a:extLst>
          </p:cNvPr>
          <p:cNvGraphicFramePr>
            <a:graphicFrameLocks noGrp="1"/>
          </p:cNvGraphicFramePr>
          <p:nvPr>
            <p:extLst>
              <p:ext uri="{D42A27DB-BD31-4B8C-83A1-F6EECF244321}">
                <p14:modId xmlns:p14="http://schemas.microsoft.com/office/powerpoint/2010/main" val="578297864"/>
              </p:ext>
            </p:extLst>
          </p:nvPr>
        </p:nvGraphicFramePr>
        <p:xfrm>
          <a:off x="477079" y="3193090"/>
          <a:ext cx="11148865" cy="2316480"/>
        </p:xfrm>
        <a:graphic>
          <a:graphicData uri="http://schemas.openxmlformats.org/drawingml/2006/table">
            <a:tbl>
              <a:tblPr firstRow="1" bandRow="1">
                <a:tableStyleId>{5C22544A-7EE6-4342-B048-85BDC9FD1C3A}</a:tableStyleId>
              </a:tblPr>
              <a:tblGrid>
                <a:gridCol w="1025989">
                  <a:extLst>
                    <a:ext uri="{9D8B030D-6E8A-4147-A177-3AD203B41FA5}">
                      <a16:colId xmlns:a16="http://schemas.microsoft.com/office/drawing/2014/main" val="1972551541"/>
                    </a:ext>
                  </a:extLst>
                </a:gridCol>
                <a:gridCol w="5061438">
                  <a:extLst>
                    <a:ext uri="{9D8B030D-6E8A-4147-A177-3AD203B41FA5}">
                      <a16:colId xmlns:a16="http://schemas.microsoft.com/office/drawing/2014/main" val="2631354217"/>
                    </a:ext>
                  </a:extLst>
                </a:gridCol>
                <a:gridCol w="5061438">
                  <a:extLst>
                    <a:ext uri="{9D8B030D-6E8A-4147-A177-3AD203B41FA5}">
                      <a16:colId xmlns:a16="http://schemas.microsoft.com/office/drawing/2014/main" val="4231886495"/>
                    </a:ext>
                  </a:extLst>
                </a:gridCol>
              </a:tblGrid>
              <a:tr h="297978">
                <a:tc>
                  <a:txBody>
                    <a:bodyPr/>
                    <a:lstStyle/>
                    <a:p>
                      <a:pPr algn="ctr"/>
                      <a:r>
                        <a:rPr lang="es-MX" sz="1400" b="1" dirty="0">
                          <a:latin typeface="Gill Sans Nova Light" panose="020B0302020104020203" pitchFamily="34" charset="0"/>
                        </a:rPr>
                        <a:t>Informante</a:t>
                      </a:r>
                    </a:p>
                  </a:txBody>
                  <a:tcPr/>
                </a:tc>
                <a:tc>
                  <a:txBody>
                    <a:bodyPr/>
                    <a:lstStyle/>
                    <a:p>
                      <a:pPr algn="ctr"/>
                      <a:r>
                        <a:rPr lang="es-MX" sz="1400" b="1" dirty="0">
                          <a:latin typeface="Gill Sans Nova Light" panose="020B0302020104020203" pitchFamily="34" charset="0"/>
                        </a:rPr>
                        <a:t>Hallazgos objeto de la guía</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MX" sz="1400" b="1" dirty="0">
                          <a:latin typeface="Gill Sans Nova Light" panose="020B0302020104020203" pitchFamily="34" charset="0"/>
                        </a:rPr>
                        <a:t>Hallazgos sustantivos de la materia</a:t>
                      </a:r>
                    </a:p>
                  </a:txBody>
                  <a:tcPr/>
                </a:tc>
                <a:extLst>
                  <a:ext uri="{0D108BD9-81ED-4DB2-BD59-A6C34878D82A}">
                    <a16:rowId xmlns:a16="http://schemas.microsoft.com/office/drawing/2014/main" val="3079403653"/>
                  </a:ext>
                </a:extLst>
              </a:tr>
              <a:tr h="587664">
                <a:tc>
                  <a:txBody>
                    <a:bodyPr/>
                    <a:lstStyle/>
                    <a:p>
                      <a:r>
                        <a:rPr lang="es-MX" sz="1400" dirty="0">
                          <a:latin typeface="Gill Sans Nova Light" panose="020B0302020104020203" pitchFamily="34" charset="0"/>
                        </a:rPr>
                        <a:t>Primer levantamiento (Personal reclutador)</a:t>
                      </a:r>
                    </a:p>
                  </a:txBody>
                  <a:tcPr/>
                </a:tc>
                <a:tc>
                  <a:txBody>
                    <a:bodyPr/>
                    <a:lstStyle/>
                    <a:p>
                      <a:pPr marL="285750" indent="-285750">
                        <a:buFont typeface="Arial" panose="020B0604020202020204" pitchFamily="34" charset="0"/>
                        <a:buChar char="•"/>
                      </a:pPr>
                      <a:r>
                        <a:rPr lang="es-MX" sz="1400" dirty="0">
                          <a:latin typeface="Gill Sans Nova Light" panose="020B0302020104020203" pitchFamily="34" charset="0"/>
                        </a:rPr>
                        <a:t>Identifica tipos de información que se pregunta o se recopila durante el reclutamiento y contratación.</a:t>
                      </a:r>
                    </a:p>
                    <a:p>
                      <a:pPr marL="285750" indent="-285750">
                        <a:buFont typeface="Arial" panose="020B0604020202020204" pitchFamily="34" charset="0"/>
                        <a:buChar char="•"/>
                      </a:pPr>
                      <a:r>
                        <a:rPr lang="es-MX" sz="1400" dirty="0">
                          <a:latin typeface="Gill Sans Nova Light" panose="020B0302020104020203" pitchFamily="34" charset="0"/>
                        </a:rPr>
                        <a:t>Generar información de personas contratadas y no de personal de reclutamiento.</a:t>
                      </a:r>
                    </a:p>
                    <a:p>
                      <a:pPr marL="285750" indent="-285750">
                        <a:buFont typeface="Arial" panose="020B0604020202020204" pitchFamily="34" charset="0"/>
                        <a:buChar char="•"/>
                      </a:pPr>
                      <a:r>
                        <a:rPr lang="es-MX" sz="1400" dirty="0">
                          <a:latin typeface="Gill Sans Nova Light" panose="020B0302020104020203" pitchFamily="34" charset="0"/>
                        </a:rPr>
                        <a:t>Existen herramientas como las agencias de reclutamiento y plataformas para los procesos de reclutamiento y contratación.</a:t>
                      </a:r>
                    </a:p>
                    <a:p>
                      <a:pPr marL="285750" indent="-285750">
                        <a:buFont typeface="Arial" panose="020B0604020202020204" pitchFamily="34" charset="0"/>
                        <a:buChar char="•"/>
                      </a:pPr>
                      <a:r>
                        <a:rPr lang="es-MX" sz="1400" dirty="0">
                          <a:latin typeface="Gill Sans Nova Light" panose="020B0302020104020203" pitchFamily="34" charset="0"/>
                        </a:rPr>
                        <a:t>Impreciso perfilamiento del personal por falta de documentación y capacitación.</a:t>
                      </a:r>
                    </a:p>
                    <a:p>
                      <a:pPr marL="285750" indent="-285750">
                        <a:buFont typeface="Arial" panose="020B0604020202020204" pitchFamily="34" charset="0"/>
                        <a:buChar char="•"/>
                      </a:pPr>
                      <a:r>
                        <a:rPr lang="es-MX" sz="1400" dirty="0">
                          <a:latin typeface="Gill Sans Nova Light" panose="020B0302020104020203" pitchFamily="34" charset="0"/>
                        </a:rPr>
                        <a:t>Herramientas para contrarestar la crisis de capital humano</a:t>
                      </a:r>
                    </a:p>
                  </a:txBody>
                  <a:tcPr/>
                </a:tc>
                <a:tc>
                  <a:txBody>
                    <a:bodyPr/>
                    <a:lstStyle/>
                    <a:p>
                      <a:pPr marL="285750" marR="0" lvl="0"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dirty="0">
                          <a:latin typeface="Gill Sans Nova Light" panose="020B0302020104020203" pitchFamily="34" charset="0"/>
                        </a:rPr>
                        <a:t>Inclusión de personas migrantes internacionales en el mercado laboral formal (permanentes y en movilidad) por la crisis de capital humano.</a:t>
                      </a:r>
                    </a:p>
                    <a:p>
                      <a:pPr marL="285750" indent="-285750">
                        <a:buFont typeface="Arial" panose="020B0604020202020204" pitchFamily="34" charset="0"/>
                        <a:buChar char="•"/>
                      </a:pPr>
                      <a:r>
                        <a:rPr lang="es-MX" sz="1400" dirty="0">
                          <a:latin typeface="Gill Sans Nova Light" panose="020B0302020104020203" pitchFamily="34" charset="0"/>
                        </a:rPr>
                        <a:t>Falta de conocimiento y actualización de las leyes migratorias</a:t>
                      </a:r>
                    </a:p>
                    <a:p>
                      <a:pPr marL="285750" indent="-285750">
                        <a:buFont typeface="Arial" panose="020B0604020202020204" pitchFamily="34" charset="0"/>
                        <a:buChar char="•"/>
                      </a:pPr>
                      <a:r>
                        <a:rPr lang="es-MX" sz="1400" dirty="0">
                          <a:latin typeface="Gill Sans Nova Light" panose="020B0302020104020203" pitchFamily="34" charset="0"/>
                        </a:rPr>
                        <a:t>Barreras administrativas (Rfc, Cuentas bancarias) (Dependen de la entidad federativa)</a:t>
                      </a:r>
                    </a:p>
                    <a:p>
                      <a:pPr marL="285750" indent="-285750">
                        <a:buFont typeface="Arial" panose="020B0604020202020204" pitchFamily="34" charset="0"/>
                        <a:buChar char="•"/>
                      </a:pPr>
                      <a:r>
                        <a:rPr lang="es-MX" sz="1400" dirty="0">
                          <a:latin typeface="Gill Sans Nova Light" panose="020B0302020104020203" pitchFamily="34" charset="0"/>
                        </a:rPr>
                        <a:t>Entendimiento del ser migrantes internacional.</a:t>
                      </a:r>
                    </a:p>
                    <a:p>
                      <a:pPr marL="285750" indent="-285750">
                        <a:buFont typeface="Arial" panose="020B0604020202020204" pitchFamily="34" charset="0"/>
                        <a:buChar char="•"/>
                      </a:pPr>
                      <a:endParaRPr lang="es-MX" sz="1400" dirty="0">
                        <a:latin typeface="Gill Sans Nova Light" panose="020B0302020104020203" pitchFamily="34" charset="0"/>
                      </a:endParaRPr>
                    </a:p>
                  </a:txBody>
                  <a:tcPr/>
                </a:tc>
                <a:extLst>
                  <a:ext uri="{0D108BD9-81ED-4DB2-BD59-A6C34878D82A}">
                    <a16:rowId xmlns:a16="http://schemas.microsoft.com/office/drawing/2014/main" val="2879229780"/>
                  </a:ext>
                </a:extLst>
              </a:tr>
            </a:tbl>
          </a:graphicData>
        </a:graphic>
      </p:graphicFrame>
    </p:spTree>
    <p:extLst>
      <p:ext uri="{BB962C8B-B14F-4D97-AF65-F5344CB8AC3E}">
        <p14:creationId xmlns:p14="http://schemas.microsoft.com/office/powerpoint/2010/main" val="265379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dirty="0">
                <a:latin typeface="+mj-lt"/>
              </a:rPr>
              <a:t>Paso 2. </a:t>
            </a:r>
            <a:r>
              <a:rPr lang="en-US" dirty="0" err="1">
                <a:latin typeface="+mj-lt"/>
              </a:rPr>
              <a:t>Investigación</a:t>
            </a:r>
            <a:r>
              <a:rPr lang="en-US" dirty="0">
                <a:latin typeface="+mj-lt"/>
              </a:rPr>
              <a:t> de Campo</a:t>
            </a:r>
            <a:endParaRPr lang="en-US" sz="2400" dirty="0">
              <a:latin typeface="+mj-lt"/>
            </a:endParaRPr>
          </a:p>
          <a:p>
            <a:endParaRPr lang="en-US" dirty="0">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3995890" cy="674688"/>
          </a:xfrm>
        </p:spPr>
        <p:txBody>
          <a:bodyPr>
            <a:normAutofit/>
          </a:bodyPr>
          <a:lstStyle/>
          <a:p>
            <a:r>
              <a:rPr lang="en-US" sz="1800" dirty="0" err="1">
                <a:latin typeface="+mj-lt"/>
              </a:rPr>
              <a:t>Resultado</a:t>
            </a:r>
            <a:endParaRPr lang="en-US" sz="1800" dirty="0">
              <a:latin typeface="+mj-lt"/>
            </a:endParaRPr>
          </a:p>
        </p:txBody>
      </p:sp>
      <p:sp>
        <p:nvSpPr>
          <p:cNvPr id="6" name="Marcador de texto 5">
            <a:extLst>
              <a:ext uri="{FF2B5EF4-FFF2-40B4-BE49-F238E27FC236}">
                <a16:creationId xmlns:a16="http://schemas.microsoft.com/office/drawing/2014/main" id="{320F2800-CE18-AA9E-7DDF-B0B81CFA6856}"/>
              </a:ext>
            </a:extLst>
          </p:cNvPr>
          <p:cNvSpPr>
            <a:spLocks noGrp="1"/>
          </p:cNvSpPr>
          <p:nvPr>
            <p:ph type="body" sz="quarter" idx="18"/>
          </p:nvPr>
        </p:nvSpPr>
        <p:spPr/>
        <p:txBody>
          <a:bodyPr/>
          <a:lstStyle/>
          <a:p>
            <a:endParaRPr lang="es-MX"/>
          </a:p>
        </p:txBody>
      </p:sp>
      <p:graphicFrame>
        <p:nvGraphicFramePr>
          <p:cNvPr id="11" name="Tabla 10">
            <a:extLst>
              <a:ext uri="{FF2B5EF4-FFF2-40B4-BE49-F238E27FC236}">
                <a16:creationId xmlns:a16="http://schemas.microsoft.com/office/drawing/2014/main" id="{B17EE787-9DFE-B176-E25A-CD0B78393073}"/>
              </a:ext>
            </a:extLst>
          </p:cNvPr>
          <p:cNvGraphicFramePr>
            <a:graphicFrameLocks noGrp="1"/>
          </p:cNvGraphicFramePr>
          <p:nvPr>
            <p:extLst>
              <p:ext uri="{D42A27DB-BD31-4B8C-83A1-F6EECF244321}">
                <p14:modId xmlns:p14="http://schemas.microsoft.com/office/powerpoint/2010/main" val="1228590585"/>
              </p:ext>
            </p:extLst>
          </p:nvPr>
        </p:nvGraphicFramePr>
        <p:xfrm>
          <a:off x="154379" y="1411670"/>
          <a:ext cx="11715015" cy="5332412"/>
        </p:xfrm>
        <a:graphic>
          <a:graphicData uri="http://schemas.openxmlformats.org/drawingml/2006/table">
            <a:tbl>
              <a:tblPr firstRow="1" bandRow="1">
                <a:tableStyleId>{5C22544A-7EE6-4342-B048-85BDC9FD1C3A}</a:tableStyleId>
              </a:tblPr>
              <a:tblGrid>
                <a:gridCol w="1092530">
                  <a:extLst>
                    <a:ext uri="{9D8B030D-6E8A-4147-A177-3AD203B41FA5}">
                      <a16:colId xmlns:a16="http://schemas.microsoft.com/office/drawing/2014/main" val="1972551541"/>
                    </a:ext>
                  </a:extLst>
                </a:gridCol>
                <a:gridCol w="5795159">
                  <a:extLst>
                    <a:ext uri="{9D8B030D-6E8A-4147-A177-3AD203B41FA5}">
                      <a16:colId xmlns:a16="http://schemas.microsoft.com/office/drawing/2014/main" val="2631354217"/>
                    </a:ext>
                  </a:extLst>
                </a:gridCol>
                <a:gridCol w="4827326">
                  <a:extLst>
                    <a:ext uri="{9D8B030D-6E8A-4147-A177-3AD203B41FA5}">
                      <a16:colId xmlns:a16="http://schemas.microsoft.com/office/drawing/2014/main" val="11789986"/>
                    </a:ext>
                  </a:extLst>
                </a:gridCol>
              </a:tblGrid>
              <a:tr h="333692">
                <a:tc>
                  <a:txBody>
                    <a:bodyPr/>
                    <a:lstStyle/>
                    <a:p>
                      <a:pPr algn="ctr"/>
                      <a:r>
                        <a:rPr lang="es-MX" sz="1400" dirty="0">
                          <a:latin typeface="Gill Sans Nova Light" panose="020B0302020104020203" pitchFamily="34" charset="0"/>
                        </a:rPr>
                        <a:t>Informante</a:t>
                      </a:r>
                    </a:p>
                  </a:txBody>
                  <a:tcPr/>
                </a:tc>
                <a:tc>
                  <a:txBody>
                    <a:bodyPr/>
                    <a:lstStyle/>
                    <a:p>
                      <a:pPr algn="ctr"/>
                      <a:r>
                        <a:rPr lang="es-MX" sz="1400" b="1" dirty="0">
                          <a:latin typeface="Gill Sans Nova Light" panose="020B0302020104020203" pitchFamily="34" charset="0"/>
                        </a:rPr>
                        <a:t>Hallazgos objeto de la guía</a:t>
                      </a:r>
                    </a:p>
                  </a:txBody>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s-MX" sz="1400" b="1" dirty="0">
                          <a:latin typeface="Gill Sans Nova Light" panose="020B0302020104020203" pitchFamily="34" charset="0"/>
                        </a:rPr>
                        <a:t>Hallazgos sustantivos de la materia</a:t>
                      </a:r>
                    </a:p>
                  </a:txBody>
                  <a:tcPr/>
                </a:tc>
                <a:extLst>
                  <a:ext uri="{0D108BD9-81ED-4DB2-BD59-A6C34878D82A}">
                    <a16:rowId xmlns:a16="http://schemas.microsoft.com/office/drawing/2014/main" val="3079403653"/>
                  </a:ext>
                </a:extLst>
              </a:tr>
              <a:tr h="4144800">
                <a:tc>
                  <a:txBody>
                    <a:bodyPr/>
                    <a:lstStyle/>
                    <a:p>
                      <a:pPr algn="just"/>
                      <a:r>
                        <a:rPr lang="es-MX" sz="1400" dirty="0">
                          <a:latin typeface="Gill Sans Nova Light" panose="020B0302020104020203" pitchFamily="34" charset="0"/>
                        </a:rPr>
                        <a:t>Segundo levantamiento (Personal directivo de Asociaciones)</a:t>
                      </a:r>
                    </a:p>
                  </a:txBody>
                  <a:tcPr/>
                </a:tc>
                <a:tc>
                  <a:txBody>
                    <a:bodyPr/>
                    <a:lstStyle/>
                    <a:p>
                      <a:pPr marL="285750" indent="-285750" algn="just">
                        <a:buFont typeface="Arial" panose="020B0604020202020204" pitchFamily="34" charset="0"/>
                        <a:buChar char="•"/>
                      </a:pPr>
                      <a:r>
                        <a:rPr lang="es-MX" sz="1400" dirty="0">
                          <a:latin typeface="Gill Sans Nova Light" panose="020B0302020104020203" pitchFamily="34" charset="0"/>
                        </a:rPr>
                        <a:t>Órganos colegiados para ofrecer soporte a los procesos de reclutamiento y contratación de empresas socias (capacitación, asesorías, bolsas de trabajo) por la crisis de capital humano.</a:t>
                      </a:r>
                    </a:p>
                    <a:p>
                      <a:pPr marL="285750" indent="-285750" algn="just">
                        <a:buFont typeface="Arial" panose="020B0604020202020204" pitchFamily="34" charset="0"/>
                        <a:buChar char="•"/>
                      </a:pPr>
                      <a:r>
                        <a:rPr lang="es-MX" sz="1400" dirty="0">
                          <a:latin typeface="Gill Sans Nova Light" panose="020B0302020104020203" pitchFamily="34" charset="0"/>
                        </a:rPr>
                        <a:t>Escasa información de personas migrantes internacionales para la tom de decisiones</a:t>
                      </a:r>
                    </a:p>
                    <a:p>
                      <a:pPr marL="285750" indent="-285750" algn="just">
                        <a:buFont typeface="Arial" panose="020B0604020202020204" pitchFamily="34" charset="0"/>
                        <a:buChar char="•"/>
                      </a:pPr>
                      <a:r>
                        <a:rPr lang="es-MX" sz="1400" kern="1200" dirty="0">
                          <a:solidFill>
                            <a:schemeClr val="dk1"/>
                          </a:solidFill>
                          <a:effectLst/>
                          <a:latin typeface="Gill Sans Nova Light" panose="020B0302020104020203" pitchFamily="34" charset="0"/>
                          <a:ea typeface="+mn-ea"/>
                          <a:cs typeface="+mn-cs"/>
                        </a:rPr>
                        <a:t>Desarrollan estudios (internos) sobre  el comportamiento y la coyuntura económica, los impactos del fenómeno delictivo relativo a las empresas, temas regulatorios y de corrupción que afectan al sector empresarial, la participación de mujeres en sus sectores, rotación y ausentismo, y vacantes (mensual y  trimestral) a través de fuentes abiertas (INEGI, FISCALÍAS, BANCO DE MÉXICO, IMSS) y encuestas internas</a:t>
                      </a:r>
                    </a:p>
                    <a:p>
                      <a:pPr marL="285750" indent="-285750" algn="just">
                        <a:buFont typeface="Arial" panose="020B0604020202020204" pitchFamily="34" charset="0"/>
                        <a:buChar char="•"/>
                      </a:pPr>
                      <a:r>
                        <a:rPr lang="es-MX" sz="1400" kern="1200" dirty="0">
                          <a:solidFill>
                            <a:schemeClr val="dk1"/>
                          </a:solidFill>
                          <a:effectLst/>
                          <a:latin typeface="Gill Sans Nova Light" panose="020B0302020104020203" pitchFamily="34" charset="0"/>
                          <a:ea typeface="+mn-ea"/>
                          <a:cs typeface="+mn-cs"/>
                        </a:rPr>
                        <a:t>Información de interés: población migrante internacional activa para ser empleada, características de sus competencias duras y blandas, perfil laboral (edad, sexo, estudios, nivel de calificación, experiencia, etc), el tiempo de residencia en el país, idiomas que dominan, condición de salud, facilidad de tránsitar en el país.</a:t>
                      </a:r>
                    </a:p>
                    <a:p>
                      <a:pPr marL="285750" indent="-285750" algn="just">
                        <a:buFont typeface="Arial" panose="020B0604020202020204" pitchFamily="34" charset="0"/>
                        <a:buChar char="•"/>
                      </a:pPr>
                      <a:r>
                        <a:rPr lang="es-MX" sz="1400" kern="1200" dirty="0">
                          <a:solidFill>
                            <a:schemeClr val="dk1"/>
                          </a:solidFill>
                          <a:effectLst/>
                          <a:latin typeface="Gill Sans Nova Light" panose="020B0302020104020203" pitchFamily="34" charset="0"/>
                          <a:ea typeface="+mn-ea"/>
                          <a:cs typeface="+mn-cs"/>
                        </a:rPr>
                        <a:t>identifican los beneficios de producir la información en dos ámbitos: </a:t>
                      </a:r>
                      <a:r>
                        <a:rPr lang="es-MX" sz="1400" b="1" kern="1200" dirty="0">
                          <a:solidFill>
                            <a:schemeClr val="dk1"/>
                          </a:solidFill>
                          <a:effectLst/>
                          <a:latin typeface="Gill Sans Nova Light" panose="020B0302020104020203" pitchFamily="34" charset="0"/>
                          <a:ea typeface="+mn-ea"/>
                          <a:cs typeface="+mn-cs"/>
                        </a:rPr>
                        <a:t>ámbito privado</a:t>
                      </a:r>
                      <a:r>
                        <a:rPr lang="es-MX" sz="1400" kern="1200" dirty="0">
                          <a:solidFill>
                            <a:schemeClr val="dk1"/>
                          </a:solidFill>
                          <a:effectLst/>
                          <a:latin typeface="Gill Sans Nova Light" panose="020B0302020104020203" pitchFamily="34" charset="0"/>
                          <a:ea typeface="+mn-ea"/>
                          <a:cs typeface="+mn-cs"/>
                        </a:rPr>
                        <a:t>, dirigidos a planificar el tema de recursos humano, orientarlos en aspectos de capacitación y en el </a:t>
                      </a:r>
                      <a:r>
                        <a:rPr lang="es-MX" sz="1400" b="1" kern="1200" dirty="0">
                          <a:solidFill>
                            <a:schemeClr val="dk1"/>
                          </a:solidFill>
                          <a:effectLst/>
                          <a:latin typeface="Gill Sans Nova Light" panose="020B0302020104020203" pitchFamily="34" charset="0"/>
                          <a:ea typeface="+mn-ea"/>
                          <a:cs typeface="+mn-cs"/>
                        </a:rPr>
                        <a:t>ámbito público</a:t>
                      </a:r>
                      <a:r>
                        <a:rPr lang="es-MX" sz="1400" kern="1200" dirty="0">
                          <a:solidFill>
                            <a:schemeClr val="dk1"/>
                          </a:solidFill>
                          <a:effectLst/>
                          <a:latin typeface="Gill Sans Nova Light" panose="020B0302020104020203" pitchFamily="34" charset="0"/>
                          <a:ea typeface="+mn-ea"/>
                          <a:cs typeface="+mn-cs"/>
                        </a:rPr>
                        <a:t>, en la construcción de políticas públicas informadas, efectivas con datos duros para un trabajo conjunto con el gobierno.</a:t>
                      </a:r>
                    </a:p>
                    <a:p>
                      <a:pPr marL="285750" indent="-285750" algn="just">
                        <a:buFont typeface="Arial" panose="020B0604020202020204" pitchFamily="34" charset="0"/>
                        <a:buChar char="•"/>
                      </a:pPr>
                      <a:r>
                        <a:rPr lang="es-MX" sz="1400" kern="1200" dirty="0">
                          <a:solidFill>
                            <a:schemeClr val="dk1"/>
                          </a:solidFill>
                          <a:effectLst/>
                          <a:latin typeface="Gill Sans Nova Light" panose="020B0302020104020203" pitchFamily="34" charset="0"/>
                          <a:ea typeface="+mn-ea"/>
                          <a:cs typeface="+mn-cs"/>
                        </a:rPr>
                        <a:t>Accesibilidad a la información confidencial y protección de datos, liderado por órganos no gubernamentales y autónomos.</a:t>
                      </a:r>
                    </a:p>
                  </a:txBody>
                  <a:tcPr/>
                </a:tc>
                <a:tc>
                  <a:txBody>
                    <a:bodyPr/>
                    <a:lstStyle/>
                    <a:p>
                      <a:pPr marL="285750" marR="0" lvl="0" indent="-285750"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dirty="0">
                          <a:latin typeface="Gill Sans Nova Light" panose="020B0302020104020203" pitchFamily="34" charset="0"/>
                        </a:rPr>
                        <a:t>Reconocen que el trabajo interinstitucional efectivo con organismos internacionales, y gobierno es clave para materializar la incorporación de personas migrantes internacionales al mercado laboral.</a:t>
                      </a:r>
                    </a:p>
                    <a:p>
                      <a:pPr marL="285750" marR="0" lvl="0" indent="-285750"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dirty="0">
                          <a:latin typeface="Gill Sans Nova Light" panose="020B0302020104020203" pitchFamily="34" charset="0"/>
                        </a:rPr>
                        <a:t>Fortalecer la gestión de conocimiento e información en la materia</a:t>
                      </a:r>
                    </a:p>
                    <a:p>
                      <a:pPr marL="285750" marR="0" lvl="0" indent="-285750"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kern="1200" dirty="0">
                          <a:solidFill>
                            <a:schemeClr val="dk1"/>
                          </a:solidFill>
                          <a:effectLst/>
                          <a:latin typeface="Gill Sans Nova Light" panose="020B0302020104020203" pitchFamily="34" charset="0"/>
                          <a:ea typeface="+mn-ea"/>
                          <a:cs typeface="+mn-cs"/>
                        </a:rPr>
                        <a:t>Generar incentivos o elementos visibles para impulsar la integración de personas migrantes internacionales al mercado laboral</a:t>
                      </a:r>
                    </a:p>
                    <a:p>
                      <a:pPr marL="285750" marR="0" lvl="0" indent="-285750" algn="just"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MX" sz="1400" kern="1200" dirty="0">
                          <a:solidFill>
                            <a:schemeClr val="dk1"/>
                          </a:solidFill>
                          <a:effectLst/>
                          <a:latin typeface="Gill Sans Nova Light" panose="020B0302020104020203" pitchFamily="34" charset="0"/>
                          <a:ea typeface="+mn-ea"/>
                          <a:cs typeface="+mn-cs"/>
                        </a:rPr>
                        <a:t>Barreras administrativas (documentos) y costos para la incorporación de personas migrantes internacionales.</a:t>
                      </a:r>
                    </a:p>
                    <a:p>
                      <a:pPr marL="285750" indent="-285750" algn="just">
                        <a:buFont typeface="Arial" panose="020B0604020202020204" pitchFamily="34" charset="0"/>
                        <a:buChar char="•"/>
                      </a:pPr>
                      <a:endParaRPr lang="es-MX" sz="1400" kern="1200" dirty="0">
                        <a:solidFill>
                          <a:schemeClr val="dk1"/>
                        </a:solidFill>
                        <a:effectLst/>
                        <a:latin typeface="Gill Sans Nova Light" panose="020B0302020104020203" pitchFamily="34" charset="0"/>
                        <a:ea typeface="+mn-ea"/>
                        <a:cs typeface="+mn-cs"/>
                      </a:endParaRPr>
                    </a:p>
                  </a:txBody>
                  <a:tcPr/>
                </a:tc>
                <a:extLst>
                  <a:ext uri="{0D108BD9-81ED-4DB2-BD59-A6C34878D82A}">
                    <a16:rowId xmlns:a16="http://schemas.microsoft.com/office/drawing/2014/main" val="315733752"/>
                  </a:ext>
                </a:extLst>
              </a:tr>
            </a:tbl>
          </a:graphicData>
        </a:graphic>
      </p:graphicFrame>
    </p:spTree>
    <p:extLst>
      <p:ext uri="{BB962C8B-B14F-4D97-AF65-F5344CB8AC3E}">
        <p14:creationId xmlns:p14="http://schemas.microsoft.com/office/powerpoint/2010/main" val="48516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dirty="0">
                <a:latin typeface="+mj-lt"/>
              </a:rPr>
              <a:t>Paso 2. </a:t>
            </a:r>
            <a:r>
              <a:rPr lang="en-US" dirty="0" err="1">
                <a:latin typeface="+mj-lt"/>
              </a:rPr>
              <a:t>Investigación</a:t>
            </a:r>
            <a:r>
              <a:rPr lang="en-US" dirty="0">
                <a:latin typeface="+mj-lt"/>
              </a:rPr>
              <a:t> de Campo</a:t>
            </a:r>
            <a:endParaRPr lang="en-US" sz="2400" dirty="0">
              <a:latin typeface="+mj-lt"/>
            </a:endParaRPr>
          </a:p>
          <a:p>
            <a:endParaRPr lang="en-US" dirty="0">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3995890" cy="674688"/>
          </a:xfrm>
        </p:spPr>
        <p:txBody>
          <a:bodyPr>
            <a:normAutofit/>
          </a:bodyPr>
          <a:lstStyle/>
          <a:p>
            <a:r>
              <a:rPr lang="en-US" sz="1800" dirty="0" err="1">
                <a:latin typeface="+mj-lt"/>
              </a:rPr>
              <a:t>Resultado</a:t>
            </a:r>
            <a:endParaRPr lang="en-US" sz="1800" dirty="0">
              <a:latin typeface="+mj-lt"/>
            </a:endParaRPr>
          </a:p>
        </p:txBody>
      </p:sp>
      <p:graphicFrame>
        <p:nvGraphicFramePr>
          <p:cNvPr id="4" name="Tabla 3">
            <a:extLst>
              <a:ext uri="{FF2B5EF4-FFF2-40B4-BE49-F238E27FC236}">
                <a16:creationId xmlns:a16="http://schemas.microsoft.com/office/drawing/2014/main" id="{41F43F47-93A3-3432-55CF-2CAB8FCB6597}"/>
              </a:ext>
            </a:extLst>
          </p:cNvPr>
          <p:cNvGraphicFramePr>
            <a:graphicFrameLocks noGrp="1"/>
          </p:cNvGraphicFramePr>
          <p:nvPr>
            <p:extLst>
              <p:ext uri="{D42A27DB-BD31-4B8C-83A1-F6EECF244321}">
                <p14:modId xmlns:p14="http://schemas.microsoft.com/office/powerpoint/2010/main" val="1030967511"/>
              </p:ext>
            </p:extLst>
          </p:nvPr>
        </p:nvGraphicFramePr>
        <p:xfrm>
          <a:off x="447275" y="1770752"/>
          <a:ext cx="11114161" cy="1676400"/>
        </p:xfrm>
        <a:graphic>
          <a:graphicData uri="http://schemas.openxmlformats.org/drawingml/2006/table">
            <a:tbl>
              <a:tblPr firstRow="1" bandRow="1">
                <a:tableStyleId>{5C22544A-7EE6-4342-B048-85BDC9FD1C3A}</a:tableStyleId>
              </a:tblPr>
              <a:tblGrid>
                <a:gridCol w="1894673">
                  <a:extLst>
                    <a:ext uri="{9D8B030D-6E8A-4147-A177-3AD203B41FA5}">
                      <a16:colId xmlns:a16="http://schemas.microsoft.com/office/drawing/2014/main" val="1972551541"/>
                    </a:ext>
                  </a:extLst>
                </a:gridCol>
                <a:gridCol w="9219488">
                  <a:extLst>
                    <a:ext uri="{9D8B030D-6E8A-4147-A177-3AD203B41FA5}">
                      <a16:colId xmlns:a16="http://schemas.microsoft.com/office/drawing/2014/main" val="2631354217"/>
                    </a:ext>
                  </a:extLst>
                </a:gridCol>
              </a:tblGrid>
              <a:tr h="297978">
                <a:tc>
                  <a:txBody>
                    <a:bodyPr/>
                    <a:lstStyle/>
                    <a:p>
                      <a:pPr algn="ctr"/>
                      <a:r>
                        <a:rPr lang="es-MX" sz="1400" b="1" dirty="0">
                          <a:latin typeface="Gill Sans Nova Light" panose="020B0302020104020203" pitchFamily="34" charset="0"/>
                        </a:rPr>
                        <a:t>Informante</a:t>
                      </a:r>
                    </a:p>
                  </a:txBody>
                  <a:tcPr/>
                </a:tc>
                <a:tc>
                  <a:txBody>
                    <a:bodyPr/>
                    <a:lstStyle/>
                    <a:p>
                      <a:pPr algn="ctr"/>
                      <a:r>
                        <a:rPr lang="es-MX" sz="1400" b="1" dirty="0">
                          <a:latin typeface="Gill Sans Nova Light" panose="020B0302020104020203" pitchFamily="34" charset="0"/>
                        </a:rPr>
                        <a:t>Hallazgo</a:t>
                      </a:r>
                    </a:p>
                  </a:txBody>
                  <a:tcPr/>
                </a:tc>
                <a:extLst>
                  <a:ext uri="{0D108BD9-81ED-4DB2-BD59-A6C34878D82A}">
                    <a16:rowId xmlns:a16="http://schemas.microsoft.com/office/drawing/2014/main" val="3079403653"/>
                  </a:ext>
                </a:extLst>
              </a:tr>
              <a:tr h="587664">
                <a:tc>
                  <a:txBody>
                    <a:bodyPr/>
                    <a:lstStyle/>
                    <a:p>
                      <a:r>
                        <a:rPr lang="es-MX" sz="1400" dirty="0">
                          <a:latin typeface="Gill Sans Nova Light" panose="020B0302020104020203" pitchFamily="34" charset="0"/>
                        </a:rPr>
                        <a:t>Tercer levantamiento (Agencias de reclutamiento)</a:t>
                      </a:r>
                    </a:p>
                  </a:txBody>
                  <a:tcPr/>
                </a:tc>
                <a:tc>
                  <a:txBody>
                    <a:bodyPr/>
                    <a:lstStyle/>
                    <a:p>
                      <a:pPr marL="285750" indent="-285750">
                        <a:buFont typeface="Arial" panose="020B0604020202020204" pitchFamily="34" charset="0"/>
                        <a:buChar char="•"/>
                      </a:pPr>
                      <a:r>
                        <a:rPr lang="es-MX" sz="1400" dirty="0">
                          <a:latin typeface="Gill Sans Nova Light" panose="020B0302020104020203" pitchFamily="34" charset="0"/>
                        </a:rPr>
                        <a:t>Proceso de reclutamiento acorde a las necesidades del cliente y vacante</a:t>
                      </a:r>
                    </a:p>
                    <a:p>
                      <a:pPr marL="285750" indent="-285750">
                        <a:buFont typeface="Arial" panose="020B0604020202020204" pitchFamily="34" charset="0"/>
                        <a:buChar char="•"/>
                      </a:pPr>
                      <a:r>
                        <a:rPr lang="es-MX" sz="1400" dirty="0">
                          <a:latin typeface="Gill Sans Nova Light" panose="020B0302020104020203" pitchFamily="34" charset="0"/>
                        </a:rPr>
                        <a:t>Sistemas de información con datos (generales demográficos) de personas en procesos de reclutamiento.</a:t>
                      </a:r>
                    </a:p>
                    <a:p>
                      <a:pPr marL="285750" indent="-285750">
                        <a:buFont typeface="Arial" panose="020B0604020202020204" pitchFamily="34" charset="0"/>
                        <a:buChar char="•"/>
                      </a:pPr>
                      <a:r>
                        <a:rPr lang="es-MX" sz="1400" dirty="0">
                          <a:latin typeface="Gill Sans Nova Light" panose="020B0302020104020203" pitchFamily="34" charset="0"/>
                        </a:rPr>
                        <a:t>Cuentan con formatos perfiladores de vacantes para clientes</a:t>
                      </a:r>
                    </a:p>
                    <a:p>
                      <a:pPr marL="285750" indent="-285750">
                        <a:buFont typeface="Arial" panose="020B0604020202020204" pitchFamily="34" charset="0"/>
                        <a:buChar char="•"/>
                      </a:pPr>
                      <a:r>
                        <a:rPr lang="es-MX" sz="1400" dirty="0">
                          <a:latin typeface="Gill Sans Nova Light" panose="020B0302020104020203" pitchFamily="34" charset="0"/>
                        </a:rPr>
                        <a:t>Realizan seguimiento del capital humano posicionado para mejorar sus servicios y resultados.</a:t>
                      </a:r>
                    </a:p>
                    <a:p>
                      <a:pPr marL="285750" indent="-285750">
                        <a:buFont typeface="Arial" panose="020B0604020202020204" pitchFamily="34" charset="0"/>
                        <a:buChar char="•"/>
                      </a:pPr>
                      <a:r>
                        <a:rPr lang="es-MX" sz="1400" dirty="0">
                          <a:latin typeface="Gill Sans Nova Light" panose="020B0302020104020203" pitchFamily="34" charset="0"/>
                        </a:rPr>
                        <a:t>Comparte información general en formatos preestablecidos con el cliente (dependiendo de la vacante) </a:t>
                      </a:r>
                    </a:p>
                    <a:p>
                      <a:pPr marL="285750" indent="-285750">
                        <a:buFont typeface="Arial" panose="020B0604020202020204" pitchFamily="34" charset="0"/>
                        <a:buChar char="•"/>
                      </a:pPr>
                      <a:endParaRPr lang="es-MX" sz="1400" dirty="0">
                        <a:latin typeface="Gill Sans Nova Light" panose="020B0302020104020203" pitchFamily="34" charset="0"/>
                      </a:endParaRPr>
                    </a:p>
                  </a:txBody>
                  <a:tcPr/>
                </a:tc>
                <a:extLst>
                  <a:ext uri="{0D108BD9-81ED-4DB2-BD59-A6C34878D82A}">
                    <a16:rowId xmlns:a16="http://schemas.microsoft.com/office/drawing/2014/main" val="2879229780"/>
                  </a:ext>
                </a:extLst>
              </a:tr>
            </a:tbl>
          </a:graphicData>
        </a:graphic>
      </p:graphicFrame>
      <p:sp>
        <p:nvSpPr>
          <p:cNvPr id="9" name="Text Placeholder 5">
            <a:extLst>
              <a:ext uri="{FF2B5EF4-FFF2-40B4-BE49-F238E27FC236}">
                <a16:creationId xmlns:a16="http://schemas.microsoft.com/office/drawing/2014/main" id="{D8B475C8-15FA-F464-DABF-2AA8C9353727}"/>
              </a:ext>
            </a:extLst>
          </p:cNvPr>
          <p:cNvSpPr>
            <a:spLocks noGrp="1"/>
          </p:cNvSpPr>
          <p:nvPr>
            <p:ph type="body" sz="quarter" idx="18"/>
          </p:nvPr>
        </p:nvSpPr>
        <p:spPr>
          <a:xfrm>
            <a:off x="331076" y="3675952"/>
            <a:ext cx="11383845" cy="2314784"/>
          </a:xfrm>
        </p:spPr>
        <p:txBody>
          <a:bodyPr vert="horz" lIns="91440" tIns="45720" rIns="91440" bIns="45720" rtlCol="0" anchor="t">
            <a:normAutofit lnSpcReduction="10000"/>
          </a:bodyPr>
          <a:lstStyle/>
          <a:p>
            <a:pPr marL="0" indent="0" algn="just">
              <a:buNone/>
            </a:pPr>
            <a:r>
              <a:rPr lang="es-MX" dirty="0">
                <a:latin typeface="+mj-lt"/>
                <a:cs typeface="Calibri" panose="020F0502020204030204" pitchFamily="34" charset="0"/>
              </a:rPr>
              <a:t>Hallazgos trasversales. </a:t>
            </a:r>
          </a:p>
          <a:p>
            <a:pPr algn="just"/>
            <a:r>
              <a:rPr lang="es-MX" dirty="0">
                <a:latin typeface="+mj-lt"/>
                <a:cs typeface="Calibri" panose="020F0502020204030204" pitchFamily="34" charset="0"/>
              </a:rPr>
              <a:t>Crisis de capital humano,</a:t>
            </a:r>
          </a:p>
          <a:p>
            <a:pPr algn="just"/>
            <a:r>
              <a:rPr lang="es-MX" dirty="0">
                <a:latin typeface="+mj-lt"/>
                <a:cs typeface="Calibri" panose="020F0502020204030204" pitchFamily="34" charset="0"/>
              </a:rPr>
              <a:t>Desafíos en la integración por documentación y trámites (depende de la región y el conocimiento de los temas)</a:t>
            </a:r>
          </a:p>
          <a:p>
            <a:pPr algn="just"/>
            <a:r>
              <a:rPr lang="es-MX" dirty="0">
                <a:latin typeface="+mj-lt"/>
                <a:cs typeface="Calibri" panose="020F0502020204030204" pitchFamily="34" charset="0"/>
              </a:rPr>
              <a:t>Reconocen la importancia de los datos sobre personas migrantes internacionales para hacer frente a las necesidades del capital humano</a:t>
            </a:r>
          </a:p>
          <a:p>
            <a:pPr marL="0" indent="0" algn="just">
              <a:buNone/>
            </a:pPr>
            <a:r>
              <a:rPr lang="es-MX" dirty="0">
                <a:latin typeface="+mj-lt"/>
                <a:cs typeface="Calibri" panose="020F0502020204030204" pitchFamily="34" charset="0"/>
              </a:rPr>
              <a:t>Recomendación: </a:t>
            </a:r>
          </a:p>
          <a:p>
            <a:pPr algn="just"/>
            <a:r>
              <a:rPr lang="es-MX" dirty="0">
                <a:latin typeface="+mj-lt"/>
                <a:cs typeface="Calibri" panose="020F0502020204030204" pitchFamily="34" charset="0"/>
              </a:rPr>
              <a:t>Implementar un pilotaje del instrumento. </a:t>
            </a:r>
          </a:p>
          <a:p>
            <a:pPr algn="just"/>
            <a:r>
              <a:rPr lang="es-MX" dirty="0">
                <a:latin typeface="+mj-lt"/>
                <a:cs typeface="Calibri" panose="020F0502020204030204" pitchFamily="34" charset="0"/>
              </a:rPr>
              <a:t>Considerar en un futuro integrar a las agencias de reclutamiento y contacto con las plataformas para más información (modelo de integración de bases de datos). </a:t>
            </a:r>
          </a:p>
        </p:txBody>
      </p:sp>
    </p:spTree>
    <p:extLst>
      <p:ext uri="{BB962C8B-B14F-4D97-AF65-F5344CB8AC3E}">
        <p14:creationId xmlns:p14="http://schemas.microsoft.com/office/powerpoint/2010/main" val="2171627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dirty="0">
                <a:latin typeface="+mj-lt"/>
              </a:rPr>
              <a:t>Paso 3. </a:t>
            </a:r>
            <a:r>
              <a:rPr lang="en-US" dirty="0" err="1">
                <a:latin typeface="+mj-lt"/>
              </a:rPr>
              <a:t>Guía</a:t>
            </a:r>
            <a:r>
              <a:rPr lang="en-US" dirty="0">
                <a:latin typeface="+mj-lt"/>
              </a:rPr>
              <a:t> </a:t>
            </a:r>
            <a:r>
              <a:rPr lang="en-US" dirty="0" err="1">
                <a:latin typeface="+mj-lt"/>
              </a:rPr>
              <a:t>estadística</a:t>
            </a:r>
            <a:endParaRPr lang="en-US" sz="2400" dirty="0">
              <a:latin typeface="+mj-lt"/>
            </a:endParaRPr>
          </a:p>
          <a:p>
            <a:endParaRPr lang="en-US" dirty="0">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sp>
        <p:nvSpPr>
          <p:cNvPr id="3" name="Text Placeholder 6">
            <a:extLst>
              <a:ext uri="{FF2B5EF4-FFF2-40B4-BE49-F238E27FC236}">
                <a16:creationId xmlns:a16="http://schemas.microsoft.com/office/drawing/2014/main" id="{65658DA6-F0EE-95C4-F03A-16ACA27C27B2}"/>
              </a:ext>
            </a:extLst>
          </p:cNvPr>
          <p:cNvSpPr>
            <a:spLocks noGrp="1"/>
          </p:cNvSpPr>
          <p:nvPr>
            <p:ph type="body" sz="quarter" idx="30"/>
          </p:nvPr>
        </p:nvSpPr>
        <p:spPr>
          <a:xfrm>
            <a:off x="781050" y="867264"/>
            <a:ext cx="3995890" cy="674688"/>
          </a:xfrm>
        </p:spPr>
        <p:txBody>
          <a:bodyPr>
            <a:normAutofit/>
          </a:bodyPr>
          <a:lstStyle/>
          <a:p>
            <a:r>
              <a:rPr lang="en-US" sz="1800" dirty="0" err="1">
                <a:latin typeface="+mj-lt"/>
              </a:rPr>
              <a:t>Resultado</a:t>
            </a:r>
            <a:endParaRPr lang="en-US" sz="1800" dirty="0">
              <a:latin typeface="+mj-lt"/>
            </a:endParaRPr>
          </a:p>
        </p:txBody>
      </p:sp>
      <p:sp>
        <p:nvSpPr>
          <p:cNvPr id="9" name="Text Placeholder 5">
            <a:extLst>
              <a:ext uri="{FF2B5EF4-FFF2-40B4-BE49-F238E27FC236}">
                <a16:creationId xmlns:a16="http://schemas.microsoft.com/office/drawing/2014/main" id="{D8B475C8-15FA-F464-DABF-2AA8C9353727}"/>
              </a:ext>
            </a:extLst>
          </p:cNvPr>
          <p:cNvSpPr>
            <a:spLocks noGrp="1"/>
          </p:cNvSpPr>
          <p:nvPr>
            <p:ph type="body" sz="quarter" idx="18"/>
          </p:nvPr>
        </p:nvSpPr>
        <p:spPr>
          <a:xfrm>
            <a:off x="571120" y="1449191"/>
            <a:ext cx="10933871" cy="1858030"/>
          </a:xfrm>
        </p:spPr>
        <p:txBody>
          <a:bodyPr vert="horz" lIns="91440" tIns="45720" rIns="91440" bIns="45720" rtlCol="0" anchor="t">
            <a:normAutofit/>
          </a:bodyPr>
          <a:lstStyle/>
          <a:p>
            <a:pPr lvl="0"/>
            <a:r>
              <a:rPr lang="es-MX" dirty="0">
                <a:latin typeface="+mj-lt"/>
                <a:cs typeface="Calibri" panose="020F0502020204030204" pitchFamily="34" charset="0"/>
              </a:rPr>
              <a:t>Documento integral que busca producir información sobre </a:t>
            </a:r>
            <a:r>
              <a:rPr lang="es-MX" dirty="0"/>
              <a:t>los perfiles demográficos básicos, condiciones laborales, las características de formación y capacitación de los trabajadores; y del sector económico.</a:t>
            </a:r>
            <a:endParaRPr lang="es-MX" dirty="0">
              <a:latin typeface="+mj-lt"/>
              <a:cs typeface="Calibri" panose="020F0502020204030204" pitchFamily="34" charset="0"/>
            </a:endParaRPr>
          </a:p>
          <a:p>
            <a:pPr lvl="0"/>
            <a:r>
              <a:rPr lang="es-MX" dirty="0">
                <a:latin typeface="+mj-lt"/>
                <a:cs typeface="Calibri" panose="020F0502020204030204" pitchFamily="34" charset="0"/>
              </a:rPr>
              <a:t>Incorpora los diversos universos y poblaciones teóricas (Grupo de Expertos, OIM, OIT) y prácticas (mercado laboral formal) cuidando la distinción entre cada población.</a:t>
            </a:r>
          </a:p>
          <a:p>
            <a:pPr marL="0" lvl="0" indent="0">
              <a:buNone/>
            </a:pPr>
            <a:endParaRPr lang="es-MX" dirty="0"/>
          </a:p>
        </p:txBody>
      </p:sp>
      <p:sp>
        <p:nvSpPr>
          <p:cNvPr id="10" name="Rectangle 5">
            <a:extLst>
              <a:ext uri="{FF2B5EF4-FFF2-40B4-BE49-F238E27FC236}">
                <a16:creationId xmlns:a16="http://schemas.microsoft.com/office/drawing/2014/main" id="{47F6CEA7-35EB-A75C-8BCE-CA77631CD64E}"/>
              </a:ext>
            </a:extLst>
          </p:cNvPr>
          <p:cNvSpPr>
            <a:spLocks noChangeArrowheads="1"/>
          </p:cNvSpPr>
          <p:nvPr/>
        </p:nvSpPr>
        <p:spPr bwMode="auto">
          <a:xfrm>
            <a:off x="4677319" y="2158938"/>
            <a:ext cx="2726017"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900" b="0" i="0" u="none" strike="noStrike" cap="none" normalizeH="0" baseline="0" dirty="0">
                <a:ln>
                  <a:noFill/>
                </a:ln>
                <a:solidFill>
                  <a:srgbClr val="1F497D"/>
                </a:solidFill>
                <a:effectLst/>
                <a:latin typeface="Gill Sans Nova Light" panose="020B0302020104020203" pitchFamily="34" charset="0"/>
                <a:ea typeface="Times New Roman" panose="02020603050405020304" pitchFamily="18" charset="0"/>
              </a:rPr>
              <a:t>Ilustración 1 Construcción del universo a medir</a:t>
            </a:r>
            <a:endParaRPr kumimoji="0" lang="es-MX" altLang="es-MX"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7C8D1E19-A330-0E59-54CB-2AFD5A6B855F}"/>
              </a:ext>
            </a:extLst>
          </p:cNvPr>
          <p:cNvSpPr>
            <a:spLocks noChangeArrowheads="1"/>
          </p:cNvSpPr>
          <p:nvPr/>
        </p:nvSpPr>
        <p:spPr bwMode="auto">
          <a:xfrm>
            <a:off x="3056307" y="6119336"/>
            <a:ext cx="399589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800" b="0" i="1" u="none" strike="noStrike" cap="none" normalizeH="0" baseline="0" dirty="0">
                <a:ln>
                  <a:noFill/>
                </a:ln>
                <a:solidFill>
                  <a:schemeClr val="tx1"/>
                </a:solidFill>
                <a:effectLst/>
                <a:latin typeface="Gill Sans Nova Light" panose="020B0302020104020203" pitchFamily="34" charset="0"/>
                <a:ea typeface="Times New Roman" panose="02020603050405020304" pitchFamily="18" charset="0"/>
              </a:rPr>
              <a:t>Fuente</a:t>
            </a:r>
            <a:r>
              <a:rPr kumimoji="0" lang="es-MX" altLang="es-MX" sz="800" b="0" i="0" u="none" strike="noStrike" cap="none" normalizeH="0" baseline="0" dirty="0">
                <a:ln>
                  <a:noFill/>
                </a:ln>
                <a:solidFill>
                  <a:schemeClr val="tx1"/>
                </a:solidFill>
                <a:effectLst/>
                <a:latin typeface="Gill Sans Nova Light" panose="020B0302020104020203" pitchFamily="34" charset="0"/>
                <a:ea typeface="Times New Roman" panose="02020603050405020304" pitchFamily="18" charset="0"/>
              </a:rPr>
              <a:t>: Elaboración propia.</a:t>
            </a:r>
            <a:endParaRPr kumimoji="0" lang="es-MX" altLang="es-MX"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800" b="0" i="1" u="none" strike="noStrike" cap="none" normalizeH="0" baseline="0" dirty="0">
                <a:ln>
                  <a:noFill/>
                </a:ln>
                <a:solidFill>
                  <a:schemeClr val="tx1"/>
                </a:solidFill>
                <a:effectLst/>
                <a:latin typeface="Gill Sans Nova Light" panose="020B0302020104020203" pitchFamily="34" charset="0"/>
                <a:ea typeface="Times New Roman" panose="02020603050405020304" pitchFamily="18" charset="0"/>
              </a:rPr>
              <a:t>Nota</a:t>
            </a:r>
            <a:r>
              <a:rPr kumimoji="0" lang="es-MX" altLang="es-MX" sz="800" b="0" i="0" u="none" strike="noStrike" cap="none" normalizeH="0" baseline="0" dirty="0">
                <a:ln>
                  <a:noFill/>
                </a:ln>
                <a:solidFill>
                  <a:schemeClr val="tx1"/>
                </a:solidFill>
                <a:effectLst/>
                <a:latin typeface="Gill Sans Nova Light" panose="020B0302020104020203" pitchFamily="34" charset="0"/>
                <a:ea typeface="Times New Roman" panose="02020603050405020304" pitchFamily="18" charset="0"/>
              </a:rPr>
              <a:t>: La guía está dirigida al mercado laboral formal de manera que excluye a la población que puede insertarse en el mercado informal en el país. </a:t>
            </a:r>
            <a:endParaRPr kumimoji="0" lang="es-MX" altLang="es-MX"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graphicFrame>
        <p:nvGraphicFramePr>
          <p:cNvPr id="13" name="Diagrama 12">
            <a:extLst>
              <a:ext uri="{FF2B5EF4-FFF2-40B4-BE49-F238E27FC236}">
                <a16:creationId xmlns:a16="http://schemas.microsoft.com/office/drawing/2014/main" id="{95461899-CB3D-B114-C3A2-D13BF2DFC964}"/>
              </a:ext>
            </a:extLst>
          </p:cNvPr>
          <p:cNvGraphicFramePr/>
          <p:nvPr>
            <p:extLst>
              <p:ext uri="{D42A27DB-BD31-4B8C-83A1-F6EECF244321}">
                <p14:modId xmlns:p14="http://schemas.microsoft.com/office/powerpoint/2010/main" val="587341858"/>
              </p:ext>
            </p:extLst>
          </p:nvPr>
        </p:nvGraphicFramePr>
        <p:xfrm>
          <a:off x="2427889" y="2492871"/>
          <a:ext cx="6099044" cy="3497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2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sz="2400" dirty="0" err="1">
                <a:latin typeface="+mj-lt"/>
              </a:rPr>
              <a:t>Propuesta</a:t>
            </a:r>
            <a:r>
              <a:rPr lang="en-US" sz="2400" dirty="0">
                <a:latin typeface="+mj-lt"/>
              </a:rPr>
              <a:t> de hoja de </a:t>
            </a:r>
            <a:r>
              <a:rPr lang="en-US" sz="2400" dirty="0" err="1">
                <a:latin typeface="+mj-lt"/>
              </a:rPr>
              <a:t>ruta</a:t>
            </a:r>
            <a:r>
              <a:rPr lang="en-US" sz="2400" dirty="0">
                <a:latin typeface="+mj-lt"/>
              </a:rPr>
              <a:t> para </a:t>
            </a:r>
            <a:r>
              <a:rPr lang="en-US" sz="2400" dirty="0" err="1">
                <a:latin typeface="+mj-lt"/>
              </a:rPr>
              <a:t>pilotaje</a:t>
            </a:r>
            <a:r>
              <a:rPr lang="en-US" sz="2400" dirty="0">
                <a:latin typeface="+mj-lt"/>
              </a:rPr>
              <a:t> de la </a:t>
            </a:r>
            <a:r>
              <a:rPr lang="en-US" sz="2400" dirty="0" err="1">
                <a:latin typeface="+mj-lt"/>
              </a:rPr>
              <a:t>guía</a:t>
            </a:r>
            <a:r>
              <a:rPr lang="en-US" sz="2400" dirty="0">
                <a:latin typeface="+mj-lt"/>
              </a:rPr>
              <a:t> </a:t>
            </a:r>
            <a:r>
              <a:rPr lang="en-US" sz="2400" dirty="0" err="1">
                <a:latin typeface="+mj-lt"/>
              </a:rPr>
              <a:t>estadística</a:t>
            </a:r>
            <a:r>
              <a:rPr lang="en-US" sz="2400" dirty="0">
                <a:latin typeface="+mj-lt"/>
              </a:rPr>
              <a:t>.</a:t>
            </a:r>
          </a:p>
          <a:p>
            <a:endParaRPr lang="en-US" dirty="0">
              <a:latin typeface="+mj-lt"/>
            </a:endParaRP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graphicFrame>
        <p:nvGraphicFramePr>
          <p:cNvPr id="4" name="Diagrama 3">
            <a:extLst>
              <a:ext uri="{FF2B5EF4-FFF2-40B4-BE49-F238E27FC236}">
                <a16:creationId xmlns:a16="http://schemas.microsoft.com/office/drawing/2014/main" id="{6E7A0ACA-CFB2-0312-75C6-6BCDC2D49DFC}"/>
              </a:ext>
            </a:extLst>
          </p:cNvPr>
          <p:cNvGraphicFramePr/>
          <p:nvPr>
            <p:extLst>
              <p:ext uri="{D42A27DB-BD31-4B8C-83A1-F6EECF244321}">
                <p14:modId xmlns:p14="http://schemas.microsoft.com/office/powerpoint/2010/main" val="3469201285"/>
              </p:ext>
            </p:extLst>
          </p:nvPr>
        </p:nvGraphicFramePr>
        <p:xfrm>
          <a:off x="1374395" y="1512691"/>
          <a:ext cx="8734109" cy="3377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3">
            <a:extLst>
              <a:ext uri="{FF2B5EF4-FFF2-40B4-BE49-F238E27FC236}">
                <a16:creationId xmlns:a16="http://schemas.microsoft.com/office/drawing/2014/main" id="{7D6615D8-592D-87E9-8D7E-F38AA03A0F7C}"/>
              </a:ext>
            </a:extLst>
          </p:cNvPr>
          <p:cNvSpPr>
            <a:spLocks noChangeArrowheads="1"/>
          </p:cNvSpPr>
          <p:nvPr/>
        </p:nvSpPr>
        <p:spPr bwMode="auto">
          <a:xfrm>
            <a:off x="3563007" y="618920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s-MX" altLang="es-MX" sz="1100" b="0" i="0" u="none" strike="noStrike" cap="none" normalizeH="0" baseline="0">
                <a:ln>
                  <a:noFill/>
                </a:ln>
                <a:solidFill>
                  <a:srgbClr val="000000"/>
                </a:solidFill>
                <a:effectLst/>
                <a:latin typeface="Gill Sans Nova Light" panose="020B0302020104020203" pitchFamily="34" charset="0"/>
                <a:ea typeface="Times New Roman" panose="02020603050405020304" pitchFamily="18" charset="0"/>
                <a:cs typeface="Times New Roman" panose="02020603050405020304" pitchFamily="18" charset="0"/>
              </a:rPr>
              <a:t> </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990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and person sitting in a room&#10;&#10;Description automatically generated">
            <a:extLst>
              <a:ext uri="{FF2B5EF4-FFF2-40B4-BE49-F238E27FC236}">
                <a16:creationId xmlns:a16="http://schemas.microsoft.com/office/drawing/2014/main" id="{A555C543-4612-2271-7519-5C1481515B5E}"/>
              </a:ext>
            </a:extLst>
          </p:cNvPr>
          <p:cNvPicPr>
            <a:picLocks noChangeAspect="1"/>
          </p:cNvPicPr>
          <p:nvPr/>
        </p:nvPicPr>
        <p:blipFill>
          <a:blip r:embed="rId2">
            <a:alphaModFix amt="70000"/>
          </a:blip>
          <a:stretch>
            <a:fillRect/>
          </a:stretch>
        </p:blipFill>
        <p:spPr>
          <a:xfrm>
            <a:off x="-3754" y="-1"/>
            <a:ext cx="12195752" cy="6857999"/>
          </a:xfrm>
          <a:prstGeom prst="rect">
            <a:avLst/>
          </a:prstGeom>
        </p:spPr>
      </p:pic>
      <p:sp>
        <p:nvSpPr>
          <p:cNvPr id="41" name="Title 40">
            <a:extLst>
              <a:ext uri="{FF2B5EF4-FFF2-40B4-BE49-F238E27FC236}">
                <a16:creationId xmlns:a16="http://schemas.microsoft.com/office/drawing/2014/main" id="{D56536D1-300E-714C-B335-6692AE6BAFCA}"/>
              </a:ext>
            </a:extLst>
          </p:cNvPr>
          <p:cNvSpPr>
            <a:spLocks noGrp="1"/>
          </p:cNvSpPr>
          <p:nvPr>
            <p:ph type="title"/>
          </p:nvPr>
        </p:nvSpPr>
        <p:spPr>
          <a:xfrm>
            <a:off x="-3754" y="4238088"/>
            <a:ext cx="8066675" cy="2063663"/>
          </a:xfrm>
        </p:spPr>
        <p:txBody>
          <a:bodyPr>
            <a:noAutofit/>
          </a:bodyPr>
          <a:lstStyle/>
          <a:p>
            <a:r>
              <a:rPr lang="en-US" sz="2400" i="1" dirty="0" err="1">
                <a:latin typeface="Calibri Light" panose="020F0302020204030204" pitchFamily="34" charset="0"/>
                <a:cs typeface="Calibri Light" panose="020F0302020204030204" pitchFamily="34" charset="0"/>
              </a:rPr>
              <a:t>Guía</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estadística</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dirigida</a:t>
            </a:r>
            <a:r>
              <a:rPr lang="en-US" sz="2400" i="1" dirty="0">
                <a:latin typeface="Calibri Light" panose="020F0302020204030204" pitchFamily="34" charset="0"/>
                <a:cs typeface="Calibri Light" panose="020F0302020204030204" pitchFamily="34" charset="0"/>
              </a:rPr>
              <a:t> al sector privado para la </a:t>
            </a:r>
            <a:r>
              <a:rPr lang="en-US" sz="2400" i="1" dirty="0" err="1">
                <a:latin typeface="Calibri Light" panose="020F0302020204030204" pitchFamily="34" charset="0"/>
                <a:cs typeface="Calibri Light" panose="020F0302020204030204" pitchFamily="34" charset="0"/>
              </a:rPr>
              <a:t>recopilación</a:t>
            </a:r>
            <a:r>
              <a:rPr lang="en-US" sz="2400" i="1" dirty="0">
                <a:latin typeface="Calibri Light" panose="020F0302020204030204" pitchFamily="34" charset="0"/>
                <a:cs typeface="Calibri Light" panose="020F0302020204030204" pitchFamily="34" charset="0"/>
              </a:rPr>
              <a:t> de </a:t>
            </a:r>
            <a:r>
              <a:rPr lang="en-US" sz="2400" i="1" dirty="0" err="1">
                <a:latin typeface="Calibri Light" panose="020F0302020204030204" pitchFamily="34" charset="0"/>
                <a:cs typeface="Calibri Light" panose="020F0302020204030204" pitchFamily="34" charset="0"/>
              </a:rPr>
              <a:t>información</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sobre</a:t>
            </a:r>
            <a:r>
              <a:rPr lang="en-US" sz="2400" i="1" dirty="0">
                <a:latin typeface="Calibri Light" panose="020F0302020204030204" pitchFamily="34" charset="0"/>
                <a:cs typeface="Calibri Light" panose="020F0302020204030204" pitchFamily="34" charset="0"/>
              </a:rPr>
              <a:t> personas </a:t>
            </a:r>
            <a:r>
              <a:rPr lang="en-US" sz="2400" i="1" dirty="0" err="1">
                <a:latin typeface="Calibri Light" panose="020F0302020204030204" pitchFamily="34" charset="0"/>
                <a:cs typeface="Calibri Light" panose="020F0302020204030204" pitchFamily="34" charset="0"/>
              </a:rPr>
              <a:t>trabajadoras</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migrantes</a:t>
            </a:r>
            <a:r>
              <a:rPr lang="en-US" sz="2400" i="1" dirty="0">
                <a:latin typeface="Calibri Light" panose="020F0302020204030204" pitchFamily="34" charset="0"/>
                <a:cs typeface="Calibri Light" panose="020F0302020204030204" pitchFamily="34" charset="0"/>
              </a:rPr>
              <a:t> </a:t>
            </a:r>
            <a:r>
              <a:rPr lang="en-US" sz="2400" i="1" dirty="0" err="1">
                <a:latin typeface="Calibri Light" panose="020F0302020204030204" pitchFamily="34" charset="0"/>
                <a:cs typeface="Calibri Light" panose="020F0302020204030204" pitchFamily="34" charset="0"/>
              </a:rPr>
              <a:t>internacionales</a:t>
            </a:r>
            <a:br>
              <a:rPr lang="en-US" sz="2400" i="1" dirty="0">
                <a:latin typeface="Calibri Light" panose="020F0302020204030204" pitchFamily="34" charset="0"/>
                <a:cs typeface="Calibri Light" panose="020F0302020204030204" pitchFamily="34" charset="0"/>
              </a:rPr>
            </a:br>
            <a:br>
              <a:rPr lang="en-US" sz="2400" i="1" dirty="0">
                <a:latin typeface="Calibri Light" panose="020F0302020204030204" pitchFamily="34" charset="0"/>
                <a:cs typeface="Calibri Light" panose="020F0302020204030204" pitchFamily="34" charset="0"/>
              </a:rPr>
            </a:br>
            <a:r>
              <a:rPr lang="en-US" sz="1800" dirty="0" err="1">
                <a:latin typeface="Calibri Light" panose="020F0302020204030204" pitchFamily="34" charset="0"/>
                <a:cs typeface="Calibri Light" panose="020F0302020204030204" pitchFamily="34" charset="0"/>
              </a:rPr>
              <a:t>Consultora</a:t>
            </a:r>
            <a:r>
              <a:rPr lang="en-US" sz="1800" dirty="0">
                <a:latin typeface="Calibri Light" panose="020F0302020204030204" pitchFamily="34" charset="0"/>
                <a:cs typeface="Calibri Light" panose="020F0302020204030204" pitchFamily="34" charset="0"/>
              </a:rPr>
              <a:t>: Karla Cruz</a:t>
            </a:r>
            <a:endParaRPr lang="en-US" sz="2400" dirty="0">
              <a:cs typeface="Calibri Light" panose="020F0302020204030204" pitchFamily="34" charset="0"/>
            </a:endParaRPr>
          </a:p>
        </p:txBody>
      </p:sp>
      <p:pic>
        <p:nvPicPr>
          <p:cNvPr id="5" name="Picture Placeholder 4" descr="Logo, company name&#10;&#10;Description automatically generated">
            <a:extLst>
              <a:ext uri="{FF2B5EF4-FFF2-40B4-BE49-F238E27FC236}">
                <a16:creationId xmlns:a16="http://schemas.microsoft.com/office/drawing/2014/main" id="{9F544E81-29D3-6D7F-7E1A-5394CA204129}"/>
              </a:ext>
            </a:extLst>
          </p:cNvPr>
          <p:cNvPicPr>
            <a:picLocks noGrp="1" noChangeAspect="1"/>
          </p:cNvPicPr>
          <p:nvPr>
            <p:ph type="pic" sz="quarter" idx="13"/>
          </p:nvPr>
        </p:nvPicPr>
        <p:blipFill>
          <a:blip r:embed="rId3"/>
          <a:srcRect t="12398" b="12398"/>
          <a:stretch>
            <a:fillRect/>
          </a:stretch>
        </p:blipFill>
        <p:spPr/>
      </p:pic>
    </p:spTree>
    <p:extLst>
      <p:ext uri="{BB962C8B-B14F-4D97-AF65-F5344CB8AC3E}">
        <p14:creationId xmlns:p14="http://schemas.microsoft.com/office/powerpoint/2010/main" val="42570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125861-5DEB-8541-9425-858C904223B1}"/>
              </a:ext>
            </a:extLst>
          </p:cNvPr>
          <p:cNvSpPr>
            <a:spLocks noGrp="1"/>
          </p:cNvSpPr>
          <p:nvPr>
            <p:ph type="body" sz="quarter" idx="16"/>
          </p:nvPr>
        </p:nvSpPr>
        <p:spPr/>
        <p:txBody>
          <a:bodyPr/>
          <a:lstStyle/>
          <a:p>
            <a:r>
              <a:rPr lang="en-US" err="1">
                <a:latin typeface="+mj-lt"/>
              </a:rPr>
              <a:t>Estructura</a:t>
            </a:r>
            <a:r>
              <a:rPr lang="en-US">
                <a:latin typeface="+mj-lt"/>
              </a:rPr>
              <a:t> de la </a:t>
            </a:r>
            <a:r>
              <a:rPr lang="en-US" err="1">
                <a:latin typeface="+mj-lt"/>
              </a:rPr>
              <a:t>Guía</a:t>
            </a:r>
            <a:r>
              <a:rPr lang="en-US">
                <a:latin typeface="+mj-lt"/>
              </a:rPr>
              <a:t> </a:t>
            </a:r>
            <a:r>
              <a:rPr lang="en-US" err="1">
                <a:latin typeface="+mj-lt"/>
              </a:rPr>
              <a:t>Estadística</a:t>
            </a:r>
            <a:endParaRPr lang="en-US">
              <a:latin typeface="+mj-lt"/>
            </a:endParaRPr>
          </a:p>
        </p:txBody>
      </p:sp>
      <p:sp>
        <p:nvSpPr>
          <p:cNvPr id="6" name="Text Placeholder 5">
            <a:extLst>
              <a:ext uri="{FF2B5EF4-FFF2-40B4-BE49-F238E27FC236}">
                <a16:creationId xmlns:a16="http://schemas.microsoft.com/office/drawing/2014/main" id="{601E5FDC-0F71-6C40-AEE2-6ECC816AA3D5}"/>
              </a:ext>
            </a:extLst>
          </p:cNvPr>
          <p:cNvSpPr>
            <a:spLocks noGrp="1"/>
          </p:cNvSpPr>
          <p:nvPr>
            <p:ph type="body" sz="quarter" idx="18"/>
          </p:nvPr>
        </p:nvSpPr>
        <p:spPr>
          <a:xfrm>
            <a:off x="850392" y="1225167"/>
            <a:ext cx="7470648" cy="663417"/>
          </a:xfrm>
        </p:spPr>
        <p:txBody>
          <a:bodyPr>
            <a:noAutofit/>
          </a:bodyPr>
          <a:lstStyle/>
          <a:p>
            <a:pPr marL="285750" indent="-285750" algn="just">
              <a:lnSpc>
                <a:spcPct val="107000"/>
              </a:lnSpc>
              <a:buFont typeface="Arial" panose="020B0604020202020204" pitchFamily="34" charset="0"/>
              <a:buChar char="•"/>
            </a:pPr>
            <a:r>
              <a:rPr lang="es-MX" sz="1400" dirty="0">
                <a:solidFill>
                  <a:srgbClr val="0048AA"/>
                </a:solidFill>
                <a:latin typeface="+mj-lt"/>
                <a:cs typeface="Calibri" panose="020F0502020204030204" pitchFamily="34" charset="0"/>
              </a:rPr>
              <a:t>La guía se conforma de cinco capítulos con elementos pedagógicos y cuestionario orientador a los aplicadores . </a:t>
            </a:r>
          </a:p>
        </p:txBody>
      </p:sp>
      <p:pic>
        <p:nvPicPr>
          <p:cNvPr id="8" name="Picture Placeholder 7" descr="Logo, company name&#10;&#10;Description automatically generated">
            <a:extLst>
              <a:ext uri="{FF2B5EF4-FFF2-40B4-BE49-F238E27FC236}">
                <a16:creationId xmlns:a16="http://schemas.microsoft.com/office/drawing/2014/main" id="{7000C552-F3E2-7E8D-0E46-C44D61A6919D}"/>
              </a:ext>
            </a:extLst>
          </p:cNvPr>
          <p:cNvPicPr>
            <a:picLocks noGrp="1" noChangeAspect="1"/>
          </p:cNvPicPr>
          <p:nvPr>
            <p:ph type="pic" sz="quarter" idx="29"/>
          </p:nvPr>
        </p:nvPicPr>
        <p:blipFill>
          <a:blip r:embed="rId2"/>
          <a:srcRect t="12302" b="12302"/>
          <a:stretch>
            <a:fillRect/>
          </a:stretch>
        </p:blipFill>
        <p:spPr/>
      </p:pic>
      <p:sp>
        <p:nvSpPr>
          <p:cNvPr id="7" name="Rectangle 6">
            <a:extLst>
              <a:ext uri="{FF2B5EF4-FFF2-40B4-BE49-F238E27FC236}">
                <a16:creationId xmlns:a16="http://schemas.microsoft.com/office/drawing/2014/main" id="{0A536198-1FF3-2A8C-8D63-29E49510FCAC}"/>
              </a:ext>
            </a:extLst>
          </p:cNvPr>
          <p:cNvSpPr/>
          <p:nvPr/>
        </p:nvSpPr>
        <p:spPr>
          <a:xfrm>
            <a:off x="0" y="6523878"/>
            <a:ext cx="12192000" cy="3341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latin typeface="Calibri" panose="020F0502020204030204" pitchFamily="34" charset="0"/>
              <a:cs typeface="Calibri" panose="020F0502020204030204" pitchFamily="34" charset="0"/>
            </a:endParaRPr>
          </a:p>
        </p:txBody>
      </p:sp>
      <p:graphicFrame>
        <p:nvGraphicFramePr>
          <p:cNvPr id="4" name="Diagrama 3">
            <a:extLst>
              <a:ext uri="{FF2B5EF4-FFF2-40B4-BE49-F238E27FC236}">
                <a16:creationId xmlns:a16="http://schemas.microsoft.com/office/drawing/2014/main" id="{038D19A3-1EFA-16C5-6E61-6AC9974E801E}"/>
              </a:ext>
            </a:extLst>
          </p:cNvPr>
          <p:cNvGraphicFramePr/>
          <p:nvPr/>
        </p:nvGraphicFramePr>
        <p:xfrm>
          <a:off x="258414" y="2112262"/>
          <a:ext cx="7717968" cy="4100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Tabla 1">
            <a:extLst>
              <a:ext uri="{FF2B5EF4-FFF2-40B4-BE49-F238E27FC236}">
                <a16:creationId xmlns:a16="http://schemas.microsoft.com/office/drawing/2014/main" id="{870B159F-7372-D63E-AF3A-2434299619B6}"/>
              </a:ext>
            </a:extLst>
          </p:cNvPr>
          <p:cNvGraphicFramePr>
            <a:graphicFrameLocks noGrp="1"/>
          </p:cNvGraphicFramePr>
          <p:nvPr/>
        </p:nvGraphicFramePr>
        <p:xfrm>
          <a:off x="8846107" y="795699"/>
          <a:ext cx="2715329" cy="1501279"/>
        </p:xfrm>
        <a:graphic>
          <a:graphicData uri="http://schemas.openxmlformats.org/drawingml/2006/table">
            <a:tbl>
              <a:tblPr firstRow="1" firstCol="1" bandRow="1">
                <a:tableStyleId>{B301B821-A1FF-4177-AEE7-76D212191A09}</a:tableStyleId>
              </a:tblPr>
              <a:tblGrid>
                <a:gridCol w="2715329">
                  <a:extLst>
                    <a:ext uri="{9D8B030D-6E8A-4147-A177-3AD203B41FA5}">
                      <a16:colId xmlns:a16="http://schemas.microsoft.com/office/drawing/2014/main" val="4177121078"/>
                    </a:ext>
                  </a:extLst>
                </a:gridCol>
              </a:tblGrid>
              <a:tr h="305669">
                <a:tc>
                  <a:txBody>
                    <a:bodyPr/>
                    <a:lstStyle/>
                    <a:p>
                      <a:pPr marL="7938" indent="0" algn="ctr">
                        <a:tabLst/>
                      </a:pPr>
                      <a:r>
                        <a:rPr lang="es-MX" sz="900" kern="100">
                          <a:effectLst/>
                        </a:rPr>
                        <a:t>Conceptos clave</a:t>
                      </a:r>
                      <a:endParaRPr lang="es-MX" sz="1000" kern="100">
                        <a:effectLst/>
                        <a:latin typeface="Times New Roman" panose="02020603050405020304" pitchFamily="18" charset="0"/>
                        <a:ea typeface="Times New Roman" panose="02020603050405020304" pitchFamily="18" charset="0"/>
                      </a:endParaRPr>
                    </a:p>
                  </a:txBody>
                  <a:tcPr marL="0" marR="172828" marT="0" marB="0" anchor="ctr"/>
                </a:tc>
                <a:extLst>
                  <a:ext uri="{0D108BD9-81ED-4DB2-BD59-A6C34878D82A}">
                    <a16:rowId xmlns:a16="http://schemas.microsoft.com/office/drawing/2014/main" val="1789757825"/>
                  </a:ext>
                </a:extLst>
              </a:tr>
              <a:tr h="1195610">
                <a:tc>
                  <a:txBody>
                    <a:bodyPr/>
                    <a:lstStyle/>
                    <a:p>
                      <a:pPr marL="182563" indent="0" algn="just">
                        <a:tabLst/>
                      </a:pPr>
                      <a:r>
                        <a:rPr lang="es-MX" sz="900" kern="100" dirty="0">
                          <a:effectLst/>
                        </a:rPr>
                        <a:t>Tipo de variable: </a:t>
                      </a:r>
                      <a:r>
                        <a:rPr lang="es-MX" sz="900" b="0" kern="100" dirty="0">
                          <a:effectLst/>
                          <a:latin typeface="+mj-lt"/>
                        </a:rPr>
                        <a:t>Existen dos tipos de variables cualitativas (categóricas) y cuantitativas (numéricas). Las cualitativas se refieren a las características o atributos de un objeto o individuo a medir con palabras, mientras que las cualitativas son las características de un objeto o individuo a medir con números </a:t>
                      </a:r>
                      <a:r>
                        <a:rPr lang="es-ES" sz="900" b="0" kern="100" dirty="0">
                          <a:effectLst/>
                          <a:latin typeface="+mj-lt"/>
                        </a:rPr>
                        <a:t>(Salazar, 2018)</a:t>
                      </a:r>
                      <a:r>
                        <a:rPr lang="es-MX" sz="900" b="0" kern="100" dirty="0">
                          <a:effectLst/>
                          <a:latin typeface="+mj-lt"/>
                        </a:rPr>
                        <a:t>.</a:t>
                      </a:r>
                      <a:endParaRPr lang="es-MX" sz="1000" b="0" kern="100" dirty="0">
                        <a:effectLst/>
                        <a:latin typeface="+mj-lt"/>
                      </a:endParaRPr>
                    </a:p>
                  </a:txBody>
                  <a:tcPr marL="0" marR="172828" marT="0" marB="0" anchor="ctr"/>
                </a:tc>
                <a:extLst>
                  <a:ext uri="{0D108BD9-81ED-4DB2-BD59-A6C34878D82A}">
                    <a16:rowId xmlns:a16="http://schemas.microsoft.com/office/drawing/2014/main" val="2454687161"/>
                  </a:ext>
                </a:extLst>
              </a:tr>
            </a:tbl>
          </a:graphicData>
        </a:graphic>
      </p:graphicFrame>
      <p:sp>
        <p:nvSpPr>
          <p:cNvPr id="13" name="TextBox 12">
            <a:extLst>
              <a:ext uri="{FF2B5EF4-FFF2-40B4-BE49-F238E27FC236}">
                <a16:creationId xmlns:a16="http://schemas.microsoft.com/office/drawing/2014/main" id="{8830BA4C-B1B2-2298-20BF-1900E45485FB}"/>
              </a:ext>
            </a:extLst>
          </p:cNvPr>
          <p:cNvSpPr txBox="1"/>
          <p:nvPr/>
        </p:nvSpPr>
        <p:spPr>
          <a:xfrm>
            <a:off x="9573098" y="2711023"/>
            <a:ext cx="1261872" cy="261610"/>
          </a:xfrm>
          <a:prstGeom prst="rect">
            <a:avLst/>
          </a:prstGeom>
          <a:noFill/>
        </p:spPr>
        <p:txBody>
          <a:bodyPr wrap="square" rtlCol="0">
            <a:spAutoFit/>
          </a:bodyPr>
          <a:lstStyle/>
          <a:p>
            <a:r>
              <a:rPr lang="es-ES" sz="1100" dirty="0"/>
              <a:t>Formato </a:t>
            </a:r>
            <a:r>
              <a:rPr lang="en-MX" sz="1100"/>
              <a:t>guía</a:t>
            </a:r>
          </a:p>
        </p:txBody>
      </p:sp>
      <p:pic>
        <p:nvPicPr>
          <p:cNvPr id="3" name="Imagen 2">
            <a:extLst>
              <a:ext uri="{FF2B5EF4-FFF2-40B4-BE49-F238E27FC236}">
                <a16:creationId xmlns:a16="http://schemas.microsoft.com/office/drawing/2014/main" id="{5F09DE27-2A18-3A7D-4560-EA0CFE3B4443}"/>
              </a:ext>
            </a:extLst>
          </p:cNvPr>
          <p:cNvPicPr>
            <a:picLocks noChangeAspect="1"/>
          </p:cNvPicPr>
          <p:nvPr/>
        </p:nvPicPr>
        <p:blipFill>
          <a:blip r:embed="rId8"/>
          <a:stretch>
            <a:fillRect/>
          </a:stretch>
        </p:blipFill>
        <p:spPr>
          <a:xfrm>
            <a:off x="8349203" y="3013236"/>
            <a:ext cx="3584383" cy="2898544"/>
          </a:xfrm>
          <a:prstGeom prst="rect">
            <a:avLst/>
          </a:prstGeom>
        </p:spPr>
      </p:pic>
    </p:spTree>
    <p:extLst>
      <p:ext uri="{BB962C8B-B14F-4D97-AF65-F5344CB8AC3E}">
        <p14:creationId xmlns:p14="http://schemas.microsoft.com/office/powerpoint/2010/main" val="27926791"/>
      </p:ext>
    </p:extLst>
  </p:cSld>
  <p:clrMapOvr>
    <a:masterClrMapping/>
  </p:clrMapOvr>
</p:sld>
</file>

<file path=ppt/theme/theme1.xml><?xml version="1.0" encoding="utf-8"?>
<a:theme xmlns:a="http://schemas.openxmlformats.org/drawingml/2006/main" name="Basic - Photo + Text">
  <a:themeElements>
    <a:clrScheme name="IOM Global">
      <a:dk1>
        <a:srgbClr val="0048AF"/>
      </a:dk1>
      <a:lt1>
        <a:srgbClr val="FFFFFF"/>
      </a:lt1>
      <a:dk2>
        <a:srgbClr val="00398A"/>
      </a:dk2>
      <a:lt2>
        <a:srgbClr val="E7EEFF"/>
      </a:lt2>
      <a:accent1>
        <a:srgbClr val="4066B8"/>
      </a:accent1>
      <a:accent2>
        <a:srgbClr val="91AAD9"/>
      </a:accent2>
      <a:accent3>
        <a:srgbClr val="B3C2E3"/>
      </a:accent3>
      <a:accent4>
        <a:srgbClr val="D9E0F1"/>
      </a:accent4>
      <a:accent5>
        <a:srgbClr val="5B9BD5"/>
      </a:accent5>
      <a:accent6>
        <a:srgbClr val="E7EEFF"/>
      </a:accent6>
      <a:hlink>
        <a:srgbClr val="0048AF"/>
      </a:hlink>
      <a:folHlink>
        <a:srgbClr val="4066B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M_PPT Temp-SP" id="{18B40ED3-A488-7345-9FB0-53B7C5DE8487}" vid="{98331DFC-9061-B14F-ADA2-0A49EFEC33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c24ac1e-63de-4ba2-b8a8-a54564883d97">
      <UserInfo>
        <DisplayName/>
        <AccountId xsi:nil="true"/>
        <AccountType/>
      </UserInfo>
    </SharedWithUsers>
    <MediaLengthInSeconds xmlns="8b10a866-712b-4db6-b636-cab3369ae1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0A7B4038618A4D957E1C2AE6C121D6" ma:contentTypeVersion="10" ma:contentTypeDescription="Create a new document." ma:contentTypeScope="" ma:versionID="f3bb21cd63f0a4a6ba6cff2904aab4a1">
  <xsd:schema xmlns:xsd="http://www.w3.org/2001/XMLSchema" xmlns:xs="http://www.w3.org/2001/XMLSchema" xmlns:p="http://schemas.microsoft.com/office/2006/metadata/properties" xmlns:ns2="8b10a866-712b-4db6-b636-cab3369ae114" xmlns:ns3="1c24ac1e-63de-4ba2-b8a8-a54564883d97" targetNamespace="http://schemas.microsoft.com/office/2006/metadata/properties" ma:root="true" ma:fieldsID="de89cee7c0b860b9f1a27985eeed2d8b" ns2:_="" ns3:_="">
    <xsd:import namespace="8b10a866-712b-4db6-b636-cab3369ae114"/>
    <xsd:import namespace="1c24ac1e-63de-4ba2-b8a8-a54564883d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10a866-712b-4db6-b636-cab3369ae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c24ac1e-63de-4ba2-b8a8-a54564883d9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684C9C-A61D-4556-A3B7-24D78FBA096A}">
  <ds:schemaRefs>
    <ds:schemaRef ds:uri="http://www.w3.org/XML/1998/namespace"/>
    <ds:schemaRef ds:uri="8b10a866-712b-4db6-b636-cab3369ae114"/>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1c24ac1e-63de-4ba2-b8a8-a54564883d97"/>
  </ds:schemaRefs>
</ds:datastoreItem>
</file>

<file path=customXml/itemProps2.xml><?xml version="1.0" encoding="utf-8"?>
<ds:datastoreItem xmlns:ds="http://schemas.openxmlformats.org/officeDocument/2006/customXml" ds:itemID="{95EB11EE-194F-4C31-BBD6-FA83B95E58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10a866-712b-4db6-b636-cab3369ae114"/>
    <ds:schemaRef ds:uri="1c24ac1e-63de-4ba2-b8a8-a54564883d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C74573-4596-4024-ACFC-36B3AFBB0D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Basic - Photo + Text</Template>
  <TotalTime>1473</TotalTime>
  <Words>4981</Words>
  <Application>Microsoft Macintosh PowerPoint</Application>
  <PresentationFormat>Panorámica</PresentationFormat>
  <Paragraphs>488</Paragraphs>
  <Slides>26</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26</vt:i4>
      </vt:variant>
    </vt:vector>
  </HeadingPairs>
  <TitlesOfParts>
    <vt:vector size="36" baseType="lpstr">
      <vt:lpstr>Aptos</vt:lpstr>
      <vt:lpstr>Arial</vt:lpstr>
      <vt:lpstr>Calibri</vt:lpstr>
      <vt:lpstr>Calibri Light</vt:lpstr>
      <vt:lpstr>Cambria Math</vt:lpstr>
      <vt:lpstr>Gill Sans Nova Book</vt:lpstr>
      <vt:lpstr>Gill Sans Nova Light</vt:lpstr>
      <vt:lpstr>Times New Roman</vt:lpstr>
      <vt:lpstr>Wingdings</vt:lpstr>
      <vt:lpstr>Basic - Photo + Text</vt:lpstr>
      <vt:lpstr>Resultados finales: Guía Estadística dirigida al sector privado para la recopilación de información sobre personas trabajadoras migrantes internacionales  Consultora: Karla Cruz</vt:lpstr>
      <vt:lpstr>Presentación de PowerPoint</vt:lpstr>
      <vt:lpstr>Presentación de PowerPoint</vt:lpstr>
      <vt:lpstr>Presentación de PowerPoint</vt:lpstr>
      <vt:lpstr>Presentación de PowerPoint</vt:lpstr>
      <vt:lpstr>Presentación de PowerPoint</vt:lpstr>
      <vt:lpstr>Presentación de PowerPoint</vt:lpstr>
      <vt:lpstr>Guía estadística dirigida al sector privado para la recopilación de información sobre personas trabajadoras migrantes internacionales  Consultora: Karla Cruz</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LA GUÍA ESTADÍSTICA DIRIGIDA AL SECTOR PRIVADO PARA LA RECOPILACIÓN DE INFORMACIÓN SOBRE PERSONAS TRABAJADORAS MIGRANTES INTERNACIONALES</dc:title>
  <dc:creator>Renata Fenton</dc:creator>
  <cp:lastModifiedBy>CRUZ Karla</cp:lastModifiedBy>
  <cp:revision>146</cp:revision>
  <dcterms:created xsi:type="dcterms:W3CDTF">2024-05-10T19:36:10Z</dcterms:created>
  <dcterms:modified xsi:type="dcterms:W3CDTF">2024-08-01T19:51:38Z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0x0101003D0A7B4038618A4D957E1C2AE6C121D6</vt:lpwstr>
  </property>
  <property fmtid="{D5CDD505-2E9C-101B-9397-08002B2CF9AE}" pid="3" name="Order">
    <vt:r8>25312200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MediaServiceImageTags">
    <vt:lpwstr/>
  </property>
  <property fmtid="{D5CDD505-2E9C-101B-9397-08002B2CF9AE}" pid="11" name="MSIP_Label_2059aa38-f392-4105-be92-628035578272_Enabled">
    <vt:lpwstr>true</vt:lpwstr>
  </property>
  <property fmtid="{D5CDD505-2E9C-101B-9397-08002B2CF9AE}" pid="12" name="MSIP_Label_2059aa38-f392-4105-be92-628035578272_SetDate">
    <vt:lpwstr>2024-05-13T20:48:26Z</vt:lpwstr>
  </property>
  <property fmtid="{D5CDD505-2E9C-101B-9397-08002B2CF9AE}" pid="13" name="MSIP_Label_2059aa38-f392-4105-be92-628035578272_Method">
    <vt:lpwstr>Standard</vt:lpwstr>
  </property>
  <property fmtid="{D5CDD505-2E9C-101B-9397-08002B2CF9AE}" pid="14" name="MSIP_Label_2059aa38-f392-4105-be92-628035578272_Name">
    <vt:lpwstr>IOMLb0020IN123173</vt:lpwstr>
  </property>
  <property fmtid="{D5CDD505-2E9C-101B-9397-08002B2CF9AE}" pid="15" name="MSIP_Label_2059aa38-f392-4105-be92-628035578272_SiteId">
    <vt:lpwstr>1588262d-23fb-43b4-bd6e-bce49c8e6186</vt:lpwstr>
  </property>
  <property fmtid="{D5CDD505-2E9C-101B-9397-08002B2CF9AE}" pid="16" name="MSIP_Label_2059aa38-f392-4105-be92-628035578272_ActionId">
    <vt:lpwstr>f4980183-3868-4204-a85e-6fd204003138</vt:lpwstr>
  </property>
  <property fmtid="{D5CDD505-2E9C-101B-9397-08002B2CF9AE}" pid="17" name="MSIP_Label_2059aa38-f392-4105-be92-628035578272_ContentBits">
    <vt:lpwstr>0</vt:lpwstr>
  </property>
</Properties>
</file>