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665A-D417-2417-76A4-661485A76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99F0D-38C4-8B97-454A-8476FAD4C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2D00-6483-D308-8D69-ED41C055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9196-6A60-3AC6-9611-3F0B4041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ADA8-DAFF-4580-20DD-A7CE7A7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58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3C47-EC0D-BE3D-B663-0E97AED1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B4057-7C79-28F3-47D9-80B693B8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FF7E-63D0-6481-1183-9BE0FA08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DD358-74E0-5E24-1FC1-633866B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29E6-5029-D6E5-F989-85BFFD24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31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52231-F335-9847-E47A-A39420B2E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19372-0BA6-5512-4D2F-E517DA0A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DD25-BD89-9717-B14E-1C147C5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D451-083F-AF54-B915-DC850D5A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D101B-7059-DC81-6A9C-AE52F8CA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9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1691-9328-C346-70CC-7065B28F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79BA-0D2A-D6BC-D61A-909344C6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F1F4-9C37-5EF3-C1BA-A7C69391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33EA-9949-1981-1D4C-C12614C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FF13-3C44-A480-13AE-AB2BFA3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25BB-DA1C-CE8C-C519-CE3994A4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1E35-7764-D99E-0DF3-66279382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D418-6830-4A99-9947-16ADF842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6F48-00DB-B9E1-AF94-41272EC0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7609-C21B-D9A6-31CF-6D87BF60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0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B43B-9596-F961-4861-2FA8D8FF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6167-2FFC-957D-1017-2B9E64909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8DA0-8516-419B-8E11-062389EC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36A9-4489-B5A9-59DD-13145FFF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269A-4170-6796-E0EB-24A31A2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0293-2D1D-67CB-E732-F71FA9F4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1283-8801-3AB9-674D-8F302A69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830B2-2FD5-0A6E-5526-D864A2ED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FC8E-7248-9592-B39F-601F4596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9CC10-1D18-AAAF-7349-FD19513F8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80589-F245-E6A0-2873-3E3B8DC4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76C84-B949-8BEB-0486-1978670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BF577-7A73-B9C0-FA8B-8AF11700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323AD-CF67-AFBA-E0DC-A88142A2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2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FB6A-EF23-7319-929C-71ABB6F4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9A77F-AE4C-C9D3-8AAD-D8233BE3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2405C-CC72-AAB1-9137-239BFD9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70C6-A9FB-FB7C-113D-686B21C0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6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E9F32-41B3-B8E6-8F6F-C62688B7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FE9A-3AA2-DEAB-3A11-456B9CD6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9A46-7163-7E6A-05AF-9A69506B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94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D9C5-C797-3865-B59D-08B4FF49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F327-76C8-3312-33D3-AD290AB1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12088-1A33-6EFD-0AD6-9425F24CE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4B5-3C0E-9185-A044-82AC0077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5F362-5FAE-7A92-5FEA-0D1BB766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4DB4E-ACF4-42E7-0FDE-0704A991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3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FE47-A4AE-D21E-1175-0595E5A3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7BDFA-EE6C-A198-D62B-5FC9972AA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32E4-B20A-CE84-2C0A-656D1A2D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F36A-99FC-2EF3-C2F5-584715D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0B0D-FE33-F63B-EC56-4453EB4B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3D64-1AEC-5887-F28F-4229B565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353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78750-356D-2995-CEB8-2FA3AD05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C93FA-7304-7173-8957-D3DEC862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2D99-0F6D-06E2-DAF5-D16F7646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F869F-666A-4C6D-84A8-F959DFEE4B9B}" type="datetimeFigureOut">
              <a:rPr lang="es-MX" smtClean="0"/>
              <a:t>20/10/2024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DCAA-067F-BE57-FE3A-11F1AF577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08CD-2FFF-A58C-8340-9C95A2F3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492A8-0817-44E7-B193-531F1789550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53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A44-C9C3-0520-C012-8D7FE0C3A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Semantic</a:t>
            </a:r>
            <a:r>
              <a:rPr lang="es-MX" dirty="0"/>
              <a:t> </a:t>
            </a:r>
            <a:r>
              <a:rPr lang="es-MX" dirty="0" err="1"/>
              <a:t>Mirror</a:t>
            </a:r>
            <a:r>
              <a:rPr lang="es-MX" dirty="0"/>
              <a:t> </a:t>
            </a:r>
            <a:r>
              <a:rPr lang="es-MX" dirty="0" err="1"/>
              <a:t>Jailbreak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5D601-D9CE-5EF9-8F7E-C3A1D8422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Karla </a:t>
            </a:r>
            <a:r>
              <a:rPr lang="es-MX" dirty="0" err="1"/>
              <a:t>Munguia</a:t>
            </a:r>
            <a:endParaRPr lang="es-MX" dirty="0"/>
          </a:p>
          <a:p>
            <a:r>
              <a:rPr lang="es-MX" dirty="0" err="1"/>
              <a:t>Cristobal</a:t>
            </a:r>
            <a:r>
              <a:rPr lang="es-MX" dirty="0"/>
              <a:t> Medina</a:t>
            </a:r>
          </a:p>
        </p:txBody>
      </p:sp>
    </p:spTree>
    <p:extLst>
      <p:ext uri="{BB962C8B-B14F-4D97-AF65-F5344CB8AC3E}">
        <p14:creationId xmlns:p14="http://schemas.microsoft.com/office/powerpoint/2010/main" val="153825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8AF3-5BB8-999C-1ECB-3FBBEEB5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Reflexión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856A1-745D-1457-8D29-998758FA2413}"/>
              </a:ext>
            </a:extLst>
          </p:cNvPr>
          <p:cNvSpPr txBox="1"/>
          <p:nvPr/>
        </p:nvSpPr>
        <p:spPr>
          <a:xfrm>
            <a:off x="1078173" y="1998046"/>
            <a:ext cx="79447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D3B45"/>
                </a:solidFill>
                <a:effectLst/>
                <a:latin typeface="Lato Extended"/>
              </a:rPr>
              <a:t>la construcción de acuerdos, interacciones y relaciones sociales,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D3B45"/>
                </a:solidFill>
                <a:effectLst/>
                <a:latin typeface="Lato Extended"/>
              </a:rPr>
              <a:t>la generación de resultados y compromisos por medio del trabajo colaborativo,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D3B45"/>
                </a:solidFill>
                <a:effectLst/>
                <a:latin typeface="Lato Extended"/>
              </a:rPr>
              <a:t>la utilización de estrategias básicas de negociación, respeto y disposición al diálogo en la gestión de conflictos que surgieron en el desarrollo del proyecto,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D3B45"/>
                </a:solidFill>
                <a:effectLst/>
                <a:latin typeface="Lato Extended"/>
              </a:rPr>
              <a:t>la manifestación de compromiso con la toma de decisiones y la generación de valor.</a:t>
            </a:r>
          </a:p>
        </p:txBody>
      </p:sp>
    </p:spTree>
    <p:extLst>
      <p:ext uri="{BB962C8B-B14F-4D97-AF65-F5344CB8AC3E}">
        <p14:creationId xmlns:p14="http://schemas.microsoft.com/office/powerpoint/2010/main" val="37863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40DC-CA65-B119-FFA8-56C9EFA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82BF-4D8D-307A-3FBF-EEAE9FF8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3C700-6935-58BE-A6EB-DBB6E152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251969"/>
            <a:ext cx="1183170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F93A-E17A-8656-9788-D316066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7895-CFC4-D83A-BE51-9F67BDA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67ABD-B067-48D0-864A-25B88D31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" y="905533"/>
            <a:ext cx="11353832" cy="50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F772-73F7-0CA9-F4C0-7EDDBD30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A5E3-2A1F-CAF1-0BEE-FE571B1C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1ABEE-C20C-8D99-350E-120FE573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1042654"/>
            <a:ext cx="985975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E41B-A78A-0094-A460-7EEF0148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234337-2261-FEAA-9A78-EA93080EE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3947" y="1446476"/>
            <a:ext cx="3356285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876B3-16CB-A19C-D5B7-1EDF89F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1" y="2841028"/>
            <a:ext cx="7879370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1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998-F67E-7AA8-87F9-D69A69D9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63F4-498F-636F-2442-78ED6187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B0782-E003-A871-964F-C611305E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1518971"/>
            <a:ext cx="1135538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6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948-2E1B-A024-1B05-EA35730A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F400-DA87-65C0-A548-7293C4BA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539F2-15D4-6F7D-FD12-EA7E325A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8" y="1896586"/>
            <a:ext cx="11846894" cy="30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3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A14C-B120-6ED4-6C3A-651DB213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21D9-682D-0393-A20A-EAA60F12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B8A3A-C402-2D6E-533C-DA1EECCD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2233445"/>
            <a:ext cx="990738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1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749-E682-4B7C-1468-13442EA3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F3C4FF-7A43-DD20-FD59-CE8C8C3C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750960"/>
              </p:ext>
            </p:extLst>
          </p:nvPr>
        </p:nvGraphicFramePr>
        <p:xfrm>
          <a:off x="838200" y="1825625"/>
          <a:ext cx="10515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073751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068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Resultados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3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population_size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cRate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=0.9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mRate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=0.1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generations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  <a:endParaRPr lang="es-MX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(Humanity, Jailbroken): (1.0, True)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1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population_size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cRate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=0.9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mRate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=0.2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generations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</a:t>
                      </a:r>
                      <a:endParaRPr lang="es-MX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(Humanity, Jailbroken): (1.0, True)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6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population_size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cRate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=0.9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mRate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=0.1</a:t>
                      </a:r>
                      <a:endParaRPr lang="es-MX" b="0" dirty="0">
                        <a:effectLst/>
                      </a:endParaRPr>
                    </a:p>
                    <a:p>
                      <a:pPr rtl="0"/>
                      <a:r>
                        <a:rPr lang="es-MX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generations</a:t>
                      </a:r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</a:t>
                      </a:r>
                      <a:endParaRPr lang="es-MX" b="0" dirty="0">
                        <a:effectLst/>
                      </a:endParaRPr>
                    </a:p>
                    <a:p>
                      <a:br>
                        <a:rPr lang="es-MX" dirty="0"/>
                      </a:b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 (Humanity, Jailbroken): (1.0, True)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Lato Extended</vt:lpstr>
      <vt:lpstr>Office Theme</vt:lpstr>
      <vt:lpstr>Semantic Mirror Jailbreak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Experimentos</vt:lpstr>
      <vt:lpstr>Reflexión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Karla Rebeca Munguía Romero</dc:creator>
  <cp:lastModifiedBy>Karla Rebeca Munguía Romero</cp:lastModifiedBy>
  <cp:revision>1</cp:revision>
  <dcterms:created xsi:type="dcterms:W3CDTF">2024-10-20T17:31:08Z</dcterms:created>
  <dcterms:modified xsi:type="dcterms:W3CDTF">2024-10-20T17:54:45Z</dcterms:modified>
</cp:coreProperties>
</file>