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f74d835-289f-4297-a836-e64948bd46c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fd05293-0641-4975-ad6e-e143eb30c35e/8ee435e90d3cb0805c49?bookmarkGuid=ff95766b-c6d8-4653-8f80-f8d8b1535133&amp;bookmarkUsage=1&amp;ctid=bb1a63eb-eb09-471a-a005-37b07792a5b5&amp;fromEntryPoint=export&quot;"/>
    <we:property name="reportState" value="&quot;CONNECTED&quot;"/>
    <we:property name="artifactViewState" value="&quot;live&quot;"/>
    <we:property name="reportEmbeddedTime" value="&quot;2024-10-26T23:28:01.355Z&quot;"/>
    <we:property name="creatorSessionId" value="&quot;dfa8c4f9-c164-486e-a8fb-e3c5ed3ffd32&quot;"/>
    <we:property name="creatorUserId" value="&quot;100320014146A18E&quot;"/>
    <we:property name="creatorTenantId" value="&quot;bb1a63eb-eb09-471a-a005-37b07792a5b5&quot;"/>
    <we:property name="pageDisplayName" value="&quot;Página 3&quot;"/>
    <we:property name="pageName" value="&quot;8ee435e90d3cb0805c49&quot;"/>
    <we:property name="reportName" value="&quot;Relatório de Vendas por Produto e Segmento&quot;"/>
    <we:property name="isVisualContainerHeaderHidden" value="false"/>
    <we:property name="isFiltersActionButtonVisible" value="true"/>
    <we:property name="initialStateBookmark" value="&quot;H4sIAAAAAAAAA+1WTY/TMBD9KyufI5RPNdlbNxQJLbtbbdFeUIUm8STrlWtHjlNaqv53xk6XsgUBB74EHKraz+OZN2+eFO8YF30nYXsNK2Tn7KXiogauzVnEAqZG8OLm5vJqenv59np6NSNYd1Zo1bPzHbNgWrR3oh9AuhQEvlkGDKScQ+t2DcgeA9ah6bUCKd7jGExH1gy4DxhuOqkNuJQLCxZd2jWF055qR88Sqgi1FWtcYG1HNEdMkwyLkCd1FeZhVqcFhfVjgGf2xRCX2pcvtbIgFJVxWJYnk7jASV5n1aROQ/rFDu+FauWB8PHu623nVLG4sZXeOD2qByrsMu331FDC4yiBhqdhFGdplEYQ+qYaIe2hYLWdbTpDWpGCY7aSOm+1IfEl85oY7EcJdqzUclj51ewJvtCDqfEWG3+krLBbytQIBaoWTmLHZm40ie9PSj0oa7YevtfvSoNUlLPzcB985DHla7pN6CmJadsabMEetrOfwvBsARJH9MWgDtMOP+e7JOSrw1lB93Qwjx6iYg+fuOQg+9aP4sfrvPSGKArubBhygDCPACrOk/+G+C6GtGyE/dsMAUUFTVw0EUzyOII8zcLJH2GIBbYrVPZfMEQnsLwHY09doQ1HczHO/7kwj5+cODgh/lu73S9/pX2PrnD29Q4+SsZWSE8At9CD7TuocQ4Kff1uTCHQx5FZQHE3Hb827v+VIL+Pw7kDObi5+AcD80VoXqKS+I0L7hnBPC3P7gNwLkfn0ggAAA==&quot;"/>
    <we:property name="bookmark" value="&quot;H4sIAAAAAAAAA+1WTY/TMBD9KyufI5TPTdLbEoqEhFBF0V5QD5N4kvXKtSPHKQ1V/ztjp7tlC0Ic+BJwqGo/T+Y9v3lScmBcDL2E6Q1skS3YK8VFA1ybq4gFTM1g2yQ8vW6iqIzrgod1nUfXdKp7K7Qa2OLALJgO7a0YRpCuE4HvNwEDKVfQuV0LcsCA9WgGrUCKjzgX05E1Ix4DhvteagOu5dqCRdd2R+W0JwnRs4QYobFih2ts7IwWiGmSYRnypKnDIsyatKSyYS7wyr5a4lp7+korC0IRjcOyIsnjEvOiyeq8SUP6xQ4fhOrkSfD52XdT78yxuLe13js/6nsidp2OR7pQwuMogZanYRRnaZRGEPpLtULaE2E9Lfe9Ia/IwblbRTfvtKEZSOY9MTjMFhxYpeW49avlE3ytR9PgW2z9kbLCTm5oQoFqhLPYqVkZTeb7k0qPyprJw3f6Q2WQSDlbhMfgUccN39HThF6KuOk6gx3Y03b5UxRerUHijL4c1Wna4Zd6N4R8czhb6J8O5iFDRHb/WUpOtk9+FD/e540PRFlyF8OQA4RFBFBznvwPxHcppGUr7N8WCChraOOyjSAv4giKNAvzPyIQa+y2qOy/EIheYHUHxl6mQhuO5vk8/xfCPLxy4uBC+G+97XHzK+N7ToWLr0/w2TK2RfoEcAs92qGHBleg0PP3cwuBvo7CAoq76fi1cf+vBeV9Hs4tyNG/VumrgHkWT/YJMkC0aagIAAA=&quot;"/>
    <we:property name="datasetId" value="&quot;2b6396e0-08e0-441c-9d92-366eec430775&quot;"/>
    <we:property name="embedUrl" value="&quot;/reportEmbed?reportId=cfd05293-0641-4975-ad6e-e143eb30c35e&amp;config=eyJjbHVzdGVyVXJsIjoiaHR0cHM6Ly9XQUJJLU5PUlRILUVVUk9QRS1I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Karla</cp:lastModifiedBy>
  <cp:revision>4</cp:revision>
  <dcterms:created xsi:type="dcterms:W3CDTF">2018-06-07T21:39:02Z</dcterms:created>
  <dcterms:modified xsi:type="dcterms:W3CDTF">2024-10-26T23:39:29Z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