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F4B736-38BC-254E-50DA-3E99FBF09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822C0F-2FA1-F2D1-321B-5447826D7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F1E5B0-2897-2F96-0AB5-214756EE9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6664-B087-41C6-BED7-BB1CCF3FC6C3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C934B3-7FB2-BA79-3DB0-67D01F9D1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1C6F93-1203-923D-4C3B-34709F954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B43F-88E9-4607-83CD-8A8A34B0BA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54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3244FB-B2DB-4D34-B8E4-618DEA160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C697652-F855-EA59-D2B9-4517926FC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C06C42-9B9E-01B9-E9E8-2DC679173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6664-B087-41C6-BED7-BB1CCF3FC6C3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81C20E-BBAD-F00B-C4B3-A3D2C7B3C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F810EF-8948-9A6D-65FE-E1393F37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B43F-88E9-4607-83CD-8A8A34B0BA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156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56E358-49EE-20B3-145D-CA3618B2D5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1DF38BA-A677-1EF7-A62F-064CFDE66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9EB31E-D835-6444-FF1E-EC8CD9466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6664-B087-41C6-BED7-BB1CCF3FC6C3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9F81E1-D250-1D29-547B-BDDC0C82E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B8283A-C1E2-077B-8809-BB7117EA5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B43F-88E9-4607-83CD-8A8A34B0BA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259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924F0-3217-2010-5E50-9F8657C4E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628B99-D6CC-7555-271C-A23AE0E45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FF8C60-885B-4CFE-1F5A-F09CC2BB9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6664-B087-41C6-BED7-BB1CCF3FC6C3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F0BE37-80A6-B91A-2D8E-9D853621C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582F21-94F3-D3DA-EB27-95032248A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B43F-88E9-4607-83CD-8A8A34B0BA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080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E71F6-A861-F771-BEC1-309260F1F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C9D7D2-5013-14AA-F87A-175837415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D67B23-86B7-FC50-70CA-9478EA4C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6664-B087-41C6-BED7-BB1CCF3FC6C3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30498D-7206-D34B-D2FB-066E02767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1A8BD6-C72F-333D-2DEF-1B28B5134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B43F-88E9-4607-83CD-8A8A34B0BA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1774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1F623-5486-46B1-7950-D6C8B8204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5FC9ED-3F32-7F53-EBD4-D04181C50A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E9D0B0F-F02E-29FA-E046-7B4662B8B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2A004B-7393-37F2-D70E-5212A650F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6664-B087-41C6-BED7-BB1CCF3FC6C3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067EFC-AB39-25B7-2220-BED5C969A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05C89D-0BC8-0417-F472-CE914BF1C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B43F-88E9-4607-83CD-8A8A34B0BA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964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33C6F-E88A-635D-BE97-48024BA35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D6E8F0-ED78-CCCB-9997-0700D09DA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79093AA-A5EA-94FB-A2E6-0690C2D2A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657A143-C5D3-8909-F48B-2E55C27D7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72ABD3F-5281-5D4E-ED01-940F190EA5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7DD1B02-ED92-89DE-201E-98D9819EF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6664-B087-41C6-BED7-BB1CCF3FC6C3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F639171-66D7-D334-B5C5-C4F4BD2E9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AAA140F-DC97-2F50-D38E-B06F9B471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B43F-88E9-4607-83CD-8A8A34B0BA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66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E00BA-256F-E7A0-129E-7CF4D59A5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F865C17-76D6-44E9-D795-3F4C31FF0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6664-B087-41C6-BED7-BB1CCF3FC6C3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F408768-57CF-1ABA-A6DC-88E643B77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5B52FCA-76D1-DDCD-1BFF-4085B4150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B43F-88E9-4607-83CD-8A8A34B0BA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090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1F3D35A-E7C5-7C5E-A05C-2FE394EEF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6664-B087-41C6-BED7-BB1CCF3FC6C3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7DE940A-D554-C61D-281F-E9E7ADBE6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901E773-9326-5035-1CD6-86F1F3169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B43F-88E9-4607-83CD-8A8A34B0BA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353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D852D-4384-FFE9-E534-E5F7E7200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7F70D0-0762-7915-5728-1AD9DEBFE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012E8B-93AD-EA84-C800-FC1512769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2086B8-7BEB-F2F1-9191-BE8EF904B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6664-B087-41C6-BED7-BB1CCF3FC6C3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267A39-9993-6ED5-AC56-CA4F4C440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9F6503-3FC1-B60E-9BED-31871CA8F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B43F-88E9-4607-83CD-8A8A34B0BA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4796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85835-A485-0022-4312-325BE61AC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4F5F3B-D659-8186-EBE6-DF264465E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DB0006-75A9-76BA-AABB-897B44E3D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FD5354-5081-1CE4-53E6-69EBE6915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6664-B087-41C6-BED7-BB1CCF3FC6C3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99BF9E-AA1C-270F-CFA3-FE449408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56C15F-6CCA-9C3C-D3DD-6DC2F685C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BB43F-88E9-4607-83CD-8A8A34B0BA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6784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D7512B3-16ED-6F42-1EEF-6B652091F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4906E2-76ED-02E1-DEAE-2C33F210A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B1ABF3-B849-D0A4-40EB-5E2D95BEA7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86664-B087-41C6-BED7-BB1CCF3FC6C3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CDF28B-AD86-73C6-53FE-0849F9C806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C4064F-87B4-C8FB-DA24-5B776D07A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BB43F-88E9-4607-83CD-8A8A34B0BA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30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58184-AA1C-09AF-E8B3-691897E9FB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DB2993-3237-093E-E5E0-D00B463FAD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60E682F-9E1A-3D52-63C3-5ECB72604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636"/>
            <a:ext cx="12192000" cy="654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91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16132A-C4A5-E91B-758F-E5D3B938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13CBFE-FA1E-7168-3BA1-56DC68B69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6B5336B-3909-CFF9-BACF-351C9BCC2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396"/>
            <a:ext cx="12192000" cy="647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6459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Karla Rocha</dc:creator>
  <cp:lastModifiedBy>Karla</cp:lastModifiedBy>
  <cp:revision>2</cp:revision>
  <dcterms:created xsi:type="dcterms:W3CDTF">2024-10-28T10:56:08Z</dcterms:created>
  <dcterms:modified xsi:type="dcterms:W3CDTF">2024-10-28T11:07:02Z</dcterms:modified>
</cp:coreProperties>
</file>