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691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4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7033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43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12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61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855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127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40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28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35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9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52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82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2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26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96F3-E82A-4402-ABD5-920C20A7108D}" type="datetimeFigureOut">
              <a:rPr lang="es-MX" smtClean="0"/>
              <a:t>03/10/2020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6807D-7A9F-4826-976E-D666CD750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509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86BD8-6048-4924-8C65-25B5B2D49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468" y="1787594"/>
            <a:ext cx="8195228" cy="1641406"/>
          </a:xfrm>
        </p:spPr>
        <p:txBody>
          <a:bodyPr/>
          <a:lstStyle/>
          <a:p>
            <a:pPr algn="ctr"/>
            <a:r>
              <a:rPr lang="en-US" dirty="0"/>
              <a:t>Predict the severity of car accident	</a:t>
            </a:r>
            <a:r>
              <a:rPr lang="es-MX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3A1D2B-DF33-41D9-A577-91E869E9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2425" y="5735637"/>
            <a:ext cx="3583472" cy="559145"/>
          </a:xfrm>
        </p:spPr>
        <p:txBody>
          <a:bodyPr/>
          <a:lstStyle/>
          <a:p>
            <a:r>
              <a:rPr lang="es-MX" dirty="0"/>
              <a:t>Karla Itzel vega ortega</a:t>
            </a:r>
          </a:p>
        </p:txBody>
      </p:sp>
    </p:spTree>
    <p:extLst>
      <p:ext uri="{BB962C8B-B14F-4D97-AF65-F5344CB8AC3E}">
        <p14:creationId xmlns:p14="http://schemas.microsoft.com/office/powerpoint/2010/main" val="418575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8F233-C036-49D4-9082-1309DAAC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1197"/>
            <a:ext cx="9905998" cy="898719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18E9F-FF36-4232-8562-A1CAC7A6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84919"/>
            <a:ext cx="9905999" cy="35713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Reduce the amount of car accidents in target zones.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Analyze how weather conditions can affect / increase road accidents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Warm people about areas where car accidents are higher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Probe that depending on the junction the probabilities to suffer a misfortune will vary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Show the reader an overall analysis of car accidents and how to avoid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BD642EC-D819-45C4-B705-38EEAF4331DF}"/>
              </a:ext>
            </a:extLst>
          </p:cNvPr>
          <p:cNvSpPr/>
          <p:nvPr/>
        </p:nvSpPr>
        <p:spPr>
          <a:xfrm>
            <a:off x="894522" y="1333058"/>
            <a:ext cx="10402955" cy="898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first step in this Capstone Project is to determine the objectives of the activity, which are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035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969BE-3683-4E40-AE27-B298256D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3718"/>
            <a:ext cx="9905998" cy="1038004"/>
          </a:xfrm>
        </p:spPr>
        <p:txBody>
          <a:bodyPr/>
          <a:lstStyle/>
          <a:p>
            <a:pPr algn="ctr"/>
            <a:r>
              <a:rPr lang="es-MX" dirty="0"/>
              <a:t>Data </a:t>
            </a:r>
            <a:r>
              <a:rPr lang="es-MX" dirty="0" err="1"/>
              <a:t>acquisition</a:t>
            </a:r>
            <a:r>
              <a:rPr lang="es-MX" dirty="0"/>
              <a:t> and </a:t>
            </a:r>
            <a:r>
              <a:rPr lang="es-MX" dirty="0" err="1"/>
              <a:t>cleaning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91522-2B30-47C8-AF78-B5AFBF22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9288"/>
            <a:ext cx="9905999" cy="3366051"/>
          </a:xfrm>
        </p:spPr>
        <p:txBody>
          <a:bodyPr>
            <a:normAutofit/>
          </a:bodyPr>
          <a:lstStyle/>
          <a:p>
            <a:r>
              <a:rPr lang="en-US" dirty="0"/>
              <a:t>The information was taken from the Excel of the course Applied Data Science Capstone, with the following characteristics:</a:t>
            </a:r>
          </a:p>
          <a:p>
            <a:pPr lvl="1"/>
            <a:r>
              <a:rPr lang="en-US" dirty="0"/>
              <a:t>194,673 total information rows </a:t>
            </a:r>
          </a:p>
          <a:p>
            <a:pPr lvl="1"/>
            <a:r>
              <a:rPr lang="en-US" dirty="0"/>
              <a:t>38 attributes, this exercise will only take into consideration 8 columns: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LOCATION, PERSONCOUNT, VEHCOUNT, JUNCTIONTYPE, WEATHER, ROADCOND, LIGHTCOND, SPEEDING</a:t>
            </a:r>
          </a:p>
          <a:p>
            <a:pPr lvl="1"/>
            <a:r>
              <a:rPr lang="en-US" dirty="0"/>
              <a:t>Due to location is a main characteristic and there are rows with no address the universe reduce to 191,997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CEDAB2-71B0-4627-9AAB-B9E38BDD9B6F}"/>
              </a:ext>
            </a:extLst>
          </p:cNvPr>
          <p:cNvSpPr txBox="1"/>
          <p:nvPr/>
        </p:nvSpPr>
        <p:spPr>
          <a:xfrm>
            <a:off x="1141413" y="5393635"/>
            <a:ext cx="960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data will help us to achieve the main objective which is to reduce the amount of car accidents</a:t>
            </a:r>
          </a:p>
        </p:txBody>
      </p:sp>
    </p:spTree>
    <p:extLst>
      <p:ext uri="{BB962C8B-B14F-4D97-AF65-F5344CB8AC3E}">
        <p14:creationId xmlns:p14="http://schemas.microsoft.com/office/powerpoint/2010/main" val="3638420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1444</TotalTime>
  <Words>185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Tw Cen MT</vt:lpstr>
      <vt:lpstr>Wingdings</vt:lpstr>
      <vt:lpstr>Circuito</vt:lpstr>
      <vt:lpstr>Predict the severity of car accident  </vt:lpstr>
      <vt:lpstr>Description</vt:lpstr>
      <vt:lpstr>Data acquisition and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severity of car accident</dc:title>
  <dc:creator>Karla Vega Ortega</dc:creator>
  <cp:lastModifiedBy>Karla Vega Ortega</cp:lastModifiedBy>
  <cp:revision>9</cp:revision>
  <dcterms:created xsi:type="dcterms:W3CDTF">2020-10-03T21:11:58Z</dcterms:created>
  <dcterms:modified xsi:type="dcterms:W3CDTF">2020-10-04T21:16:35Z</dcterms:modified>
</cp:coreProperties>
</file>