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rcade Gamer" charset="1" panose="00000000000000000000"/>
      <p:regular r:id="rId12"/>
    </p:embeddedFont>
    <p:embeddedFont>
      <p:font typeface="Abibas" charset="1" panose="02000603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5415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93662" y="8631302"/>
            <a:ext cx="9687595" cy="1655698"/>
          </a:xfrm>
          <a:custGeom>
            <a:avLst/>
            <a:gdLst/>
            <a:ahLst/>
            <a:cxnLst/>
            <a:rect r="r" b="b" t="t" l="l"/>
            <a:pathLst>
              <a:path h="1655698" w="9687595">
                <a:moveTo>
                  <a:pt x="0" y="0"/>
                </a:moveTo>
                <a:lnTo>
                  <a:pt x="9687595" y="0"/>
                </a:lnTo>
                <a:lnTo>
                  <a:pt x="9687595" y="1655698"/>
                </a:lnTo>
                <a:lnTo>
                  <a:pt x="0" y="1655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852278"/>
            <a:ext cx="2198902" cy="2779024"/>
          </a:xfrm>
          <a:custGeom>
            <a:avLst/>
            <a:gdLst/>
            <a:ahLst/>
            <a:cxnLst/>
            <a:rect r="r" b="b" t="t" l="l"/>
            <a:pathLst>
              <a:path h="2779024" w="2198902">
                <a:moveTo>
                  <a:pt x="0" y="0"/>
                </a:moveTo>
                <a:lnTo>
                  <a:pt x="2198902" y="0"/>
                </a:lnTo>
                <a:lnTo>
                  <a:pt x="2198902" y="2779024"/>
                </a:lnTo>
                <a:lnTo>
                  <a:pt x="0" y="27790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97389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83029" y="5449765"/>
            <a:ext cx="1272717" cy="3170844"/>
          </a:xfrm>
          <a:custGeom>
            <a:avLst/>
            <a:gdLst/>
            <a:ahLst/>
            <a:cxnLst/>
            <a:rect r="r" b="b" t="t" l="l"/>
            <a:pathLst>
              <a:path h="3170844" w="1272717">
                <a:moveTo>
                  <a:pt x="0" y="0"/>
                </a:moveTo>
                <a:lnTo>
                  <a:pt x="1272718" y="0"/>
                </a:lnTo>
                <a:lnTo>
                  <a:pt x="1272718" y="3170844"/>
                </a:lnTo>
                <a:lnTo>
                  <a:pt x="0" y="31708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-10069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02422" y="7573690"/>
            <a:ext cx="1163374" cy="1057612"/>
          </a:xfrm>
          <a:custGeom>
            <a:avLst/>
            <a:gdLst/>
            <a:ahLst/>
            <a:cxnLst/>
            <a:rect r="r" b="b" t="t" l="l"/>
            <a:pathLst>
              <a:path h="1057612" w="1163374">
                <a:moveTo>
                  <a:pt x="0" y="0"/>
                </a:moveTo>
                <a:lnTo>
                  <a:pt x="1163374" y="0"/>
                </a:lnTo>
                <a:lnTo>
                  <a:pt x="1163374" y="1057612"/>
                </a:lnTo>
                <a:lnTo>
                  <a:pt x="0" y="10576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14974" y="2610318"/>
            <a:ext cx="1257799" cy="1257799"/>
          </a:xfrm>
          <a:custGeom>
            <a:avLst/>
            <a:gdLst/>
            <a:ahLst/>
            <a:cxnLst/>
            <a:rect r="r" b="b" t="t" l="l"/>
            <a:pathLst>
              <a:path h="1257799" w="1257799">
                <a:moveTo>
                  <a:pt x="0" y="0"/>
                </a:moveTo>
                <a:lnTo>
                  <a:pt x="1257798" y="0"/>
                </a:lnTo>
                <a:lnTo>
                  <a:pt x="1257798" y="1257799"/>
                </a:lnTo>
                <a:lnTo>
                  <a:pt x="0" y="125779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68014" y="6914869"/>
            <a:ext cx="1104758" cy="1716433"/>
          </a:xfrm>
          <a:custGeom>
            <a:avLst/>
            <a:gdLst/>
            <a:ahLst/>
            <a:cxnLst/>
            <a:rect r="r" b="b" t="t" l="l"/>
            <a:pathLst>
              <a:path h="1716433" w="1104758">
                <a:moveTo>
                  <a:pt x="0" y="0"/>
                </a:moveTo>
                <a:lnTo>
                  <a:pt x="1104758" y="0"/>
                </a:lnTo>
                <a:lnTo>
                  <a:pt x="1104758" y="1716433"/>
                </a:lnTo>
                <a:lnTo>
                  <a:pt x="0" y="171643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216781" y="4301274"/>
            <a:ext cx="1138966" cy="1138966"/>
          </a:xfrm>
          <a:custGeom>
            <a:avLst/>
            <a:gdLst/>
            <a:ahLst/>
            <a:cxnLst/>
            <a:rect r="r" b="b" t="t" l="l"/>
            <a:pathLst>
              <a:path h="1138966" w="1138966">
                <a:moveTo>
                  <a:pt x="0" y="0"/>
                </a:moveTo>
                <a:lnTo>
                  <a:pt x="1138966" y="0"/>
                </a:lnTo>
                <a:lnTo>
                  <a:pt x="1138966" y="1138966"/>
                </a:lnTo>
                <a:lnTo>
                  <a:pt x="0" y="11389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785578" y="2452043"/>
            <a:ext cx="6716844" cy="3166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1"/>
              </a:lnSpc>
            </a:pPr>
            <a:r>
              <a:rPr lang="en-US" sz="1154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GAME IDEAS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5632633" y="6516077"/>
            <a:ext cx="1118559" cy="2115225"/>
          </a:xfrm>
          <a:custGeom>
            <a:avLst/>
            <a:gdLst/>
            <a:ahLst/>
            <a:cxnLst/>
            <a:rect r="r" b="b" t="t" l="l"/>
            <a:pathLst>
              <a:path h="2115225" w="1118559">
                <a:moveTo>
                  <a:pt x="0" y="0"/>
                </a:moveTo>
                <a:lnTo>
                  <a:pt x="1118559" y="0"/>
                </a:lnTo>
                <a:lnTo>
                  <a:pt x="1118559" y="2115225"/>
                </a:lnTo>
                <a:lnTo>
                  <a:pt x="0" y="21152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-164406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222006" y="3868117"/>
            <a:ext cx="1275383" cy="1275383"/>
          </a:xfrm>
          <a:custGeom>
            <a:avLst/>
            <a:gdLst/>
            <a:ahLst/>
            <a:cxnLst/>
            <a:rect r="r" b="b" t="t" l="l"/>
            <a:pathLst>
              <a:path h="1275383" w="1275383">
                <a:moveTo>
                  <a:pt x="0" y="0"/>
                </a:moveTo>
                <a:lnTo>
                  <a:pt x="1275383" y="0"/>
                </a:lnTo>
                <a:lnTo>
                  <a:pt x="1275383" y="1275383"/>
                </a:lnTo>
                <a:lnTo>
                  <a:pt x="0" y="1275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893361"/>
            <a:ext cx="10339934" cy="5658764"/>
          </a:xfrm>
          <a:custGeom>
            <a:avLst/>
            <a:gdLst/>
            <a:ahLst/>
            <a:cxnLst/>
            <a:rect r="r" b="b" t="t" l="l"/>
            <a:pathLst>
              <a:path h="5658764" w="10339934">
                <a:moveTo>
                  <a:pt x="0" y="0"/>
                </a:moveTo>
                <a:lnTo>
                  <a:pt x="10339934" y="0"/>
                </a:lnTo>
                <a:lnTo>
                  <a:pt x="10339934" y="5658763"/>
                </a:lnTo>
                <a:lnTo>
                  <a:pt x="0" y="56587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55608" y="2631177"/>
            <a:ext cx="7632392" cy="6039130"/>
          </a:xfrm>
          <a:custGeom>
            <a:avLst/>
            <a:gdLst/>
            <a:ahLst/>
            <a:cxnLst/>
            <a:rect r="r" b="b" t="t" l="l"/>
            <a:pathLst>
              <a:path h="6039130" w="7632392">
                <a:moveTo>
                  <a:pt x="0" y="0"/>
                </a:moveTo>
                <a:lnTo>
                  <a:pt x="7632392" y="0"/>
                </a:lnTo>
                <a:lnTo>
                  <a:pt x="7632392" y="6039130"/>
                </a:lnTo>
                <a:lnTo>
                  <a:pt x="0" y="60391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43016" y="1066800"/>
            <a:ext cx="14201968" cy="1116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27"/>
              </a:lnSpc>
              <a:spcBef>
                <a:spcPct val="0"/>
              </a:spcBef>
            </a:pPr>
            <a:r>
              <a:rPr lang="en-US" b="true" sz="7599" strike="noStrike" u="none">
                <a:solidFill>
                  <a:srgbClr val="000000"/>
                </a:solidFill>
                <a:latin typeface="Abibas"/>
                <a:ea typeface="Abibas"/>
                <a:cs typeface="Abibas"/>
                <a:sym typeface="Abibas"/>
              </a:rPr>
              <a:t>Abya Yala Freedom Fighters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4350" y="3981988"/>
            <a:ext cx="9311234" cy="3491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</a:pPr>
            <a:r>
              <a:rPr lang="en-US" sz="3314">
                <a:solidFill>
                  <a:srgbClr val="FFFFFF"/>
                </a:solidFill>
                <a:latin typeface="Abibas"/>
                <a:ea typeface="Abibas"/>
                <a:cs typeface="Abibas"/>
                <a:sym typeface="Abibas"/>
              </a:rPr>
              <a:t>Story: Defend Indigenous lands from invading colonizers trying to steal your community’s gold.</a:t>
            </a:r>
          </a:p>
          <a:p>
            <a:pPr algn="ctr">
              <a:lnSpc>
                <a:spcPts val="3413"/>
              </a:lnSpc>
            </a:pPr>
          </a:p>
          <a:p>
            <a:pPr algn="ctr">
              <a:lnSpc>
                <a:spcPts val="3413"/>
              </a:lnSpc>
            </a:pPr>
            <a:r>
              <a:rPr lang="en-US" sz="3314">
                <a:solidFill>
                  <a:srgbClr val="FFFFFF"/>
                </a:solidFill>
                <a:latin typeface="Abibas"/>
                <a:ea typeface="Abibas"/>
                <a:cs typeface="Abibas"/>
                <a:sym typeface="Abibas"/>
              </a:rPr>
              <a:t>Objective: Protect the territory, collect gold, and defeat enemies before they take all the gold.</a:t>
            </a:r>
          </a:p>
          <a:p>
            <a:pPr algn="ctr">
              <a:lnSpc>
                <a:spcPts val="3413"/>
              </a:lnSpc>
            </a:pPr>
          </a:p>
          <a:p>
            <a:pPr algn="ctr">
              <a:lnSpc>
                <a:spcPts val="3413"/>
              </a:lnSpc>
            </a:pPr>
            <a:r>
              <a:rPr lang="en-US" sz="3314">
                <a:solidFill>
                  <a:srgbClr val="FFFFFF"/>
                </a:solidFill>
                <a:latin typeface="Abibas"/>
                <a:ea typeface="Abibas"/>
                <a:cs typeface="Abibas"/>
                <a:sym typeface="Abibas"/>
              </a:rPr>
              <a:t>Genre: Platform game, Fast-paced top-down action game.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06515" y="1479409"/>
            <a:ext cx="16474969" cy="9016301"/>
          </a:xfrm>
          <a:custGeom>
            <a:avLst/>
            <a:gdLst/>
            <a:ahLst/>
            <a:cxnLst/>
            <a:rect r="r" b="b" t="t" l="l"/>
            <a:pathLst>
              <a:path h="9016301" w="16474969">
                <a:moveTo>
                  <a:pt x="0" y="0"/>
                </a:moveTo>
                <a:lnTo>
                  <a:pt x="16474970" y="0"/>
                </a:lnTo>
                <a:lnTo>
                  <a:pt x="16474970" y="9016302"/>
                </a:lnTo>
                <a:lnTo>
                  <a:pt x="0" y="9016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81781" y="2209630"/>
            <a:ext cx="14761097" cy="4348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</a:pPr>
            <a:r>
              <a:rPr lang="en-US" sz="3314">
                <a:solidFill>
                  <a:srgbClr val="FFFFFF"/>
                </a:solidFill>
                <a:latin typeface="Abibas"/>
                <a:ea typeface="Abibas"/>
                <a:cs typeface="Abibas"/>
                <a:sym typeface="Abibas"/>
              </a:rPr>
              <a:t>Story: A young boy abandoned by the army during the Vietnam War must navigate a forest filled with landmines and enemy soldiers to reach the nearest city and find his family.</a:t>
            </a:r>
          </a:p>
          <a:p>
            <a:pPr algn="ctr">
              <a:lnSpc>
                <a:spcPts val="3413"/>
              </a:lnSpc>
            </a:pPr>
          </a:p>
          <a:p>
            <a:pPr algn="ctr">
              <a:lnSpc>
                <a:spcPts val="3413"/>
              </a:lnSpc>
            </a:pPr>
            <a:r>
              <a:rPr lang="en-US" sz="3314">
                <a:solidFill>
                  <a:srgbClr val="FFFFFF"/>
                </a:solidFill>
                <a:latin typeface="Abibas"/>
                <a:ea typeface="Abibas"/>
                <a:cs typeface="Abibas"/>
                <a:sym typeface="Abibas"/>
              </a:rPr>
              <a:t>Objective: Avoid mines and reach safety while managing limited time and lives.</a:t>
            </a:r>
          </a:p>
          <a:p>
            <a:pPr algn="ctr">
              <a:lnSpc>
                <a:spcPts val="3413"/>
              </a:lnSpc>
            </a:pPr>
          </a:p>
          <a:p>
            <a:pPr algn="ctr">
              <a:lnSpc>
                <a:spcPts val="3413"/>
              </a:lnSpc>
            </a:pPr>
            <a:r>
              <a:rPr lang="en-US" sz="3314">
                <a:solidFill>
                  <a:srgbClr val="FFFFFF"/>
                </a:solidFill>
                <a:latin typeface="Abibas"/>
                <a:ea typeface="Abibas"/>
                <a:cs typeface="Abibas"/>
                <a:sym typeface="Abibas"/>
              </a:rPr>
              <a:t>Genre: puzzle game, top-down. </a:t>
            </a:r>
          </a:p>
          <a:p>
            <a:pPr algn="ctr">
              <a:lnSpc>
                <a:spcPts val="3413"/>
              </a:lnSpc>
            </a:pPr>
          </a:p>
          <a:p>
            <a:pPr algn="ctr">
              <a:lnSpc>
                <a:spcPts val="3413"/>
              </a:lnSpc>
            </a:pPr>
            <a:r>
              <a:rPr lang="en-US" sz="3314">
                <a:solidFill>
                  <a:srgbClr val="FFFFFF"/>
                </a:solidFill>
                <a:latin typeface="Abibas"/>
                <a:ea typeface="Abibas"/>
                <a:cs typeface="Abibas"/>
                <a:sym typeface="Abibas"/>
              </a:rPr>
              <a:t>Additional Details: Includes strategic mine indicators to help players navigate through a gritty, war-torn environment.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7696067" y="3805858"/>
            <a:ext cx="2895865" cy="9266769"/>
          </a:xfrm>
          <a:custGeom>
            <a:avLst/>
            <a:gdLst/>
            <a:ahLst/>
            <a:cxnLst/>
            <a:rect r="r" b="b" t="t" l="l"/>
            <a:pathLst>
              <a:path h="9266769" w="2895865">
                <a:moveTo>
                  <a:pt x="0" y="0"/>
                </a:moveTo>
                <a:lnTo>
                  <a:pt x="2895866" y="0"/>
                </a:lnTo>
                <a:lnTo>
                  <a:pt x="2895866" y="9266769"/>
                </a:lnTo>
                <a:lnTo>
                  <a:pt x="0" y="92667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61345" y="226573"/>
            <a:ext cx="14201968" cy="1116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27"/>
              </a:lnSpc>
              <a:spcBef>
                <a:spcPct val="0"/>
              </a:spcBef>
            </a:pPr>
            <a:r>
              <a:rPr lang="en-US" sz="7599">
                <a:solidFill>
                  <a:srgbClr val="000000"/>
                </a:solidFill>
                <a:latin typeface="Abibas"/>
                <a:ea typeface="Abibas"/>
                <a:cs typeface="Abibas"/>
                <a:sym typeface="Abibas"/>
              </a:rPr>
              <a:t>fragile steps in the crossfire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253" y="2893361"/>
            <a:ext cx="10339934" cy="5658764"/>
          </a:xfrm>
          <a:custGeom>
            <a:avLst/>
            <a:gdLst/>
            <a:ahLst/>
            <a:cxnLst/>
            <a:rect r="r" b="b" t="t" l="l"/>
            <a:pathLst>
              <a:path h="5658764" w="10339934">
                <a:moveTo>
                  <a:pt x="0" y="0"/>
                </a:moveTo>
                <a:lnTo>
                  <a:pt x="10339934" y="0"/>
                </a:lnTo>
                <a:lnTo>
                  <a:pt x="10339934" y="5658763"/>
                </a:lnTo>
                <a:lnTo>
                  <a:pt x="0" y="56587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28765" y="2444963"/>
            <a:ext cx="4216219" cy="7495500"/>
          </a:xfrm>
          <a:custGeom>
            <a:avLst/>
            <a:gdLst/>
            <a:ahLst/>
            <a:cxnLst/>
            <a:rect r="r" b="b" t="t" l="l"/>
            <a:pathLst>
              <a:path h="7495500" w="4216219">
                <a:moveTo>
                  <a:pt x="0" y="0"/>
                </a:moveTo>
                <a:lnTo>
                  <a:pt x="4216219" y="0"/>
                </a:lnTo>
                <a:lnTo>
                  <a:pt x="4216219" y="7495500"/>
                </a:lnTo>
                <a:lnTo>
                  <a:pt x="0" y="7495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43016" y="1066800"/>
            <a:ext cx="14201968" cy="1116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27"/>
              </a:lnSpc>
              <a:spcBef>
                <a:spcPct val="0"/>
              </a:spcBef>
            </a:pPr>
            <a:r>
              <a:rPr lang="en-US" sz="7599">
                <a:solidFill>
                  <a:srgbClr val="000000"/>
                </a:solidFill>
                <a:latin typeface="Abibas"/>
                <a:ea typeface="Abibas"/>
                <a:cs typeface="Abibas"/>
                <a:sym typeface="Abibas"/>
              </a:rPr>
              <a:t>Crazy Hoist Rescues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6972" y="3553363"/>
            <a:ext cx="9325989" cy="4348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</a:pPr>
          </a:p>
          <a:p>
            <a:pPr algn="ctr">
              <a:lnSpc>
                <a:spcPts val="3413"/>
              </a:lnSpc>
            </a:pPr>
            <a:r>
              <a:rPr lang="en-US" sz="3314">
                <a:solidFill>
                  <a:srgbClr val="FFFFFF"/>
                </a:solidFill>
                <a:latin typeface="Abibas"/>
                <a:ea typeface="Abibas"/>
                <a:cs typeface="Abibas"/>
                <a:sym typeface="Abibas"/>
              </a:rPr>
              <a:t>Story: A skilled helicopter pilot must rescue a woman kidnapped by a dangerous mafia cartel, navigating enemy gunfire to ensure her safety.</a:t>
            </a:r>
          </a:p>
          <a:p>
            <a:pPr algn="ctr">
              <a:lnSpc>
                <a:spcPts val="3413"/>
              </a:lnSpc>
            </a:pPr>
          </a:p>
          <a:p>
            <a:pPr algn="ctr">
              <a:lnSpc>
                <a:spcPts val="3413"/>
              </a:lnSpc>
            </a:pPr>
            <a:r>
              <a:rPr lang="en-US" sz="3314">
                <a:solidFill>
                  <a:srgbClr val="FFFFFF"/>
                </a:solidFill>
                <a:latin typeface="Abibas"/>
                <a:ea typeface="Abibas"/>
                <a:cs typeface="Abibas"/>
                <a:sym typeface="Abibas"/>
              </a:rPr>
              <a:t>Objective: Rescue the woman, shoot enemies, and dodge bullets within a time limit.</a:t>
            </a:r>
          </a:p>
          <a:p>
            <a:pPr algn="ctr">
              <a:lnSpc>
                <a:spcPts val="3413"/>
              </a:lnSpc>
            </a:pPr>
          </a:p>
          <a:p>
            <a:pPr algn="ctr">
              <a:lnSpc>
                <a:spcPts val="3413"/>
              </a:lnSpc>
            </a:pPr>
            <a:r>
              <a:rPr lang="en-US" sz="3314">
                <a:solidFill>
                  <a:srgbClr val="FFFFFF"/>
                </a:solidFill>
                <a:latin typeface="Abibas"/>
                <a:ea typeface="Abibas"/>
                <a:cs typeface="Abibas"/>
                <a:sym typeface="Abibas"/>
              </a:rPr>
              <a:t>Genre: top-down shooting game.</a:t>
            </a:r>
          </a:p>
          <a:p>
            <a:pPr algn="ctr">
              <a:lnSpc>
                <a:spcPts val="3413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98400" y="2030337"/>
            <a:ext cx="12414981" cy="6794380"/>
          </a:xfrm>
          <a:custGeom>
            <a:avLst/>
            <a:gdLst/>
            <a:ahLst/>
            <a:cxnLst/>
            <a:rect r="r" b="b" t="t" l="l"/>
            <a:pathLst>
              <a:path h="6794380" w="12414981">
                <a:moveTo>
                  <a:pt x="0" y="0"/>
                </a:moveTo>
                <a:lnTo>
                  <a:pt x="12414981" y="0"/>
                </a:lnTo>
                <a:lnTo>
                  <a:pt x="12414981" y="6794381"/>
                </a:lnTo>
                <a:lnTo>
                  <a:pt x="0" y="67943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43016" y="751829"/>
            <a:ext cx="14201968" cy="1116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27"/>
              </a:lnSpc>
              <a:spcBef>
                <a:spcPct val="0"/>
              </a:spcBef>
            </a:pPr>
            <a:r>
              <a:rPr lang="en-US" sz="7599">
                <a:solidFill>
                  <a:srgbClr val="000000"/>
                </a:solidFill>
                <a:latin typeface="Abibas"/>
                <a:ea typeface="Abibas"/>
                <a:cs typeface="Abibas"/>
                <a:sym typeface="Abibas"/>
              </a:rPr>
              <a:t>Mortal Maze Runner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15174" y="3188433"/>
            <a:ext cx="10052672" cy="391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</a:pPr>
            <a:r>
              <a:rPr lang="en-US" sz="3314">
                <a:solidFill>
                  <a:srgbClr val="FFFFFF"/>
                </a:solidFill>
                <a:latin typeface="Abibas"/>
                <a:ea typeface="Abibas"/>
                <a:cs typeface="Abibas"/>
                <a:sym typeface="Abibas"/>
              </a:rPr>
              <a:t>Story: Players are trapped in a massive, ever-changing maze and must escape before time runs out while avoiding a deadly robotic monster.</a:t>
            </a:r>
          </a:p>
          <a:p>
            <a:pPr algn="ctr">
              <a:lnSpc>
                <a:spcPts val="3413"/>
              </a:lnSpc>
            </a:pPr>
          </a:p>
          <a:p>
            <a:pPr algn="ctr">
              <a:lnSpc>
                <a:spcPts val="3413"/>
              </a:lnSpc>
            </a:pPr>
            <a:r>
              <a:rPr lang="en-US" sz="3314">
                <a:solidFill>
                  <a:srgbClr val="FFFFFF"/>
                </a:solidFill>
                <a:latin typeface="Abibas"/>
                <a:ea typeface="Abibas"/>
                <a:cs typeface="Abibas"/>
                <a:sym typeface="Abibas"/>
              </a:rPr>
              <a:t>Objective: Navigate the maze, evade the monster, and escape before getting caught, using limited lives and time.</a:t>
            </a:r>
          </a:p>
          <a:p>
            <a:pPr algn="ctr">
              <a:lnSpc>
                <a:spcPts val="3413"/>
              </a:lnSpc>
            </a:pPr>
          </a:p>
          <a:p>
            <a:pPr algn="ctr">
              <a:lnSpc>
                <a:spcPts val="3413"/>
              </a:lnSpc>
            </a:pPr>
            <a:r>
              <a:rPr lang="en-US" sz="3314">
                <a:solidFill>
                  <a:srgbClr val="FFFFFF"/>
                </a:solidFill>
                <a:latin typeface="Abibas"/>
                <a:ea typeface="Abibas"/>
                <a:cs typeface="Abibas"/>
                <a:sym typeface="Abibas"/>
              </a:rPr>
              <a:t>Genre: Fast-paced, top-down maze game.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40526" y="9005126"/>
            <a:ext cx="14201968" cy="52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708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bibas"/>
                <a:ea typeface="Abibas"/>
                <a:cs typeface="Abibas"/>
                <a:sym typeface="Abibas"/>
              </a:rPr>
              <a:t>inspired by tutankham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A2FF">
                <a:alpha val="100000"/>
              </a:srgbClr>
            </a:gs>
            <a:gs pos="100000">
              <a:srgbClr val="6BEFF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35468" y="1770811"/>
            <a:ext cx="10817064" cy="5919884"/>
          </a:xfrm>
          <a:custGeom>
            <a:avLst/>
            <a:gdLst/>
            <a:ahLst/>
            <a:cxnLst/>
            <a:rect r="r" b="b" t="t" l="l"/>
            <a:pathLst>
              <a:path h="5919884" w="10817064">
                <a:moveTo>
                  <a:pt x="0" y="0"/>
                </a:moveTo>
                <a:lnTo>
                  <a:pt x="10817064" y="0"/>
                </a:lnTo>
                <a:lnTo>
                  <a:pt x="10817064" y="5919884"/>
                </a:lnTo>
                <a:lnTo>
                  <a:pt x="0" y="5919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7928232" y="5552120"/>
            <a:ext cx="2431536" cy="7038223"/>
          </a:xfrm>
          <a:custGeom>
            <a:avLst/>
            <a:gdLst/>
            <a:ahLst/>
            <a:cxnLst/>
            <a:rect r="r" b="b" t="t" l="l"/>
            <a:pathLst>
              <a:path h="7038223" w="2431536">
                <a:moveTo>
                  <a:pt x="0" y="0"/>
                </a:moveTo>
                <a:lnTo>
                  <a:pt x="2431536" y="0"/>
                </a:lnTo>
                <a:lnTo>
                  <a:pt x="2431536" y="7038223"/>
                </a:lnTo>
                <a:lnTo>
                  <a:pt x="0" y="70382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358" t="0" r="-5358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43016" y="489458"/>
            <a:ext cx="14201968" cy="1116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827"/>
              </a:lnSpc>
              <a:spcBef>
                <a:spcPct val="0"/>
              </a:spcBef>
            </a:pPr>
            <a:r>
              <a:rPr lang="en-US" sz="7599">
                <a:solidFill>
                  <a:srgbClr val="000000"/>
                </a:solidFill>
                <a:latin typeface="Abibas"/>
                <a:ea typeface="Abibas"/>
                <a:cs typeface="Abibas"/>
                <a:sym typeface="Abibas"/>
              </a:rPr>
              <a:t>Astro-Bob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81006" y="2775686"/>
            <a:ext cx="9325989" cy="391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3"/>
              </a:lnSpc>
            </a:pPr>
            <a:r>
              <a:rPr lang="en-US" sz="3314">
                <a:solidFill>
                  <a:srgbClr val="FFFFFF"/>
                </a:solidFill>
                <a:latin typeface="Abibas"/>
                <a:ea typeface="Abibas"/>
                <a:cs typeface="Abibas"/>
                <a:sym typeface="Abibas"/>
              </a:rPr>
              <a:t>Story: An astronaut stranded on Mars must navigate the planet filled with alien threats to reach his spaceship and report the discovery of extraterrestrial life.</a:t>
            </a:r>
          </a:p>
          <a:p>
            <a:pPr algn="ctr">
              <a:lnSpc>
                <a:spcPts val="3413"/>
              </a:lnSpc>
            </a:pPr>
          </a:p>
          <a:p>
            <a:pPr algn="ctr">
              <a:lnSpc>
                <a:spcPts val="3413"/>
              </a:lnSpc>
            </a:pPr>
            <a:r>
              <a:rPr lang="en-US" sz="3314">
                <a:solidFill>
                  <a:srgbClr val="FFFFFF"/>
                </a:solidFill>
                <a:latin typeface="Abibas"/>
                <a:ea typeface="Abibas"/>
                <a:cs typeface="Abibas"/>
                <a:sym typeface="Abibas"/>
              </a:rPr>
              <a:t>Objective: Avoid alien attacks, survive environmental hazards, and return to the ship.</a:t>
            </a:r>
          </a:p>
          <a:p>
            <a:pPr algn="ctr">
              <a:lnSpc>
                <a:spcPts val="3413"/>
              </a:lnSpc>
            </a:pPr>
          </a:p>
          <a:p>
            <a:pPr algn="ctr">
              <a:lnSpc>
                <a:spcPts val="3413"/>
              </a:lnSpc>
            </a:pPr>
            <a:r>
              <a:rPr lang="en-US" sz="3314">
                <a:solidFill>
                  <a:srgbClr val="FFFFFF"/>
                </a:solidFill>
                <a:latin typeface="Abibas"/>
                <a:ea typeface="Abibas"/>
                <a:cs typeface="Abibas"/>
                <a:sym typeface="Abibas"/>
              </a:rPr>
              <a:t>Genre: Side-scrolling action game.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DAGcIgrWIQ8</dc:identifier>
  <dcterms:modified xsi:type="dcterms:W3CDTF">2011-08-01T06:04:30Z</dcterms:modified>
  <cp:revision>1</cp:revision>
  <dc:title>game Ideas</dc:title>
</cp:coreProperties>
</file>