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af9b3bf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af9b3bf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6cb61d9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6cb61d9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6cb61d9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6cb61d9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6cb61d9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6cb61d9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f9b3bf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f9b3bf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f9b3bf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f9b3bf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cb61d9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6cb61d9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cb61d9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6cb61d9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f9b3bf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f9b3bf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90200" y="1339000"/>
            <a:ext cx="53265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ATP</a:t>
            </a:r>
            <a:br>
              <a:rPr lang="es"/>
            </a:br>
            <a:r>
              <a:rPr lang="es"/>
              <a:t>FarmaWiki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00350" y="3842350"/>
            <a:ext cx="22845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Integrantes:</a:t>
            </a:r>
            <a:br>
              <a:rPr lang="es"/>
            </a:br>
            <a:r>
              <a:rPr lang="es"/>
              <a:t>		Camilo Pulgar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Gonzalez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Gaete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98025" y="3748150"/>
            <a:ext cx="24741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Profesor</a:t>
            </a:r>
            <a:r>
              <a:rPr lang="es" sz="1500"/>
              <a:t>:</a:t>
            </a:r>
            <a:r>
              <a:rPr lang="es"/>
              <a:t> </a:t>
            </a:r>
            <a:r>
              <a:rPr lang="es"/>
              <a:t>Mariela Moraga</a:t>
            </a:r>
            <a:br>
              <a:rPr lang="es"/>
            </a:br>
            <a:r>
              <a:rPr lang="es" sz="1500"/>
              <a:t>Sección:  </a:t>
            </a:r>
            <a:r>
              <a:rPr lang="es"/>
              <a:t>006D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8029" l="0" r="3929" t="0"/>
          <a:stretch/>
        </p:blipFill>
        <p:spPr>
          <a:xfrm>
            <a:off x="7316700" y="91350"/>
            <a:ext cx="1697725" cy="1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-50350" y="183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Conclusión</a:t>
            </a:r>
            <a:r>
              <a:rPr lang="es" sz="4800"/>
              <a:t> </a:t>
            </a:r>
            <a:endParaRPr sz="4800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75" y="84050"/>
            <a:ext cx="3676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98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Actualmente, en el área farmacéutica de la clínica “Ciudad del Mar” ubicada en la ciudad de Viña del Mar. Los farmacéuticos deben realizar entrega de medicamentos, tanto a pacientes hospitalizados como a pacientes ambulatorios, es por esto que deben realizar búsquedas por cada medicamento debido a las alergias que los pacientes poseen, estas búsquedas por lo usual son realizadas en google en diversas páginas web.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Descentralización de la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Ineficiencia en la búsqueda de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Riesgos para la seguridad del paciente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Falta de una herramienta especializada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33881" l="0" r="0" t="32005"/>
          <a:stretch/>
        </p:blipFill>
        <p:spPr>
          <a:xfrm>
            <a:off x="5215675" y="2435275"/>
            <a:ext cx="2655175" cy="1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405025" y="419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26450" y="1074000"/>
            <a:ext cx="3715800" cy="29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2"/>
              <a:t>Desarrollar una pagina web la cual permita a los </a:t>
            </a:r>
            <a:r>
              <a:rPr lang="es" sz="1302"/>
              <a:t>Farmacéuticos</a:t>
            </a:r>
            <a:r>
              <a:rPr lang="es" sz="1302"/>
              <a:t>, profesionales de la salud y a la gente de cualquier punto con </a:t>
            </a:r>
            <a:r>
              <a:rPr lang="es" sz="1302"/>
              <a:t>conexión</a:t>
            </a:r>
            <a:r>
              <a:rPr lang="es" sz="1302"/>
              <a:t> a internet  acceder </a:t>
            </a:r>
            <a:r>
              <a:rPr lang="es" sz="1302"/>
              <a:t>rápidamente</a:t>
            </a:r>
            <a:r>
              <a:rPr lang="es" sz="1302"/>
              <a:t> a </a:t>
            </a:r>
            <a:r>
              <a:rPr lang="es" sz="1302"/>
              <a:t>información</a:t>
            </a:r>
            <a:r>
              <a:rPr lang="es" sz="1302"/>
              <a:t> respecto a medicamentos .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151" name="Google Shape;151;p15"/>
          <p:cNvSpPr txBox="1"/>
          <p:nvPr/>
        </p:nvSpPr>
        <p:spPr>
          <a:xfrm>
            <a:off x="5186225" y="2826900"/>
            <a:ext cx="32577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Enfocado en búsqueda de medicamentos , sus componentes y  alergias provocadas por los mismos.</a:t>
            </a:r>
            <a:endParaRPr sz="130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700" y="280475"/>
            <a:ext cx="2291276" cy="22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500" y="2402050"/>
            <a:ext cx="2809678" cy="28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Factibilidad: </a:t>
            </a:r>
            <a:r>
              <a:rPr lang="es"/>
              <a:t>Técnico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091725" y="980100"/>
            <a:ext cx="60528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cuenta con conocimientos de desarrollo de </a:t>
            </a:r>
            <a:r>
              <a:rPr lang="es"/>
              <a:t>páginas</a:t>
            </a:r>
            <a:r>
              <a:rPr lang="es"/>
              <a:t> web utilizando  herramientas ya trabajadas anteriormente para poder crear la </a:t>
            </a:r>
            <a:r>
              <a:rPr lang="es"/>
              <a:t>solución.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091725" y="1985400"/>
            <a:ext cx="28458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Contaremos con la herramienta de AWS para poder utilizar y levantar la página web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811700" y="3369275"/>
            <a:ext cx="3524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Cuenta con una API que nos permite acceder a medicamentos en formato XML, que como respuesta esta API posee resúmenes de medicamentos, resultados de búsquedas, entre otras funciones tanto en español como en inglés.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0" y="1521275"/>
            <a:ext cx="3522431" cy="18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000" y="3077825"/>
            <a:ext cx="3282048" cy="1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052550" y="980100"/>
            <a:ext cx="76584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Económico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 proyecto no </a:t>
            </a:r>
            <a:r>
              <a:rPr lang="es" sz="1300"/>
              <a:t>contará</a:t>
            </a:r>
            <a:r>
              <a:rPr lang="es" sz="1300"/>
              <a:t> con costos adicionales, ya que cada integrante posee con las herramientas necesarias para el desarrollo.</a:t>
            </a:r>
            <a:endParaRPr sz="13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Personalmente el equipo de trabajo no cuenta con problemas que afecten el desarrollo del proyecto.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052550" y="2265000"/>
            <a:ext cx="36768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Tiempo: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desarrollo de la plataforma web se podrá realizar dentro  del plazo planificado, por parte del equipo de trabajo no se cuenta con ningún problema.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107750" y="2265000"/>
            <a:ext cx="348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Operacional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público objetivo que está pensado este proyecto cuenta con acceso a internet, lo que garantiza su utilidad sin problemas. Al igual que posee dispositivos móviles o escritorios lo que garantiza una buena adopción de la solución.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50" y="67400"/>
            <a:ext cx="1364550" cy="13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principales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091725" y="1018225"/>
            <a:ext cx="43296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Búsqueda</a:t>
            </a:r>
            <a:r>
              <a:rPr lang="es"/>
              <a:t> </a:t>
            </a:r>
            <a:r>
              <a:rPr lang="es"/>
              <a:t>rápida</a:t>
            </a:r>
            <a:r>
              <a:rPr lang="es"/>
              <a:t> y personalizable: 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Incorporación</a:t>
            </a:r>
            <a:r>
              <a:rPr lang="es" sz="1300"/>
              <a:t> de un motor de </a:t>
            </a:r>
            <a:r>
              <a:rPr lang="es" sz="1300"/>
              <a:t>búsqueda</a:t>
            </a:r>
            <a:r>
              <a:rPr lang="es" sz="1300"/>
              <a:t> que permita encontrar </a:t>
            </a:r>
            <a:r>
              <a:rPr lang="es" sz="1300"/>
              <a:t>rápidamente</a:t>
            </a:r>
            <a:r>
              <a:rPr lang="es" sz="1300"/>
              <a:t> </a:t>
            </a:r>
            <a:r>
              <a:rPr lang="es" sz="1300"/>
              <a:t>información</a:t>
            </a:r>
            <a:r>
              <a:rPr lang="es" sz="1300"/>
              <a:t> de medicamentos.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El </a:t>
            </a:r>
            <a:r>
              <a:rPr lang="es" sz="1300"/>
              <a:t>público</a:t>
            </a:r>
            <a:r>
              <a:rPr lang="es" sz="1300"/>
              <a:t> </a:t>
            </a:r>
            <a:r>
              <a:rPr lang="es" sz="1300"/>
              <a:t>podrá</a:t>
            </a:r>
            <a:r>
              <a:rPr lang="es" sz="1300"/>
              <a:t> crear un usuario en la </a:t>
            </a:r>
            <a:r>
              <a:rPr lang="es" sz="1300"/>
              <a:t>página</a:t>
            </a:r>
            <a:r>
              <a:rPr lang="es" sz="1300"/>
              <a:t> en donde puede personalizar su </a:t>
            </a:r>
            <a:r>
              <a:rPr lang="es" sz="1300"/>
              <a:t>búsqueda</a:t>
            </a:r>
            <a:r>
              <a:rPr lang="es" sz="1300"/>
              <a:t> </a:t>
            </a:r>
            <a:r>
              <a:rPr lang="es" sz="1300"/>
              <a:t>según</a:t>
            </a:r>
            <a:r>
              <a:rPr lang="es" sz="1300"/>
              <a:t> su alergias o medicamentos que </a:t>
            </a:r>
            <a:r>
              <a:rPr lang="es" sz="1300"/>
              <a:t>está</a:t>
            </a:r>
            <a:r>
              <a:rPr lang="es" sz="1300"/>
              <a:t> tomando </a:t>
            </a:r>
            <a:r>
              <a:rPr lang="es" sz="1300"/>
              <a:t>actualmente</a:t>
            </a:r>
            <a:r>
              <a:rPr lang="es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Al igual que los propios profesionales de la salud pueda acceder a </a:t>
            </a:r>
            <a:r>
              <a:rPr lang="es" sz="1300"/>
              <a:t>información</a:t>
            </a:r>
            <a:r>
              <a:rPr lang="es" sz="1300"/>
              <a:t> </a:t>
            </a:r>
            <a:r>
              <a:rPr lang="es" sz="1300"/>
              <a:t>médica</a:t>
            </a:r>
            <a:r>
              <a:rPr lang="es" sz="1300"/>
              <a:t> de otro usuario siempre que su autenticidad sea verificado por el </a:t>
            </a:r>
            <a:r>
              <a:rPr lang="es" sz="1300"/>
              <a:t>usuario</a:t>
            </a:r>
            <a:r>
              <a:rPr lang="es" sz="1300"/>
              <a:t> administrador, y en caso de hacer mal uso de ese poder, su cuenta </a:t>
            </a:r>
            <a:r>
              <a:rPr lang="es" sz="1300"/>
              <a:t>quedará</a:t>
            </a:r>
            <a:r>
              <a:rPr lang="es" sz="1300"/>
              <a:t> bloqueada permanentemente.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5652650" y="1018225"/>
            <a:ext cx="30000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datos actualizable: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Crear una base de datos centralizada en información relevante sobre medicamentos tales como: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Nombres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 Químicos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Usos frecuentes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Alergias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También contará con información sobre el paciente respecto a medicamentos en tratamientos, alergias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5525"/>
            <a:ext cx="1725574" cy="17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052550" y="993150"/>
            <a:ext cx="564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La comunicación con el área farmacéutica de “Ciudad del Mar” será presencial para la toma de requerimientos.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052550" y="3375875"/>
            <a:ext cx="52218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toma de roles se designó a Camilo Pulgar como Product Owner, dejando a Carlos Gaete Y José González como el equipo de desarrollo, quedando claro que el Product Owner tambien apoyara en esos labores. Las reuniones del equipo se realizará mediante las herramientas de Microsoft Team.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933000" y="1404025"/>
            <a:ext cx="50913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proyecto está planificado para realizarse en un plazo de 10 semanas, contando con 1 sprint inicial (Sprint 0) el cual nos permitirá documentar toda la información recolectada a partir de la problemática entregada y  con 3 sprint de construcción del proyecto los cuales serán elaborados en 3 semanas cada sprint.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50" y="-64838"/>
            <a:ext cx="3000476" cy="1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039775" y="1186200"/>
            <a:ext cx="738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este proyecto se utilizará una metodología ágil basada en SCRUM, ya que esto permite un enfoque de trabajo bastante flexible el cual se adapta fácilmente a los cambios y permite el proyecto a medida que avanza.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metodología de trabajo ayuda a organizar y entender mejor el proyecto en desarrollo, definir claramente los roles de cada persona involucrada, identificar qué se necesita, establecer criterios de éxito y alinear los objetivos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proyecto se dividirá en 4 sprints: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0: Gestión de la configuración 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1: Levantamiento y diseño de la 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2: Desarrollo de interfaz de usuario y experiencia de búsqueda.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3: Creación de usuarios e integraciones finales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enfoque garantiza que el equipo esté alineado, se puedan hacer ajustes rápidamente y se logre un producto final de alta calidad.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50" y="-1"/>
            <a:ext cx="3168226" cy="1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013875" y="4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561200"/>
            <a:ext cx="5835324" cy="42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