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313" r:id="rId2"/>
    <p:sldId id="349" r:id="rId3"/>
    <p:sldId id="340" r:id="rId4"/>
    <p:sldId id="341" r:id="rId5"/>
    <p:sldId id="287" r:id="rId6"/>
    <p:sldId id="315" r:id="rId7"/>
    <p:sldId id="316" r:id="rId8"/>
    <p:sldId id="309" r:id="rId9"/>
    <p:sldId id="350" r:id="rId10"/>
    <p:sldId id="337" r:id="rId11"/>
    <p:sldId id="338" r:id="rId12"/>
    <p:sldId id="314" r:id="rId13"/>
    <p:sldId id="3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a Vanessa Fernandes" initials="KVF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09C80"/>
    <a:srgbClr val="319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2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2FD3B-6ECC-284F-B38C-6BCC7B58E5DB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183B9-08CC-4842-BDCD-DC5E04BE16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7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309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7A26-D2D0-B14B-B737-5BEFEE6B739D}" type="datetime1">
              <a:rPr lang="pt-BR" smtClean="0"/>
              <a:t>07/07/2020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5125-9A53-9D47-B53E-B01BC0DD4FD6}" type="datetime1">
              <a:rPr lang="pt-BR" smtClean="0"/>
              <a:t>07/07/2020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309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8DD3-3CCD-FC4F-9C42-8F895136CCC9}" type="datetime1">
              <a:rPr lang="pt-BR" smtClean="0"/>
              <a:t>07/07/2020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70" y="88901"/>
            <a:ext cx="9715500" cy="1016000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70" y="1522025"/>
            <a:ext cx="1005840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7B13-A36B-EA4C-8DB0-13211B639B2F}" type="datetime1">
              <a:rPr lang="pt-BR" smtClean="0"/>
              <a:t>07/07/2020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309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F7AF-7B52-1844-9859-BB93E70AFDCD}" type="datetime1">
              <a:rPr lang="pt-BR" smtClean="0"/>
              <a:t>07/07/2020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6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EC0C-3551-764E-B4DF-A31AAF1B09E7}" type="datetime1">
              <a:rPr lang="pt-BR" smtClean="0"/>
              <a:t>07/07/2020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AA99-B59F-AB44-AC7D-2AAE3B7B5A87}" type="datetime1">
              <a:rPr lang="pt-BR" smtClean="0"/>
              <a:t>07/07/2020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A672-E803-374E-A84A-2B0C1D7FF5F7}" type="datetime1">
              <a:rPr lang="pt-BR" smtClean="0"/>
              <a:t>07/07/2020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309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0648-2336-D94D-80A6-9BBE11D09E1F}" type="datetime1">
              <a:rPr lang="pt-BR" smtClean="0"/>
              <a:t>07/07/2020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Microfarad - Todos direitos reservados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309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50535B-5D32-354C-92FA-3C869ABE646A}" type="datetime1">
              <a:rPr lang="pt-BR" smtClean="0"/>
              <a:t>07/07/2020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Microfarad - Todos direitos reservados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309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665B-5011-564C-8F5B-EBC7DEFC724B}" type="datetime1">
              <a:rPr lang="pt-BR" smtClean="0"/>
              <a:t>07/07/2020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09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070" y="190394"/>
            <a:ext cx="10230622" cy="9350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5C839F-39E6-C348-8160-C7EE8B246A93}" type="datetime1">
              <a:rPr lang="pt-BR" smtClean="0"/>
              <a:t>07/07/2020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Microfarad - Todos direitos reservados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4AC6C2-ED9D-4B1E-AA7E-9CD65893C0B8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61732" y="112541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r="73808" b="19870"/>
          <a:stretch/>
        </p:blipFill>
        <p:spPr>
          <a:xfrm>
            <a:off x="11155680" y="170803"/>
            <a:ext cx="862574" cy="9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6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Chave Tátil – Botão Digital –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button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" t="3611" r="573"/>
          <a:stretch/>
        </p:blipFill>
        <p:spPr>
          <a:xfrm>
            <a:off x="375462" y="1624796"/>
            <a:ext cx="9602944" cy="4315093"/>
          </a:xfrm>
          <a:prstGeom prst="rect">
            <a:avLst/>
          </a:prstGeom>
        </p:spPr>
      </p:pic>
      <p:pic>
        <p:nvPicPr>
          <p:cNvPr id="5" name="Picture 4" descr="http://img03.taobaocdn.com/imgextra/i3/520526348/T2Q_J7XkRbXXXXXXXX_!!520526348.jpg_620x10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241" y="2189593"/>
            <a:ext cx="3072458" cy="230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F48BF4-E607-7944-9A2A-7E923C41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</p:spTree>
    <p:extLst>
      <p:ext uri="{BB962C8B-B14F-4D97-AF65-F5344CB8AC3E}">
        <p14:creationId xmlns:p14="http://schemas.microsoft.com/office/powerpoint/2010/main" val="86628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Símbolos e Tabela Verdade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87" y="3006142"/>
            <a:ext cx="9337282" cy="3171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0" y="1581418"/>
            <a:ext cx="2571750" cy="1447800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E7C851-9441-3741-8DD5-F6FB71AF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</p:spTree>
    <p:extLst>
      <p:ext uri="{BB962C8B-B14F-4D97-AF65-F5344CB8AC3E}">
        <p14:creationId xmlns:p14="http://schemas.microsoft.com/office/powerpoint/2010/main" val="267742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Acende e Apaga c/ 1 botão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2BC3B7-EADB-7F42-9C4E-F6B47A88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CB3749-E9B3-074F-855D-C5DF1F5DB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0" y="1364555"/>
            <a:ext cx="8483048" cy="48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2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1 - Semáforo Interativo</a:t>
            </a:r>
            <a:endParaRPr lang="en-US" dirty="0"/>
          </a:p>
        </p:txBody>
      </p:sp>
      <p:pic>
        <p:nvPicPr>
          <p:cNvPr id="3074" name="Picture 2" descr="https://upload.wikimedia.org/wikipedia/commons/2/26/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8" t="2355" r="33187" b="24396"/>
          <a:stretch/>
        </p:blipFill>
        <p:spPr bwMode="auto">
          <a:xfrm rot="10800000">
            <a:off x="1095988" y="1416294"/>
            <a:ext cx="1146219" cy="2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92" y="1542090"/>
            <a:ext cx="1126890" cy="2520356"/>
          </a:xfrm>
          <a:prstGeom prst="rect">
            <a:avLst/>
          </a:prstGeom>
        </p:spPr>
      </p:pic>
      <p:pic>
        <p:nvPicPr>
          <p:cNvPr id="7" name="Picture 2" descr="https://upload.wikimedia.org/wikipedia/commons/2/26/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88" b="25967"/>
          <a:stretch/>
        </p:blipFill>
        <p:spPr bwMode="auto">
          <a:xfrm rot="10800000">
            <a:off x="3244842" y="1471255"/>
            <a:ext cx="1180892" cy="24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2/26/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8" t="4438" r="6538" b="25063"/>
          <a:stretch/>
        </p:blipFill>
        <p:spPr bwMode="auto">
          <a:xfrm>
            <a:off x="2262991" y="1461369"/>
            <a:ext cx="923393" cy="231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santos.sp.gov.br/static/files/styles/noticia_categoria/public/RAIMUNDO%20ROSA_9303.JPG?itok=M5y0swS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51" y="1680692"/>
            <a:ext cx="2952750" cy="22193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i.ytimg.com/vi/lsO9owUcz_Y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7" t="19254" r="18881" b="12056"/>
          <a:stretch/>
        </p:blipFill>
        <p:spPr bwMode="auto">
          <a:xfrm>
            <a:off x="4158603" y="4110178"/>
            <a:ext cx="3168203" cy="20330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webtronico.com/image/cache/data/produtos/buzzer_2_1-500x500.jpg">
            <a:extLst>
              <a:ext uri="{FF2B5EF4-FFF2-40B4-BE49-F238E27FC236}">
                <a16:creationId xmlns:a16="http://schemas.microsoft.com/office/drawing/2014/main" id="{9297A122-7B57-B74A-9A5B-C8D3CC9FD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t="12619" r="18301" b="15989"/>
          <a:stretch/>
        </p:blipFill>
        <p:spPr bwMode="auto">
          <a:xfrm>
            <a:off x="9077675" y="4455295"/>
            <a:ext cx="1536985" cy="147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6B5A65-3295-2E4A-8D02-C0A5B09E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</p:spTree>
    <p:extLst>
      <p:ext uri="{BB962C8B-B14F-4D97-AF65-F5344CB8AC3E}">
        <p14:creationId xmlns:p14="http://schemas.microsoft.com/office/powerpoint/2010/main" val="277367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4CF5A-A7D9-F74F-8246-BBBAE7F5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2: Urna Eletrônica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F719528-0980-6B43-B019-FBE71EB95D79}"/>
              </a:ext>
            </a:extLst>
          </p:cNvPr>
          <p:cNvSpPr/>
          <p:nvPr/>
        </p:nvSpPr>
        <p:spPr>
          <a:xfrm>
            <a:off x="5356860" y="1910418"/>
            <a:ext cx="6336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uma urna eletrônica. Esta urna deve conter 3 botões, um para votar no candidato A, outro para o candidato </a:t>
            </a:r>
            <a:r>
              <a:rPr lang="pt-BR" dirty="0" err="1"/>
              <a:t>B</a:t>
            </a:r>
            <a:r>
              <a:rPr lang="pt-BR" dirty="0"/>
              <a:t> e um para mostrar o resultado parcial da eleição na tela.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urna deve ter 2 </a:t>
            </a:r>
            <a:r>
              <a:rPr lang="pt-BR" dirty="0" err="1"/>
              <a:t>leds</a:t>
            </a:r>
            <a:r>
              <a:rPr lang="pt-BR" dirty="0"/>
              <a:t> de cor diferente, que piscará conforme o candidato votado.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som deve ser soado a cada voto computado e o nome do candidato com uma mensagem deve aparecer na tela do computador: “Você você votou no candidato </a:t>
            </a:r>
            <a:r>
              <a:rPr lang="pt-BR" dirty="0" err="1"/>
              <a:t>X</a:t>
            </a:r>
            <a:r>
              <a:rPr lang="pt-BR" dirty="0"/>
              <a:t>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74C9A2-613C-4D4F-A67F-399AF4B9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3" y="2130698"/>
            <a:ext cx="5014287" cy="2421761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A4787-F95E-4147-9F54-3A7EC510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</p:spTree>
    <p:extLst>
      <p:ext uri="{BB962C8B-B14F-4D97-AF65-F5344CB8AC3E}">
        <p14:creationId xmlns:p14="http://schemas.microsoft.com/office/powerpoint/2010/main" val="90950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9 – Acender LED com botão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5918799" y="3850783"/>
            <a:ext cx="3032018" cy="218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5918799" y="3724946"/>
            <a:ext cx="3508536" cy="2370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 t="-1" r="1386" b="17978"/>
          <a:stretch/>
        </p:blipFill>
        <p:spPr>
          <a:xfrm>
            <a:off x="3492955" y="1263890"/>
            <a:ext cx="8699045" cy="5605540"/>
          </a:xfrm>
          <a:prstGeom prst="rect">
            <a:avLst/>
          </a:prstGeom>
        </p:spPr>
      </p:pic>
      <p:pic>
        <p:nvPicPr>
          <p:cNvPr id="2050" name="Picture 2" descr="Resultado de imagem para solução de problema 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21" y="1783052"/>
            <a:ext cx="3811117" cy="228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558CBF-82EE-5B4D-BAE0-2C72F5E9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1D4E5A-655B-3F4A-AD9E-5E2CD16477F8}"/>
              </a:ext>
            </a:extLst>
          </p:cNvPr>
          <p:cNvSpPr txBox="1"/>
          <p:nvPr/>
        </p:nvSpPr>
        <p:spPr>
          <a:xfrm>
            <a:off x="10744201" y="4188714"/>
            <a:ext cx="131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Recebe 0 ou 5V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1679F6-5BFA-9942-817C-59AB55E13A52}"/>
              </a:ext>
            </a:extLst>
          </p:cNvPr>
          <p:cNvSpPr/>
          <p:nvPr/>
        </p:nvSpPr>
        <p:spPr>
          <a:xfrm>
            <a:off x="10744201" y="4188714"/>
            <a:ext cx="131859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7A7B963-5BD0-CD42-8424-851F45A3BE3F}"/>
              </a:ext>
            </a:extLst>
          </p:cNvPr>
          <p:cNvCxnSpPr/>
          <p:nvPr/>
        </p:nvCxnSpPr>
        <p:spPr>
          <a:xfrm flipH="1">
            <a:off x="9501809" y="4496491"/>
            <a:ext cx="1242392" cy="105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C333CCB-F2D2-B845-8615-A6B6D5DFF8A0}"/>
              </a:ext>
            </a:extLst>
          </p:cNvPr>
          <p:cNvSpPr txBox="1"/>
          <p:nvPr/>
        </p:nvSpPr>
        <p:spPr>
          <a:xfrm>
            <a:off x="759624" y="4479924"/>
            <a:ext cx="2112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Chave Táctil </a:t>
            </a:r>
          </a:p>
          <a:p>
            <a:r>
              <a:rPr lang="pt-BR" sz="2400" dirty="0"/>
              <a:t>6x6x5mm</a:t>
            </a:r>
          </a:p>
          <a:p>
            <a:r>
              <a:rPr lang="pt-BR" sz="2400" dirty="0"/>
              <a:t>4 Terminais</a:t>
            </a:r>
          </a:p>
          <a:p>
            <a:r>
              <a:rPr lang="pt-BR" sz="2400" dirty="0" err="1">
                <a:solidFill>
                  <a:srgbClr val="FF0000"/>
                </a:solidFill>
              </a:rPr>
              <a:t>Cmax</a:t>
            </a:r>
            <a:r>
              <a:rPr lang="pt-BR" sz="2400" dirty="0">
                <a:solidFill>
                  <a:srgbClr val="FF0000"/>
                </a:solidFill>
              </a:rPr>
              <a:t>: </a:t>
            </a:r>
            <a:r>
              <a:rPr lang="pt-BR" sz="2400" dirty="0"/>
              <a:t>50mA</a:t>
            </a:r>
          </a:p>
        </p:txBody>
      </p:sp>
    </p:spTree>
    <p:extLst>
      <p:ext uri="{BB962C8B-B14F-4D97-AF65-F5344CB8AC3E}">
        <p14:creationId xmlns:p14="http://schemas.microsoft.com/office/powerpoint/2010/main" val="33493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Digital – Funcionamento 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30A5D-05FE-4143-B1B6-AFA84EBB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0E8DC3-0DF9-F44D-BB84-638D9602B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0" y="1524610"/>
            <a:ext cx="10400742" cy="3736503"/>
          </a:xfrm>
          <a:prstGeom prst="rect">
            <a:avLst/>
          </a:prstGeom>
        </p:spPr>
      </p:pic>
      <p:pic>
        <p:nvPicPr>
          <p:cNvPr id="8194" name="Picture 2" descr="Resultado de imagem para button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71" y="2599174"/>
            <a:ext cx="1291062" cy="1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81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IF / ELSE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57" t="17824" r="2660" b="9422"/>
          <a:stretch/>
        </p:blipFill>
        <p:spPr>
          <a:xfrm>
            <a:off x="296214" y="1208001"/>
            <a:ext cx="8229600" cy="4737591"/>
          </a:xfrm>
          <a:prstGeom prst="rect">
            <a:avLst/>
          </a:prstGeom>
        </p:spPr>
      </p:pic>
      <p:pic>
        <p:nvPicPr>
          <p:cNvPr id="1026" name="Picture 2" descr="http://www.ars.usda.gov/sp2UserFiles/Place/12754100/HowtoUseaKey/Blank_F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017" y="2826424"/>
            <a:ext cx="3197268" cy="2397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8873544" y="5640946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b="1" dirty="0">
                <a:solidFill>
                  <a:srgbClr val="FF0000"/>
                </a:solidFill>
              </a:rPr>
              <a:t>Prática 1 e 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0C9288-930B-5F47-B05A-36B875A2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</p:spTree>
    <p:extLst>
      <p:ext uri="{BB962C8B-B14F-4D97-AF65-F5344CB8AC3E}">
        <p14:creationId xmlns:p14="http://schemas.microsoft.com/office/powerpoint/2010/main" val="184657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127906-3C03-DC43-9D49-993D93F9C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1" y="1610643"/>
            <a:ext cx="8255000" cy="434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IF/ELSE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5B4DF4-A5BE-8643-9394-2F1F3B398C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 t="-1" r="1386" b="17978"/>
          <a:stretch/>
        </p:blipFill>
        <p:spPr>
          <a:xfrm>
            <a:off x="6290853" y="2983230"/>
            <a:ext cx="5569677" cy="3589020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01433F-2E0A-5648-9E6B-66BB03DD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</p:spTree>
    <p:extLst>
      <p:ext uri="{BB962C8B-B14F-4D97-AF65-F5344CB8AC3E}">
        <p14:creationId xmlns:p14="http://schemas.microsoft.com/office/powerpoint/2010/main" val="339099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37939" y="1317845"/>
            <a:ext cx="5645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Para (</a:t>
            </a:r>
            <a:r>
              <a:rPr lang="pt-BR" sz="2000" b="1" dirty="0">
                <a:solidFill>
                  <a:schemeClr val="accent3">
                    <a:lumMod val="75000"/>
                  </a:schemeClr>
                </a:solidFill>
              </a:rPr>
              <a:t>condição inicial</a:t>
            </a:r>
            <a:r>
              <a:rPr lang="pt-BR" sz="2000" b="1" dirty="0"/>
              <a:t>; </a:t>
            </a:r>
            <a:r>
              <a:rPr lang="pt-BR" sz="2000" b="1" dirty="0">
                <a:solidFill>
                  <a:srgbClr val="FF0000"/>
                </a:solidFill>
              </a:rPr>
              <a:t>condição final </a:t>
            </a:r>
            <a:r>
              <a:rPr lang="pt-BR" sz="2000" b="1" dirty="0"/>
              <a:t>, </a:t>
            </a:r>
            <a:r>
              <a:rPr lang="pt-B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incremento</a:t>
            </a:r>
            <a:r>
              <a:rPr lang="pt-BR" sz="2000" b="1" dirty="0"/>
              <a:t>){</a:t>
            </a:r>
          </a:p>
          <a:p>
            <a:endParaRPr lang="pt-BR" sz="2000" b="1" dirty="0"/>
          </a:p>
          <a:p>
            <a:r>
              <a:rPr lang="pt-BR" sz="2000" b="1" dirty="0"/>
              <a:t>Instrução1;</a:t>
            </a:r>
          </a:p>
          <a:p>
            <a:r>
              <a:rPr lang="pt-BR" sz="2000" b="1" dirty="0"/>
              <a:t>Instrução2;</a:t>
            </a:r>
          </a:p>
          <a:p>
            <a:r>
              <a:rPr lang="pt-BR" sz="2000" b="1" dirty="0"/>
              <a:t>...</a:t>
            </a:r>
          </a:p>
          <a:p>
            <a:endParaRPr lang="pt-BR" sz="2000" b="1" dirty="0"/>
          </a:p>
          <a:p>
            <a:r>
              <a:rPr lang="pt-BR" sz="2000" b="1" dirty="0"/>
              <a:t>}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r="5006"/>
          <a:stretch/>
        </p:blipFill>
        <p:spPr>
          <a:xfrm>
            <a:off x="5127052" y="1871486"/>
            <a:ext cx="6886624" cy="401820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5609" t="36669" r="52725" b="14328"/>
          <a:stretch/>
        </p:blipFill>
        <p:spPr>
          <a:xfrm>
            <a:off x="654688" y="3687406"/>
            <a:ext cx="4237149" cy="2202288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F281A0-31F3-404B-803C-8A003498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</p:spTree>
    <p:extLst>
      <p:ext uri="{BB962C8B-B14F-4D97-AF65-F5344CB8AC3E}">
        <p14:creationId xmlns:p14="http://schemas.microsoft.com/office/powerpoint/2010/main" val="289168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91D53E-6AFC-1640-B27F-94CE8152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685C43-ECC0-FC4E-A5D9-586D36046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6" y="1350293"/>
            <a:ext cx="83312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Acende e Apaga c/ 1 botão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B8BF73-F3F3-A744-A0F6-16FC26F9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4C7FAE-DC3D-5647-A2D8-0B433A53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377950"/>
            <a:ext cx="112268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5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Acende e Apaga c/ 1 botão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B8BF73-F3F3-A744-A0F6-16FC26F9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Microfarad - Todos direitos reservados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C43E77-93E2-C445-83B2-438207466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69" y="1292865"/>
            <a:ext cx="7882835" cy="50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9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46868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309C80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3935</TotalTime>
  <Words>249</Words>
  <Application>Microsoft Macintosh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Retrospectiva</vt:lpstr>
      <vt:lpstr>Chave Tátil – Botão Digital – push button</vt:lpstr>
      <vt:lpstr>Projeto 9 – Acender LED com botão</vt:lpstr>
      <vt:lpstr>Botão Digital – Funcionamento </vt:lpstr>
      <vt:lpstr>Estrutura IF / ELSE</vt:lpstr>
      <vt:lpstr>Estrutura IF/ELSE</vt:lpstr>
      <vt:lpstr>Estrutura FOR</vt:lpstr>
      <vt:lpstr>Estrutura FOR</vt:lpstr>
      <vt:lpstr>Acende e Apaga c/ 1 botão</vt:lpstr>
      <vt:lpstr>Acende e Apaga c/ 1 botão</vt:lpstr>
      <vt:lpstr>Símbolos e Tabela Verdade</vt:lpstr>
      <vt:lpstr>Acende e Apaga c/ 1 botão</vt:lpstr>
      <vt:lpstr>Desafio 1 - Semáforo Interativo</vt:lpstr>
      <vt:lpstr>Desafio 2: Urna Eletrônica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Karla Vanessa Fernandes</dc:creator>
  <cp:lastModifiedBy>Karla Vanessa Fernandes Azambuja</cp:lastModifiedBy>
  <cp:revision>309</cp:revision>
  <cp:lastPrinted>2018-06-09T13:44:07Z</cp:lastPrinted>
  <dcterms:created xsi:type="dcterms:W3CDTF">2015-09-17T01:57:22Z</dcterms:created>
  <dcterms:modified xsi:type="dcterms:W3CDTF">2020-07-08T00:45:33Z</dcterms:modified>
</cp:coreProperties>
</file>