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9" r:id="rId14"/>
    <p:sldId id="270" r:id="rId15"/>
    <p:sldId id="271" r:id="rId16"/>
    <p:sldId id="272" r:id="rId17"/>
    <p:sldId id="274" r:id="rId18"/>
    <p:sldId id="273" r:id="rId19"/>
    <p:sldId id="267" r:id="rId20"/>
    <p:sldId id="268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53F40-C054-45C6-8BE1-1B50F341EE5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307D7-E082-4E93-933B-79469182A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8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307D7-E082-4E93-933B-79469182AB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3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307D7-E082-4E93-933B-79469182AB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35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307D7-E082-4E93-933B-79469182AB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43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307D7-E082-4E93-933B-79469182AB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49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307D7-E082-4E93-933B-79469182AB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66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307D7-E082-4E93-933B-79469182AB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9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9EC1-4066-473A-A6F4-DAAB290298D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0F85-2F04-4B1B-8280-146B5DE9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3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9EC1-4066-473A-A6F4-DAAB290298D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0F85-2F04-4B1B-8280-146B5DE9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4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9EC1-4066-473A-A6F4-DAAB290298D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0F85-2F04-4B1B-8280-146B5DE9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3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9EC1-4066-473A-A6F4-DAAB290298D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0F85-2F04-4B1B-8280-146B5DE9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7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9EC1-4066-473A-A6F4-DAAB290298D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0F85-2F04-4B1B-8280-146B5DE9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9EC1-4066-473A-A6F4-DAAB290298D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0F85-2F04-4B1B-8280-146B5DE9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9EC1-4066-473A-A6F4-DAAB290298D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0F85-2F04-4B1B-8280-146B5DE9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0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9EC1-4066-473A-A6F4-DAAB290298D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0F85-2F04-4B1B-8280-146B5DE9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9EC1-4066-473A-A6F4-DAAB290298D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0F85-2F04-4B1B-8280-146B5DE9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2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9EC1-4066-473A-A6F4-DAAB290298D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0F85-2F04-4B1B-8280-146B5DE9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9EC1-4066-473A-A6F4-DAAB290298D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0F85-2F04-4B1B-8280-146B5DE9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7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29EC1-4066-473A-A6F4-DAAB290298D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F0F85-2F04-4B1B-8280-146B5DE9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3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un1.beltelecom-by-minsk.userapi.com/bAS-mKQrLKAfw9rbxgARSQUOYJphXlvqjVTBoQ/hLH_uNFFFG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946"/>
            <a:ext cx="12192000" cy="68949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19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Как работает нейронная сеть: обучение, функции активации и потер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7" y="729677"/>
            <a:ext cx="12045357" cy="543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08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i.vas3k.ru/7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20" y="62596"/>
            <a:ext cx="10003016" cy="674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6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9" y="45028"/>
            <a:ext cx="6669933" cy="6794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012" y="1607128"/>
            <a:ext cx="5656472" cy="28282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4261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48" y="317931"/>
            <a:ext cx="10500261" cy="44203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109" y="3398978"/>
            <a:ext cx="3722254" cy="27720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0296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14" y="335973"/>
            <a:ext cx="10729913" cy="26011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019" y="3707534"/>
            <a:ext cx="5989245" cy="218526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879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28" y="321646"/>
            <a:ext cx="10772053" cy="26659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317" y="3713017"/>
            <a:ext cx="6295538" cy="20828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2646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25" y="330875"/>
            <a:ext cx="10721496" cy="26155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796" y="3685163"/>
            <a:ext cx="5673439" cy="20788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5766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i.vas3k.ru/7r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341" y="194974"/>
            <a:ext cx="6046219" cy="644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5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I | Пикаб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2" y="108529"/>
            <a:ext cx="10096789" cy="649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28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5" y="9032"/>
            <a:ext cx="10913302" cy="684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4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8436" y="32473"/>
            <a:ext cx="9688946" cy="14084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omic Sans MS" panose="030F0702030302020204" pitchFamily="66" charset="0"/>
              </a:rPr>
              <a:t>Персептрон? </a:t>
            </a:r>
            <a:r>
              <a:rPr lang="ru-RU" dirty="0" err="1" smtClean="0">
                <a:latin typeface="Comic Sans MS" panose="030F0702030302020204" pitchFamily="66" charset="0"/>
              </a:rPr>
              <a:t>Перцептрон</a:t>
            </a:r>
            <a:r>
              <a:rPr lang="ru-RU" dirty="0">
                <a:latin typeface="Comic Sans MS" panose="030F0702030302020204" pitchFamily="66" charset="0"/>
              </a:rPr>
              <a:t>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Интерактивный Кот Бонго позволяет играть на музыкальных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394689"/>
            <a:ext cx="1219200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08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53" y="0"/>
            <a:ext cx="8214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9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Мем: &quot;Спасибо за внимание!&quot; - Все шаблоны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304" y="0"/>
            <a:ext cx="8839200" cy="68592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6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vas3k.ru/7r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05" y="69850"/>
            <a:ext cx="9824902" cy="673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3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.vas3k.ru/7r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57" y="258609"/>
            <a:ext cx="11819804" cy="626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44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.vas3k.ru/7r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2" y="304595"/>
            <a:ext cx="11985522" cy="629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0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.vas3k.ru/7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24" y="1"/>
            <a:ext cx="55112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44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i.vas3k.ru/7s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04" y="73748"/>
            <a:ext cx="10093784" cy="671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89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i.vas3k.ru/7r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679" y="63064"/>
            <a:ext cx="6725515" cy="672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08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i.vas3k.ru/7s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" y="386501"/>
            <a:ext cx="12050753" cy="610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59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10</Words>
  <Application>Microsoft Office PowerPoint</Application>
  <PresentationFormat>Widescreen</PresentationFormat>
  <Paragraphs>7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Comic Sans MS</vt:lpstr>
      <vt:lpstr>Office Theme</vt:lpstr>
      <vt:lpstr>PowerPoint Presentation</vt:lpstr>
      <vt:lpstr>Персептрон? Перцептрон?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Персептрон? Перцептрон?</dc:title>
  <dc:creator>Yury Karlianok</dc:creator>
  <cp:lastModifiedBy>Yury Karlianok</cp:lastModifiedBy>
  <cp:revision>12</cp:revision>
  <dcterms:created xsi:type="dcterms:W3CDTF">2020-03-31T21:31:27Z</dcterms:created>
  <dcterms:modified xsi:type="dcterms:W3CDTF">2020-04-01T00:03:17Z</dcterms:modified>
</cp:coreProperties>
</file>