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D484C-CE57-7537-456E-CD663C39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BB430-97CC-C67B-B85A-E74A234B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37769-784D-C4C5-4C60-BFFBB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5356-AAB3-4C70-FD53-70802E82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76864-40C3-F3A8-9502-F7EA1EAF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7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DA3EB-BCB8-57AD-7782-BCB57919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27D14C-990D-F98F-00B6-876F5B26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5C4A9-81F6-3B50-7760-256B6EA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31D9E-70E4-4E0B-1F78-02366677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09F59-4603-C237-EE32-E1C0EFCE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403E28-F5B4-CCCE-A5DD-6A84DE7C7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ECA6AF-06A0-44E7-F791-546FACDA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B7347-E360-32DF-B874-5B874C85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3751FE-FBD6-7D21-F446-64FE01AF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29DB7-19EC-AA9F-F38A-869C10B2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20C08-6E58-82D1-F2B0-FDFC17FF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8CF6-7E4C-7BEA-038C-EDBE480D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F9D0B-2C9A-1642-69AB-840BD833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86380-23B2-E605-63B7-51F9B5DA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A9D3A-3908-C6F4-B8C1-10D362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22FBB-A162-3F8A-71D9-640A499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AD6252-3725-134E-21E6-0907DC75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05937-A116-E7FD-3EFD-4A696EE9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CBAAC-3A51-C6CE-E5E1-C746F291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B156C-09E7-0D56-E5B5-248F3EB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5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AD98B-419E-DB1E-53E8-1FD3DF7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654BD-6348-1289-192B-9A0F7F83F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837E29-7C92-A7C8-EAB6-124D7055F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1E7E88-6452-F05E-C133-C3B36EC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D451C1-91B7-9DA5-21F1-42A7C20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E6B37-781A-0E1D-E47D-B82EA3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A0179-4FE9-88B5-CE57-A7A8122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F74A52-4F7E-5ED0-6F7C-3C85AAE3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9804A1-BA45-24CB-1DAD-83229B68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C11DF0-0D42-D999-2EB6-A2F1BC5B8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774C12-241B-A078-B902-A35AA2E1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4605B1-49AD-5836-7465-B1DBE1F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C8AFD4-383B-EDD9-4A33-C4DCE3FE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856200-4384-D1AB-0496-3CF24F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D9865-AF3C-48FF-FFBA-88BAB1A1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D8708E-334B-14D0-7D88-2C2A60FF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36F17-40DE-6229-9C07-CAE8A70D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B49A7C-4B8F-331D-CF8D-C8261F06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47EA9-0CB7-52CE-F68A-843ED8C4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DDC8D0-21FC-6934-CE57-08FAAAF1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EA5C4-DE81-D5E2-71C3-362F5C6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4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1B602-0815-6CE7-1997-FA64E8DB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83D89-1478-15D6-872A-EBAE6F7D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FA4A46-4C7C-148F-743A-2F868D59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A074C-4F35-E96B-F763-7E5F2FC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3952F-86BB-A97D-2AFC-028967B0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2776C3-702A-143E-6CB6-8ABDEBF8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7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0E864-B135-57CD-45FC-BF258ED0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578452-D1A0-BA2F-3969-0665FDE25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F1090A-E77E-B5DA-6856-ED5716D1D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6A107F-8275-9C96-5BF0-DE5E7CB3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8686A3-40D5-00D0-7666-DCD70D2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23B381-83B6-C965-3286-23686C3E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C9ED8A-2FE4-0692-7004-E2C55D7E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51DD3-4608-D3E2-1E6F-7DCD0394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F6D48-20BA-982D-776F-CEF323F7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E64F-6F68-44BC-B262-3B421891C35C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8CF26-DA61-5F7D-8ED6-FF50C694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F98163-3922-2FB4-5B05-39A82C77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FB6E-A744-4A13-B6D0-7D8A9AD86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6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2F30CE-998D-34FF-42F5-B13C0DB8A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B9287D-678B-012F-8C9A-0EBC2DEB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968" y="3032443"/>
            <a:ext cx="5340552" cy="2387600"/>
          </a:xfrm>
        </p:spPr>
        <p:txBody>
          <a:bodyPr>
            <a:normAutofit fontScale="90000"/>
          </a:bodyPr>
          <a:lstStyle/>
          <a:p>
            <a:r>
              <a:rPr lang="en-US" altLang="zh-TW" sz="3100" dirty="0">
                <a:solidFill>
                  <a:schemeClr val="bg1"/>
                </a:solidFill>
              </a:rPr>
              <a:t>COMP 229 </a:t>
            </a:r>
            <a:br>
              <a:rPr lang="en-US" altLang="zh-TW" sz="3100" dirty="0">
                <a:solidFill>
                  <a:schemeClr val="bg1"/>
                </a:solidFill>
              </a:rPr>
            </a:br>
            <a:r>
              <a:rPr lang="en-US" altLang="zh-TW" sz="3100" dirty="0">
                <a:solidFill>
                  <a:schemeClr val="bg1"/>
                </a:solidFill>
              </a:rPr>
              <a:t>Web Application Development </a:t>
            </a:r>
            <a:br>
              <a:rPr lang="en-US" altLang="zh-TW" sz="3100" dirty="0">
                <a:solidFill>
                  <a:schemeClr val="bg1"/>
                </a:solidFill>
              </a:rPr>
            </a:br>
            <a:r>
              <a:rPr lang="en-US" altLang="zh-TW" sz="3100" dirty="0">
                <a:solidFill>
                  <a:schemeClr val="bg1"/>
                </a:solidFill>
              </a:rPr>
              <a:t>(SEC. 001)</a:t>
            </a:r>
            <a:br>
              <a:rPr lang="en-US" altLang="zh-TW" sz="3000" dirty="0">
                <a:solidFill>
                  <a:schemeClr val="bg1"/>
                </a:solidFill>
              </a:rPr>
            </a:br>
            <a:br>
              <a:rPr lang="en-US" altLang="zh-TW" sz="3000" dirty="0">
                <a:solidFill>
                  <a:schemeClr val="bg1"/>
                </a:solidFill>
              </a:rPr>
            </a:br>
            <a:r>
              <a:rPr lang="en-US" altLang="zh-TW" sz="3000" dirty="0">
                <a:solidFill>
                  <a:schemeClr val="bg1"/>
                </a:solidFill>
              </a:rPr>
              <a:t>Assignment 1 </a:t>
            </a:r>
            <a:br>
              <a:rPr lang="en-US" altLang="zh-TW" sz="3000" dirty="0">
                <a:solidFill>
                  <a:schemeClr val="bg1"/>
                </a:solidFill>
              </a:rPr>
            </a:br>
            <a:r>
              <a:rPr lang="en-US" altLang="zh-TW" sz="3000" dirty="0" err="1">
                <a:solidFill>
                  <a:schemeClr val="bg1"/>
                </a:solidFill>
              </a:rPr>
              <a:t>ExpressJS</a:t>
            </a:r>
            <a:r>
              <a:rPr lang="en-US" altLang="zh-TW" sz="3000" dirty="0">
                <a:solidFill>
                  <a:schemeClr val="bg1"/>
                </a:solidFill>
              </a:rPr>
              <a:t> Portfolio Website</a:t>
            </a:r>
            <a:br>
              <a:rPr lang="en-US" altLang="zh-TW" sz="3000" dirty="0">
                <a:solidFill>
                  <a:schemeClr val="bg1"/>
                </a:solidFill>
              </a:rPr>
            </a:br>
            <a:br>
              <a:rPr lang="en-US" altLang="zh-TW" sz="3000" dirty="0">
                <a:solidFill>
                  <a:schemeClr val="bg1"/>
                </a:solidFill>
              </a:rPr>
            </a:br>
            <a:r>
              <a:rPr lang="en-US" altLang="zh-TW" sz="3000" dirty="0">
                <a:solidFill>
                  <a:schemeClr val="bg1"/>
                </a:solidFill>
              </a:rPr>
              <a:t>Name: </a:t>
            </a:r>
            <a:r>
              <a:rPr lang="en-US" altLang="zh-TW" sz="3000" b="1" dirty="0">
                <a:solidFill>
                  <a:schemeClr val="bg1"/>
                </a:solidFill>
              </a:rPr>
              <a:t>Kam Hung CHAN (Karlis)</a:t>
            </a:r>
            <a:br>
              <a:rPr lang="en-US" altLang="zh-TW" sz="3000" b="1" dirty="0">
                <a:solidFill>
                  <a:schemeClr val="bg1"/>
                </a:solidFill>
              </a:rPr>
            </a:br>
            <a:r>
              <a:rPr lang="en-US" altLang="zh-TW" sz="3000" b="1" dirty="0">
                <a:solidFill>
                  <a:schemeClr val="bg1"/>
                </a:solidFill>
              </a:rPr>
              <a:t>ID: 301232477</a:t>
            </a:r>
            <a:endParaRPr lang="zh-TW" altLang="en-US" sz="3000" b="1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E1C7BB-57E1-9971-9F53-548C51C67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2" b="18345"/>
          <a:stretch/>
        </p:blipFill>
        <p:spPr>
          <a:xfrm>
            <a:off x="6457607" y="333789"/>
            <a:ext cx="5250867" cy="61686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C995FA-DA63-45E8-06AB-B59B6E87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9" y="333788"/>
            <a:ext cx="2607512" cy="7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COMP 229  Web Application Development  (SEC. 001)  Assignment 1  ExpressJS Portfolio Website  Name: Kam Hung CHAN (Karlis) ID: 301232477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229  Web Application Development  (SEC. 001)  Assignment 1  ExpressJS Portfolio Website  Name: Kam Hung CHAN (Karlis) ID: 301232477</dc:title>
  <dc:creator>Karlis Chan</dc:creator>
  <cp:lastModifiedBy>Karlis Chan</cp:lastModifiedBy>
  <cp:revision>1</cp:revision>
  <dcterms:created xsi:type="dcterms:W3CDTF">2022-10-03T01:14:05Z</dcterms:created>
  <dcterms:modified xsi:type="dcterms:W3CDTF">2022-10-03T02:45:05Z</dcterms:modified>
</cp:coreProperties>
</file>