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9988-DDFF-3B62-EE5E-08588DD7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61E4A-AF9E-D142-4692-71979D31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68F-D1EC-46CB-8F8B-0B3DF0A9E220}" type="datetimeFigureOut">
              <a:rPr lang="hr-HR" smtClean="0"/>
              <a:t>23.5.2024.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9F6AE-8691-BC36-E7BC-C267D4E7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64620-7CB9-4FF2-10F8-66DF938B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E106-6BF7-4E83-A0FA-2595E74BEE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152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34C5F-66B7-8A29-9C59-DB7D1D7C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FD46-7F6E-8A83-52DC-983649C3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D0BC-84C8-75CA-0BCF-B2DECB1E9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5E68F-D1EC-46CB-8F8B-0B3DF0A9E220}" type="datetimeFigureOut">
              <a:rPr lang="hr-HR" smtClean="0"/>
              <a:t>23.5.2024.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B174-3D79-1014-1F02-2281C624A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55E4-6B21-DBA0-6361-AEC51DD6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BE106-6BF7-4E83-A0FA-2595E74BEE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785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4D4DA3-9097-7D77-04DD-18D97D2E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Polimorfizam „under the hood”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B0613-4DE0-D9CC-1499-68A9115F09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EE48BF-5EFF-F7DF-DD07-1E0484F1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C++ (3)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7D8A-CEDC-3833-58C3-F4B470A8CD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8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E312E1-2F00-F6A7-0D32-E45DCD41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C++ (4)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953EC-38CB-6603-8735-AA43AB5FDB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7FB878-7002-ED35-277B-A03D2F7D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C++ (5)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04F54-795F-2AE3-210C-CAC861862A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9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557D0E-27B8-057C-C83A-FBF4B487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C++ (6)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2BDA4-B40E-B502-9FDE-9CDA65D6BF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A83FEA-1BF7-2354-E4FA-275D1B20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Java (1)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C5A82-415E-5B8A-2F6A-66B2AC27DD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6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056F2F-86F9-131A-9F07-D871D410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Java (2)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21FE2-F2AA-E9D1-8F19-E02D5B8CBE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3FD30B-7918-442A-E03A-87168CAC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Java (3)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F6671-FD6E-4687-6CEE-C4B835B20D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0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3AF30E-F51A-C5BA-8083-29E2E5EC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Java (4)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DBB70-8970-73C2-F524-07BAD7B0D8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9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C835BE-FAD4-184B-08DD-B2636F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Python (1)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D90B2-744A-9AFE-269A-33A2564A26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2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A7B9C5-85C2-F741-D7EF-AC378913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Python (2)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9BBC5-8CDE-4B43-5E0D-CBA492ECC8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268E90-06B3-5C07-DD0F-EEA45EB4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Sadržaj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93F3A-204E-4A53-3704-E484200E88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6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BC6B9D-F916-8F8B-BF4E-27307A3F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Python (3)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CA609-CB17-3D7E-BDF6-D8DB3C502F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BCF546-F951-080D-E29E-112085DD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400">
                <a:solidFill>
                  <a:srgbClr val="FFFFFF"/>
                </a:solidFill>
              </a:rPr>
              <a:t>Polimorfizam „under the hood”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3E69D-324C-D4B8-46A5-F519D378F3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3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EF43A0-09AD-E72E-DE9F-41A48F44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Kako polimorfizam funkcionira? (2)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87475-4155-5E05-B2E0-755605EDB8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D73BBE-5660-6892-3BC3-2D94EDE7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Asocijativni rječnik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8C70D-8C76-A218-8A65-88BC1BD7D4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87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A97AB8-D5E1-EA3C-0AA2-A047D589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Virtualne tablice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F591C-10C4-B66B-7839-BE2141E876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94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F6092E-36D1-BFFD-77F5-A0989B5D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Zaključak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7A076-A3CB-4001-A5D4-8C51DA2F5D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9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C0767F-B996-B5D8-6B83-548081CE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Hvala na pažnji!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68260-240E-ECCF-E3F4-3CF9DF5CE5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F915A5E-85CA-B86A-6BF4-6E3BBEE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Polimorfizam općenito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9724E-DC23-C291-2EF0-0F3C1F8298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619B8E-A2D9-C676-B6B5-9BC50B8A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Vrste polimorfizma (1)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936E1-1E07-ED18-3D4D-2418925149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1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F1450F-461D-9A17-4173-86FC94F9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Vrste polimorfizma (2)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5CAE8-5EB6-5CBF-E349-001BF092DA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D67869F-5B31-3DAD-3580-4AC86589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/>
              <a:t>Vrste polimorfizma (3)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26F6C-42D8-FDB2-65D0-CEFCE51E38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A7B52C-0B45-CA59-D548-97864095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Uvodni primjer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6D738-5BF6-52D9-9420-E231120683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8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6BA8A9-5E93-2E6D-7F3F-F6907963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C++ (1)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92DD3-D911-4648-CF5C-98BC615A0F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8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87F3C9-3E1B-15EA-EFFB-55A99076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>
                <a:solidFill>
                  <a:srgbClr val="FFFFFF"/>
                </a:solidFill>
              </a:rPr>
              <a:t>Polimorfizam i C++ (2)</a:t>
            </a:r>
            <a:endParaRPr lang="hr-HR"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72C10-1958-7D81-5BFC-4855F68121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Polimorfizam „under the hood”</vt:lpstr>
      <vt:lpstr>Sadržaj</vt:lpstr>
      <vt:lpstr>Polimorfizam općenito</vt:lpstr>
      <vt:lpstr>Vrste polimorfizma (1)</vt:lpstr>
      <vt:lpstr>Vrste polimorfizma (2)</vt:lpstr>
      <vt:lpstr>Vrste polimorfizma (3)</vt:lpstr>
      <vt:lpstr>Uvodni primjer</vt:lpstr>
      <vt:lpstr>Polimorfizam i C++ (1)</vt:lpstr>
      <vt:lpstr>Polimorfizam i C++ (2)</vt:lpstr>
      <vt:lpstr>Polimorfizam i C++ (3)</vt:lpstr>
      <vt:lpstr>Polimorfizam i C++ (4)</vt:lpstr>
      <vt:lpstr>Polimorfizam i C++ (5)</vt:lpstr>
      <vt:lpstr>Polimorfizam i C++ (6)</vt:lpstr>
      <vt:lpstr>Polimorfizam i Java (1)</vt:lpstr>
      <vt:lpstr>Polimorfizam i Java (2)</vt:lpstr>
      <vt:lpstr>Polimorfizam i Java (3)</vt:lpstr>
      <vt:lpstr>Polimorfizam i Java (4)</vt:lpstr>
      <vt:lpstr>Polimorfizam i Python (1)</vt:lpstr>
      <vt:lpstr>Polimorfizam i Python (2)</vt:lpstr>
      <vt:lpstr>Polimorfizam i Python (3)</vt:lpstr>
      <vt:lpstr>Polimorfizam „under the hood”</vt:lpstr>
      <vt:lpstr>Kako polimorfizam funkcionira? (2)</vt:lpstr>
      <vt:lpstr>Asocijativni rječnik</vt:lpstr>
      <vt:lpstr>Virtualne tablice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Polimorfizam „under the hood”</dc:title>
  <dc:creator>Karlo Dimjašević</dc:creator>
  <cp:lastModifiedBy>Karlo Dimjašević</cp:lastModifiedBy>
  <cp:revision>1</cp:revision>
  <dcterms:created xsi:type="dcterms:W3CDTF">2024-05-22T22:00:55Z</dcterms:created>
  <dcterms:modified xsi:type="dcterms:W3CDTF">2024-05-22T22:00:55Z</dcterms:modified>
</cp:coreProperties>
</file>