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7" r:id="rId14"/>
    <p:sldId id="266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ikh LO" userId="1871c4b4-0d9b-4768-8ff7-c91134c115cc" providerId="ADAL" clId="{54FF714F-83F2-46F1-9FD5-D8A84EF880D1}"/>
    <pc:docChg chg="undo custSel modSld">
      <pc:chgData name="Cheikh LO" userId="1871c4b4-0d9b-4768-8ff7-c91134c115cc" providerId="ADAL" clId="{54FF714F-83F2-46F1-9FD5-D8A84EF880D1}" dt="2024-05-31T08:39:44.913" v="57" actId="1076"/>
      <pc:docMkLst>
        <pc:docMk/>
      </pc:docMkLst>
      <pc:sldChg chg="addSp delSp modSp mod">
        <pc:chgData name="Cheikh LO" userId="1871c4b4-0d9b-4768-8ff7-c91134c115cc" providerId="ADAL" clId="{54FF714F-83F2-46F1-9FD5-D8A84EF880D1}" dt="2024-05-31T08:39:44.913" v="57" actId="1076"/>
        <pc:sldMkLst>
          <pc:docMk/>
          <pc:sldMk cId="1617482738" sldId="262"/>
        </pc:sldMkLst>
        <pc:spChg chg="add mod">
          <ac:chgData name="Cheikh LO" userId="1871c4b4-0d9b-4768-8ff7-c91134c115cc" providerId="ADAL" clId="{54FF714F-83F2-46F1-9FD5-D8A84EF880D1}" dt="2024-05-31T07:32:53.222" v="4" actId="21"/>
          <ac:spMkLst>
            <pc:docMk/>
            <pc:sldMk cId="1617482738" sldId="262"/>
            <ac:spMk id="6" creationId="{72202E94-FC2E-C088-5439-F4D2CCFAEADD}"/>
          </ac:spMkLst>
        </pc:spChg>
        <pc:spChg chg="add del mod">
          <ac:chgData name="Cheikh LO" userId="1871c4b4-0d9b-4768-8ff7-c91134c115cc" providerId="ADAL" clId="{54FF714F-83F2-46F1-9FD5-D8A84EF880D1}" dt="2024-05-31T08:38:16.067" v="50" actId="478"/>
          <ac:spMkLst>
            <pc:docMk/>
            <pc:sldMk cId="1617482738" sldId="262"/>
            <ac:spMk id="10" creationId="{060CB640-0A14-1135-CBFC-73E749615C66}"/>
          </ac:spMkLst>
        </pc:spChg>
        <pc:spChg chg="add del">
          <ac:chgData name="Cheikh LO" userId="1871c4b4-0d9b-4768-8ff7-c91134c115cc" providerId="ADAL" clId="{54FF714F-83F2-46F1-9FD5-D8A84EF880D1}" dt="2024-05-31T08:39:21.359" v="52" actId="22"/>
          <ac:spMkLst>
            <pc:docMk/>
            <pc:sldMk cId="1617482738" sldId="262"/>
            <ac:spMk id="12" creationId="{5AC434AE-7040-074F-5D44-75D3C56C7046}"/>
          </ac:spMkLst>
        </pc:spChg>
        <pc:picChg chg="add del mod">
          <ac:chgData name="Cheikh LO" userId="1871c4b4-0d9b-4768-8ff7-c91134c115cc" providerId="ADAL" clId="{54FF714F-83F2-46F1-9FD5-D8A84EF880D1}" dt="2024-05-31T07:32:34.723" v="2" actId="21"/>
          <ac:picMkLst>
            <pc:docMk/>
            <pc:sldMk cId="1617482738" sldId="262"/>
            <ac:picMk id="3" creationId="{2C9F7259-1E72-6C85-780B-3C96048BB6CC}"/>
          </ac:picMkLst>
        </pc:picChg>
        <pc:picChg chg="add mod">
          <ac:chgData name="Cheikh LO" userId="1871c4b4-0d9b-4768-8ff7-c91134c115cc" providerId="ADAL" clId="{54FF714F-83F2-46F1-9FD5-D8A84EF880D1}" dt="2024-05-31T07:39:25.750" v="19" actId="1076"/>
          <ac:picMkLst>
            <pc:docMk/>
            <pc:sldMk cId="1617482738" sldId="262"/>
            <ac:picMk id="8" creationId="{5185F143-08BE-7006-599A-3D4660C74D84}"/>
          </ac:picMkLst>
        </pc:picChg>
        <pc:picChg chg="add mod">
          <ac:chgData name="Cheikh LO" userId="1871c4b4-0d9b-4768-8ff7-c91134c115cc" providerId="ADAL" clId="{54FF714F-83F2-46F1-9FD5-D8A84EF880D1}" dt="2024-05-31T08:33:48.505" v="26" actId="1076"/>
          <ac:picMkLst>
            <pc:docMk/>
            <pc:sldMk cId="1617482738" sldId="262"/>
            <ac:picMk id="1026" creationId="{115B9F4B-0A5C-F9AE-112B-2A69CE6C3568}"/>
          </ac:picMkLst>
        </pc:picChg>
        <pc:picChg chg="add mod">
          <ac:chgData name="Cheikh LO" userId="1871c4b4-0d9b-4768-8ff7-c91134c115cc" providerId="ADAL" clId="{54FF714F-83F2-46F1-9FD5-D8A84EF880D1}" dt="2024-05-31T08:35:55.308" v="46" actId="1076"/>
          <ac:picMkLst>
            <pc:docMk/>
            <pc:sldMk cId="1617482738" sldId="262"/>
            <ac:picMk id="1028" creationId="{9BC5D7F7-9397-4FFD-72BB-221509F57E9A}"/>
          </ac:picMkLst>
        </pc:picChg>
        <pc:picChg chg="add mod">
          <ac:chgData name="Cheikh LO" userId="1871c4b4-0d9b-4768-8ff7-c91134c115cc" providerId="ADAL" clId="{54FF714F-83F2-46F1-9FD5-D8A84EF880D1}" dt="2024-05-31T08:35:34.433" v="44" actId="1076"/>
          <ac:picMkLst>
            <pc:docMk/>
            <pc:sldMk cId="1617482738" sldId="262"/>
            <ac:picMk id="1030" creationId="{7C404A7D-66B9-0169-DA03-67F79EDB6F58}"/>
          </ac:picMkLst>
        </pc:picChg>
        <pc:picChg chg="add mod">
          <ac:chgData name="Cheikh LO" userId="1871c4b4-0d9b-4768-8ff7-c91134c115cc" providerId="ADAL" clId="{54FF714F-83F2-46F1-9FD5-D8A84EF880D1}" dt="2024-05-31T08:39:44.913" v="57" actId="1076"/>
          <ac:picMkLst>
            <pc:docMk/>
            <pc:sldMk cId="1617482738" sldId="262"/>
            <ac:picMk id="1032" creationId="{26F022D4-5C9D-32F2-F96B-39041DA67A29}"/>
          </ac:picMkLst>
        </pc:picChg>
        <pc:picChg chg="add del mod">
          <ac:chgData name="Cheikh LO" userId="1871c4b4-0d9b-4768-8ff7-c91134c115cc" providerId="ADAL" clId="{54FF714F-83F2-46F1-9FD5-D8A84EF880D1}" dt="2024-05-31T07:38:54.975" v="12" actId="14100"/>
          <ac:picMkLst>
            <pc:docMk/>
            <pc:sldMk cId="1617482738" sldId="262"/>
            <ac:picMk id="2050" creationId="{AB517F7B-8ACE-4120-48E9-3BE3223568DB}"/>
          </ac:picMkLst>
        </pc:picChg>
        <pc:picChg chg="del mod">
          <ac:chgData name="Cheikh LO" userId="1871c4b4-0d9b-4768-8ff7-c91134c115cc" providerId="ADAL" clId="{54FF714F-83F2-46F1-9FD5-D8A84EF880D1}" dt="2024-05-31T08:33:51.410" v="27" actId="478"/>
          <ac:picMkLst>
            <pc:docMk/>
            <pc:sldMk cId="1617482738" sldId="262"/>
            <ac:picMk id="2052" creationId="{FDF2C776-4968-93CB-794C-3EE6F46B6ED0}"/>
          </ac:picMkLst>
        </pc:picChg>
        <pc:picChg chg="del">
          <ac:chgData name="Cheikh LO" userId="1871c4b4-0d9b-4768-8ff7-c91134c115cc" providerId="ADAL" clId="{54FF714F-83F2-46F1-9FD5-D8A84EF880D1}" dt="2024-05-31T07:39:11.854" v="13" actId="478"/>
          <ac:picMkLst>
            <pc:docMk/>
            <pc:sldMk cId="1617482738" sldId="262"/>
            <ac:picMk id="2054" creationId="{ABCFE367-8F5A-7494-3B23-0F3F50545481}"/>
          </ac:picMkLst>
        </pc:picChg>
        <pc:picChg chg="del">
          <ac:chgData name="Cheikh LO" userId="1871c4b4-0d9b-4768-8ff7-c91134c115cc" providerId="ADAL" clId="{54FF714F-83F2-46F1-9FD5-D8A84EF880D1}" dt="2024-05-31T08:35:25.629" v="41" actId="478"/>
          <ac:picMkLst>
            <pc:docMk/>
            <pc:sldMk cId="1617482738" sldId="262"/>
            <ac:picMk id="2056" creationId="{E94BC030-F6A5-728B-78A8-C7856671BE9C}"/>
          </ac:picMkLst>
        </pc:picChg>
        <pc:picChg chg="del">
          <ac:chgData name="Cheikh LO" userId="1871c4b4-0d9b-4768-8ff7-c91134c115cc" providerId="ADAL" clId="{54FF714F-83F2-46F1-9FD5-D8A84EF880D1}" dt="2024-05-31T08:34:28.487" v="35" actId="478"/>
          <ac:picMkLst>
            <pc:docMk/>
            <pc:sldMk cId="1617482738" sldId="262"/>
            <ac:picMk id="2058" creationId="{26752FD3-79E3-989F-4E60-E49AD5389EC5}"/>
          </ac:picMkLst>
        </pc:picChg>
      </pc:sldChg>
    </pc:docChg>
  </pc:docChgLst>
  <pc:docChgLst>
    <pc:chgData name="Karl Evan MOUUSAVOU" userId="S::ke.mouusavou@ecole-ipssi.net::d197fc46-c9dd-4b04-91bb-8bf51bba55bf" providerId="AD" clId="Web-{16A3443D-B4FD-CEDB-8FA8-B6CC2E2830C0}"/>
    <pc:docChg chg="modSld">
      <pc:chgData name="Karl Evan MOUUSAVOU" userId="S::ke.mouusavou@ecole-ipssi.net::d197fc46-c9dd-4b04-91bb-8bf51bba55bf" providerId="AD" clId="Web-{16A3443D-B4FD-CEDB-8FA8-B6CC2E2830C0}" dt="2024-07-29T13:58:39.720" v="1" actId="1076"/>
      <pc:docMkLst>
        <pc:docMk/>
      </pc:docMkLst>
      <pc:sldChg chg="modSp">
        <pc:chgData name="Karl Evan MOUUSAVOU" userId="S::ke.mouusavou@ecole-ipssi.net::d197fc46-c9dd-4b04-91bb-8bf51bba55bf" providerId="AD" clId="Web-{16A3443D-B4FD-CEDB-8FA8-B6CC2E2830C0}" dt="2024-07-29T13:58:39.720" v="1" actId="1076"/>
        <pc:sldMkLst>
          <pc:docMk/>
          <pc:sldMk cId="3191845143" sldId="268"/>
        </pc:sldMkLst>
        <pc:graphicFrameChg chg="mod">
          <ac:chgData name="Karl Evan MOUUSAVOU" userId="S::ke.mouusavou@ecole-ipssi.net::d197fc46-c9dd-4b04-91bb-8bf51bba55bf" providerId="AD" clId="Web-{16A3443D-B4FD-CEDB-8FA8-B6CC2E2830C0}" dt="2024-07-29T13:58:39.720" v="1" actId="1076"/>
          <ac:graphicFrameMkLst>
            <pc:docMk/>
            <pc:sldMk cId="3191845143" sldId="268"/>
            <ac:graphicFrameMk id="2069" creationId="{DA365F11-BD8D-D8E3-9964-441555FC0C0B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29BBD5-6312-434E-BDF5-AD9EA4B9E5D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F619D85-4277-40F0-AD08-EF6156756D5D}">
      <dgm:prSet/>
      <dgm:spPr/>
      <dgm:t>
        <a:bodyPr/>
        <a:lstStyle/>
        <a:p>
          <a:endParaRPr lang="fr-FR" dirty="0"/>
        </a:p>
      </dgm:t>
    </dgm:pt>
    <dgm:pt modelId="{AD226D04-8DFB-448D-80DF-0E2E715CE7C0}" type="parTrans" cxnId="{FD3AD999-57E9-4A22-A4CE-9DFA76B70F2B}">
      <dgm:prSet/>
      <dgm:spPr/>
      <dgm:t>
        <a:bodyPr/>
        <a:lstStyle/>
        <a:p>
          <a:endParaRPr lang="fr-FR"/>
        </a:p>
      </dgm:t>
    </dgm:pt>
    <dgm:pt modelId="{07AD67DF-228E-4D27-B4EE-1AAFAEA4A260}" type="sibTrans" cxnId="{FD3AD999-57E9-4A22-A4CE-9DFA76B70F2B}">
      <dgm:prSet/>
      <dgm:spPr/>
      <dgm:t>
        <a:bodyPr/>
        <a:lstStyle/>
        <a:p>
          <a:endParaRPr lang="fr-FR"/>
        </a:p>
      </dgm:t>
    </dgm:pt>
    <dgm:pt modelId="{C179C008-A6D5-4135-8841-2A78AC952849}">
      <dgm:prSet/>
      <dgm:spPr/>
      <dgm:t>
        <a:bodyPr/>
        <a:lstStyle/>
        <a:p>
          <a:endParaRPr lang="fr-FR" dirty="0"/>
        </a:p>
      </dgm:t>
    </dgm:pt>
    <dgm:pt modelId="{1574CB72-C9BB-4A80-8B1C-401AEB37FC72}" type="parTrans" cxnId="{09888754-7EC7-45D4-9F3C-FA4116ACD147}">
      <dgm:prSet/>
      <dgm:spPr/>
      <dgm:t>
        <a:bodyPr/>
        <a:lstStyle/>
        <a:p>
          <a:endParaRPr lang="fr-FR"/>
        </a:p>
      </dgm:t>
    </dgm:pt>
    <dgm:pt modelId="{3A25FFE8-DE13-4E5C-8072-6608A39A68B5}" type="sibTrans" cxnId="{09888754-7EC7-45D4-9F3C-FA4116ACD147}">
      <dgm:prSet/>
      <dgm:spPr/>
      <dgm:t>
        <a:bodyPr/>
        <a:lstStyle/>
        <a:p>
          <a:endParaRPr lang="fr-FR"/>
        </a:p>
      </dgm:t>
    </dgm:pt>
    <dgm:pt modelId="{58207148-AE56-419D-B30B-1D83A64C2D0C}">
      <dgm:prSet/>
      <dgm:spPr/>
      <dgm:t>
        <a:bodyPr/>
        <a:lstStyle/>
        <a:p>
          <a:endParaRPr lang="fr-FR" dirty="0"/>
        </a:p>
      </dgm:t>
    </dgm:pt>
    <dgm:pt modelId="{0B83038F-A793-49F8-80BB-698A5B8217FA}" type="parTrans" cxnId="{86187D3C-2CA9-4ECF-A231-A4D9B161C072}">
      <dgm:prSet/>
      <dgm:spPr/>
      <dgm:t>
        <a:bodyPr/>
        <a:lstStyle/>
        <a:p>
          <a:endParaRPr lang="fr-FR"/>
        </a:p>
      </dgm:t>
    </dgm:pt>
    <dgm:pt modelId="{5A11A653-DCBF-470A-A378-7652AEA6A84C}" type="sibTrans" cxnId="{86187D3C-2CA9-4ECF-A231-A4D9B161C072}">
      <dgm:prSet/>
      <dgm:spPr/>
      <dgm:t>
        <a:bodyPr/>
        <a:lstStyle/>
        <a:p>
          <a:endParaRPr lang="fr-FR"/>
        </a:p>
      </dgm:t>
    </dgm:pt>
    <dgm:pt modelId="{AE890255-8EEE-4DB4-A2EC-73576C89D776}">
      <dgm:prSet/>
      <dgm:spPr/>
      <dgm:t>
        <a:bodyPr/>
        <a:lstStyle/>
        <a:p>
          <a:endParaRPr lang="fr-FR" dirty="0"/>
        </a:p>
      </dgm:t>
    </dgm:pt>
    <dgm:pt modelId="{7563620F-9D2D-428F-A22E-B7107DC042AB}" type="parTrans" cxnId="{96665F88-CD50-400B-AA91-02FA40C05382}">
      <dgm:prSet/>
      <dgm:spPr/>
      <dgm:t>
        <a:bodyPr/>
        <a:lstStyle/>
        <a:p>
          <a:endParaRPr lang="fr-FR"/>
        </a:p>
      </dgm:t>
    </dgm:pt>
    <dgm:pt modelId="{5D8B7C8F-A5A4-4193-9077-BE72431A9980}" type="sibTrans" cxnId="{96665F88-CD50-400B-AA91-02FA40C05382}">
      <dgm:prSet/>
      <dgm:spPr/>
      <dgm:t>
        <a:bodyPr/>
        <a:lstStyle/>
        <a:p>
          <a:endParaRPr lang="fr-FR"/>
        </a:p>
      </dgm:t>
    </dgm:pt>
    <dgm:pt modelId="{A1E7DEA6-B883-45D5-86AF-F147360DED84}">
      <dgm:prSet/>
      <dgm:spPr/>
      <dgm:t>
        <a:bodyPr/>
        <a:lstStyle/>
        <a:p>
          <a:r>
            <a:rPr lang="fr-FR" err="1">
              <a:latin typeface="Aptos Display" panose="02110004020202020204"/>
            </a:rPr>
            <a:t>Dockerisation</a:t>
          </a:r>
          <a:endParaRPr lang="fr-FR"/>
        </a:p>
      </dgm:t>
    </dgm:pt>
    <dgm:pt modelId="{F1331137-B89E-465B-B4AB-F6959F10EE1E}" type="parTrans" cxnId="{07DF2D83-077C-4467-B16D-6A80E578F7BC}">
      <dgm:prSet/>
      <dgm:spPr/>
      <dgm:t>
        <a:bodyPr/>
        <a:lstStyle/>
        <a:p>
          <a:endParaRPr lang="fr-FR"/>
        </a:p>
      </dgm:t>
    </dgm:pt>
    <dgm:pt modelId="{E9CCF8B1-EE98-4CB0-8B59-0CA8365E080A}" type="sibTrans" cxnId="{07DF2D83-077C-4467-B16D-6A80E578F7BC}">
      <dgm:prSet/>
      <dgm:spPr/>
      <dgm:t>
        <a:bodyPr/>
        <a:lstStyle/>
        <a:p>
          <a:endParaRPr lang="fr-FR"/>
        </a:p>
      </dgm:t>
    </dgm:pt>
    <dgm:pt modelId="{A4CF8CD1-A3A1-45F8-BE22-A4B93F2F791B}">
      <dgm:prSet/>
      <dgm:spPr/>
      <dgm:t>
        <a:bodyPr/>
        <a:lstStyle/>
        <a:p>
          <a:r>
            <a:rPr lang="fr-FR"/>
            <a:t>Analyse de </a:t>
          </a:r>
          <a:r>
            <a:rPr lang="fr-FR" err="1"/>
            <a:t>olympic_hosts</a:t>
          </a:r>
          <a:endParaRPr lang="fr-FR"/>
        </a:p>
      </dgm:t>
    </dgm:pt>
    <dgm:pt modelId="{71E17FA4-FD37-40BB-93A7-E548D34852C4}" type="parTrans" cxnId="{2B61CA8A-41E4-4198-8FA4-75DB85E5601E}">
      <dgm:prSet/>
      <dgm:spPr/>
      <dgm:t>
        <a:bodyPr/>
        <a:lstStyle/>
        <a:p>
          <a:endParaRPr lang="fr-FR"/>
        </a:p>
      </dgm:t>
    </dgm:pt>
    <dgm:pt modelId="{363C5216-B528-4E5E-B4FB-3607AAE985C6}" type="sibTrans" cxnId="{2B61CA8A-41E4-4198-8FA4-75DB85E5601E}">
      <dgm:prSet/>
      <dgm:spPr/>
      <dgm:t>
        <a:bodyPr/>
        <a:lstStyle/>
        <a:p>
          <a:endParaRPr lang="fr-FR"/>
        </a:p>
      </dgm:t>
    </dgm:pt>
    <dgm:pt modelId="{3CA109A0-6140-4CB3-AD6E-AE6C03599865}">
      <dgm:prSet/>
      <dgm:spPr/>
      <dgm:t>
        <a:bodyPr/>
        <a:lstStyle/>
        <a:p>
          <a:pPr rtl="0"/>
          <a:r>
            <a:rPr lang="fr-FR">
              <a:latin typeface="Aptos Display" panose="02110004020202020204"/>
            </a:rPr>
            <a:t>Transfert des</a:t>
          </a:r>
          <a:r>
            <a:rPr lang="fr-FR"/>
            <a:t> </a:t>
          </a:r>
          <a:r>
            <a:rPr lang="fr-FR">
              <a:latin typeface="Aptos Display" panose="02110004020202020204"/>
            </a:rPr>
            <a:t>données vers </a:t>
          </a:r>
          <a:r>
            <a:rPr lang="fr-FR">
              <a:solidFill>
                <a:srgbClr val="000000"/>
              </a:solidFill>
              <a:latin typeface="Calibri"/>
              <a:cs typeface="Calibri"/>
            </a:rPr>
            <a:t>MongoDB Atlas avec Spark</a:t>
          </a:r>
        </a:p>
      </dgm:t>
    </dgm:pt>
    <dgm:pt modelId="{4E7ABCC0-AB7A-449D-BBFF-1ECBA701A5E7}" type="parTrans" cxnId="{243FAA8C-3819-4DF6-B8E3-2422D85F283C}">
      <dgm:prSet/>
      <dgm:spPr/>
      <dgm:t>
        <a:bodyPr/>
        <a:lstStyle/>
        <a:p>
          <a:endParaRPr lang="fr-FR"/>
        </a:p>
      </dgm:t>
    </dgm:pt>
    <dgm:pt modelId="{73C17DD9-D33A-45CB-AECB-B8CC5B3A1CE0}" type="sibTrans" cxnId="{243FAA8C-3819-4DF6-B8E3-2422D85F283C}">
      <dgm:prSet/>
      <dgm:spPr/>
      <dgm:t>
        <a:bodyPr/>
        <a:lstStyle/>
        <a:p>
          <a:endParaRPr lang="fr-FR"/>
        </a:p>
      </dgm:t>
    </dgm:pt>
    <dgm:pt modelId="{F93291BC-301D-4B9E-93FF-4C23976AF556}">
      <dgm:prSet/>
      <dgm:spPr/>
      <dgm:t>
        <a:bodyPr/>
        <a:lstStyle/>
        <a:p>
          <a:r>
            <a:rPr lang="fr-FR"/>
            <a:t>Analyse</a:t>
          </a:r>
          <a:r>
            <a:rPr lang="fr-FR" baseline="0"/>
            <a:t> de </a:t>
          </a:r>
          <a:r>
            <a:rPr lang="fr-FR" baseline="0" err="1"/>
            <a:t>olympic_medals</a:t>
          </a:r>
          <a:endParaRPr lang="fr-FR"/>
        </a:p>
      </dgm:t>
    </dgm:pt>
    <dgm:pt modelId="{DF1D8593-0736-4C0E-99F3-F95EAE7182AA}" type="parTrans" cxnId="{48A53A82-C80E-4806-871B-4589C7A9D677}">
      <dgm:prSet/>
      <dgm:spPr/>
      <dgm:t>
        <a:bodyPr/>
        <a:lstStyle/>
        <a:p>
          <a:endParaRPr lang="fr-FR"/>
        </a:p>
      </dgm:t>
    </dgm:pt>
    <dgm:pt modelId="{50B73199-672F-46D9-8313-77F6F8378583}" type="sibTrans" cxnId="{48A53A82-C80E-4806-871B-4589C7A9D677}">
      <dgm:prSet/>
      <dgm:spPr/>
      <dgm:t>
        <a:bodyPr/>
        <a:lstStyle/>
        <a:p>
          <a:endParaRPr lang="fr-FR"/>
        </a:p>
      </dgm:t>
    </dgm:pt>
    <dgm:pt modelId="{82043B5B-9A8E-4C67-AE7B-339FFC983E4A}">
      <dgm:prSet/>
      <dgm:spPr/>
      <dgm:t>
        <a:bodyPr/>
        <a:lstStyle/>
        <a:p>
          <a:r>
            <a:rPr lang="fr-FR"/>
            <a:t>Création du Mongo Atlas</a:t>
          </a:r>
        </a:p>
      </dgm:t>
    </dgm:pt>
    <dgm:pt modelId="{CAB60945-156F-4A1B-AC82-185812181F75}" type="parTrans" cxnId="{36A2AA1F-6A07-48B7-B2D2-F6CD7DB42AC0}">
      <dgm:prSet/>
      <dgm:spPr/>
      <dgm:t>
        <a:bodyPr/>
        <a:lstStyle/>
        <a:p>
          <a:endParaRPr lang="fr-FR"/>
        </a:p>
      </dgm:t>
    </dgm:pt>
    <dgm:pt modelId="{CE7DB8E2-999F-44AF-952B-F9421DA93CB6}" type="sibTrans" cxnId="{36A2AA1F-6A07-48B7-B2D2-F6CD7DB42AC0}">
      <dgm:prSet/>
      <dgm:spPr/>
      <dgm:t>
        <a:bodyPr/>
        <a:lstStyle/>
        <a:p>
          <a:endParaRPr lang="fr-FR"/>
        </a:p>
      </dgm:t>
    </dgm:pt>
    <dgm:pt modelId="{FBCCE3F3-1CC2-4B7B-969E-7E8E02F04EEC}">
      <dgm:prSet/>
      <dgm:spPr/>
      <dgm:t>
        <a:bodyPr/>
        <a:lstStyle/>
        <a:p>
          <a:r>
            <a:rPr lang="fr-FR"/>
            <a:t>Analyse de </a:t>
          </a:r>
          <a:r>
            <a:rPr lang="fr-FR" err="1"/>
            <a:t>olympic_athlets</a:t>
          </a:r>
          <a:endParaRPr lang="fr-FR"/>
        </a:p>
      </dgm:t>
    </dgm:pt>
    <dgm:pt modelId="{0420CE7F-970D-4016-98F5-FB5C1EB38921}" type="parTrans" cxnId="{4B33A96A-6C8F-4509-93FE-94EB62CC05E2}">
      <dgm:prSet/>
      <dgm:spPr/>
      <dgm:t>
        <a:bodyPr/>
        <a:lstStyle/>
        <a:p>
          <a:endParaRPr lang="fr-FR"/>
        </a:p>
      </dgm:t>
    </dgm:pt>
    <dgm:pt modelId="{FBA483D1-48D2-4A1F-ADA8-94D3D5AA5AAD}" type="sibTrans" cxnId="{4B33A96A-6C8F-4509-93FE-94EB62CC05E2}">
      <dgm:prSet/>
      <dgm:spPr/>
      <dgm:t>
        <a:bodyPr/>
        <a:lstStyle/>
        <a:p>
          <a:endParaRPr lang="fr-FR"/>
        </a:p>
      </dgm:t>
    </dgm:pt>
    <dgm:pt modelId="{37021DBB-A9AE-4E02-9B3A-D30B150FC277}">
      <dgm:prSet/>
      <dgm:spPr/>
      <dgm:t>
        <a:bodyPr/>
        <a:lstStyle/>
        <a:p>
          <a:r>
            <a:rPr lang="fr-FR"/>
            <a:t>Création </a:t>
          </a:r>
          <a:r>
            <a:rPr lang="fr-FR" err="1"/>
            <a:t>PowerBI</a:t>
          </a:r>
          <a:endParaRPr lang="fr-FR"/>
        </a:p>
      </dgm:t>
    </dgm:pt>
    <dgm:pt modelId="{9755E74E-256E-46D0-BC0B-F499A532059B}" type="parTrans" cxnId="{2C2A5A36-7CC8-476F-A633-A23BE3CD877F}">
      <dgm:prSet/>
      <dgm:spPr/>
      <dgm:t>
        <a:bodyPr/>
        <a:lstStyle/>
        <a:p>
          <a:endParaRPr lang="fr-FR"/>
        </a:p>
      </dgm:t>
    </dgm:pt>
    <dgm:pt modelId="{428FB083-F33D-42A9-B369-2E6D62E3E846}" type="sibTrans" cxnId="{2C2A5A36-7CC8-476F-A633-A23BE3CD877F}">
      <dgm:prSet/>
      <dgm:spPr/>
      <dgm:t>
        <a:bodyPr/>
        <a:lstStyle/>
        <a:p>
          <a:endParaRPr lang="fr-FR"/>
        </a:p>
      </dgm:t>
    </dgm:pt>
    <dgm:pt modelId="{093D37DC-B73F-4DB6-92C5-F9B770942C84}">
      <dgm:prSet/>
      <dgm:spPr/>
      <dgm:t>
        <a:bodyPr/>
        <a:lstStyle/>
        <a:p>
          <a:r>
            <a:rPr lang="fr-FR"/>
            <a:t>Préparation des questions</a:t>
          </a:r>
        </a:p>
      </dgm:t>
    </dgm:pt>
    <dgm:pt modelId="{76FB01D0-8EBA-42C1-83D3-7E4250CC044D}" type="parTrans" cxnId="{E6A196CD-64B4-4828-BE1F-96983696BCA4}">
      <dgm:prSet/>
      <dgm:spPr/>
      <dgm:t>
        <a:bodyPr/>
        <a:lstStyle/>
        <a:p>
          <a:endParaRPr lang="fr-FR"/>
        </a:p>
      </dgm:t>
    </dgm:pt>
    <dgm:pt modelId="{27BBB6F5-9EAC-4688-A5A8-AD82B1B8F764}" type="sibTrans" cxnId="{E6A196CD-64B4-4828-BE1F-96983696BCA4}">
      <dgm:prSet/>
      <dgm:spPr/>
      <dgm:t>
        <a:bodyPr/>
        <a:lstStyle/>
        <a:p>
          <a:endParaRPr lang="fr-FR"/>
        </a:p>
      </dgm:t>
    </dgm:pt>
    <dgm:pt modelId="{3994995B-D458-4439-9E7A-F6235ACFCE27}">
      <dgm:prSet/>
      <dgm:spPr/>
      <dgm:t>
        <a:bodyPr/>
        <a:lstStyle/>
        <a:p>
          <a:r>
            <a:rPr lang="fr-FR"/>
            <a:t>Création support de présentation</a:t>
          </a:r>
        </a:p>
      </dgm:t>
    </dgm:pt>
    <dgm:pt modelId="{8F56F06B-680A-43EF-89BF-022D93110233}" type="parTrans" cxnId="{2C065CBC-ABD1-44B6-BF7D-8B82DD949826}">
      <dgm:prSet/>
      <dgm:spPr/>
      <dgm:t>
        <a:bodyPr/>
        <a:lstStyle/>
        <a:p>
          <a:endParaRPr lang="fr-FR"/>
        </a:p>
      </dgm:t>
    </dgm:pt>
    <dgm:pt modelId="{04EED001-EE23-48C9-9086-E6F14EB909AA}" type="sibTrans" cxnId="{2C065CBC-ABD1-44B6-BF7D-8B82DD949826}">
      <dgm:prSet/>
      <dgm:spPr/>
      <dgm:t>
        <a:bodyPr/>
        <a:lstStyle/>
        <a:p>
          <a:endParaRPr lang="fr-FR"/>
        </a:p>
      </dgm:t>
    </dgm:pt>
    <dgm:pt modelId="{2F874B0B-9D28-43BC-A410-352ECD8D04B5}">
      <dgm:prSet/>
      <dgm:spPr/>
      <dgm:t>
        <a:bodyPr/>
        <a:lstStyle/>
        <a:p>
          <a:r>
            <a:rPr lang="fr-FR"/>
            <a:t>Ajout analyse sur Power BI</a:t>
          </a:r>
        </a:p>
      </dgm:t>
    </dgm:pt>
    <dgm:pt modelId="{658D47E3-9969-4215-97C8-D9750591632E}" type="parTrans" cxnId="{568EC5B1-AC61-4BFD-8019-20B2A20D6A95}">
      <dgm:prSet/>
      <dgm:spPr/>
      <dgm:t>
        <a:bodyPr/>
        <a:lstStyle/>
        <a:p>
          <a:endParaRPr lang="fr-FR"/>
        </a:p>
      </dgm:t>
    </dgm:pt>
    <dgm:pt modelId="{C6B50B6A-207A-4A80-9D50-4CF74D64BEED}" type="sibTrans" cxnId="{568EC5B1-AC61-4BFD-8019-20B2A20D6A95}">
      <dgm:prSet/>
      <dgm:spPr/>
      <dgm:t>
        <a:bodyPr/>
        <a:lstStyle/>
        <a:p>
          <a:endParaRPr lang="fr-FR"/>
        </a:p>
      </dgm:t>
    </dgm:pt>
    <dgm:pt modelId="{57647496-9A8B-42BB-89D8-5C280FE24FDE}">
      <dgm:prSet/>
      <dgm:spPr/>
      <dgm:t>
        <a:bodyPr/>
        <a:lstStyle/>
        <a:p>
          <a:r>
            <a:rPr lang="fr-FR"/>
            <a:t>Connexion </a:t>
          </a:r>
          <a:r>
            <a:rPr lang="fr-FR" err="1"/>
            <a:t>PowerBI</a:t>
          </a:r>
          <a:r>
            <a:rPr lang="fr-FR"/>
            <a:t> avec MongoDB</a:t>
          </a:r>
        </a:p>
      </dgm:t>
    </dgm:pt>
    <dgm:pt modelId="{913E7CC3-476F-4289-BE44-170EDFD14369}" type="parTrans" cxnId="{5867246D-9903-4170-B519-526AC9316047}">
      <dgm:prSet/>
      <dgm:spPr/>
      <dgm:t>
        <a:bodyPr/>
        <a:lstStyle/>
        <a:p>
          <a:endParaRPr lang="fr-FR"/>
        </a:p>
      </dgm:t>
    </dgm:pt>
    <dgm:pt modelId="{6C53BE14-A7BB-4C23-8E38-6CA6AF169247}" type="sibTrans" cxnId="{5867246D-9903-4170-B519-526AC9316047}">
      <dgm:prSet/>
      <dgm:spPr/>
      <dgm:t>
        <a:bodyPr/>
        <a:lstStyle/>
        <a:p>
          <a:endParaRPr lang="fr-FR"/>
        </a:p>
      </dgm:t>
    </dgm:pt>
    <dgm:pt modelId="{79B6D1C6-D06E-4DEF-8885-2F6058B9A219}">
      <dgm:prSet/>
      <dgm:spPr/>
      <dgm:t>
        <a:bodyPr/>
        <a:lstStyle/>
        <a:p>
          <a:r>
            <a:rPr lang="fr-FR"/>
            <a:t>Analyse</a:t>
          </a:r>
          <a:r>
            <a:rPr lang="fr-FR" baseline="0"/>
            <a:t> de </a:t>
          </a:r>
          <a:r>
            <a:rPr lang="fr-FR" baseline="0" err="1"/>
            <a:t>olympic_results</a:t>
          </a:r>
          <a:endParaRPr lang="fr-FR" err="1"/>
        </a:p>
      </dgm:t>
    </dgm:pt>
    <dgm:pt modelId="{563FBC16-FAF8-471A-9ECD-F2962E3B04F8}" type="parTrans" cxnId="{3C81294B-FF37-417C-9DF8-2B7010B32F92}">
      <dgm:prSet/>
      <dgm:spPr/>
      <dgm:t>
        <a:bodyPr/>
        <a:lstStyle/>
        <a:p>
          <a:endParaRPr lang="fr-FR"/>
        </a:p>
      </dgm:t>
    </dgm:pt>
    <dgm:pt modelId="{A6457FFE-71A9-4473-8B95-4F4C4873EEB3}" type="sibTrans" cxnId="{3C81294B-FF37-417C-9DF8-2B7010B32F92}">
      <dgm:prSet/>
      <dgm:spPr/>
      <dgm:t>
        <a:bodyPr/>
        <a:lstStyle/>
        <a:p>
          <a:endParaRPr lang="fr-FR"/>
        </a:p>
      </dgm:t>
    </dgm:pt>
    <dgm:pt modelId="{79506F5E-7A5E-4245-88A0-D88E279194AE}">
      <dgm:prSet phldr="0"/>
      <dgm:spPr/>
      <dgm:t>
        <a:bodyPr/>
        <a:lstStyle/>
        <a:p>
          <a:pPr rtl="0"/>
          <a:r>
            <a:rPr lang="fr-FR">
              <a:latin typeface="Aptos Display" panose="02110004020202020204"/>
            </a:rPr>
            <a:t>Chargement des données depuis Hdfs avec Spark</a:t>
          </a:r>
        </a:p>
      </dgm:t>
    </dgm:pt>
    <dgm:pt modelId="{D5B5FA26-164C-409C-AB3C-DCE760971EAC}" type="parTrans" cxnId="{578EB696-7D9A-4B54-B39C-823DCD05D01B}">
      <dgm:prSet/>
      <dgm:spPr/>
      <dgm:t>
        <a:bodyPr/>
        <a:lstStyle/>
        <a:p>
          <a:endParaRPr lang="fr-FR"/>
        </a:p>
      </dgm:t>
    </dgm:pt>
    <dgm:pt modelId="{7B1B7721-EDEF-497F-8C0B-55A36696FFB3}" type="sibTrans" cxnId="{578EB696-7D9A-4B54-B39C-823DCD05D01B}">
      <dgm:prSet/>
      <dgm:spPr/>
      <dgm:t>
        <a:bodyPr/>
        <a:lstStyle/>
        <a:p>
          <a:endParaRPr lang="fr-FR"/>
        </a:p>
      </dgm:t>
    </dgm:pt>
    <dgm:pt modelId="{3544ECF5-ABAD-47B6-B69B-85CE63DC5994}">
      <dgm:prSet phldr="0"/>
      <dgm:spPr/>
      <dgm:t>
        <a:bodyPr/>
        <a:lstStyle/>
        <a:p>
          <a:r>
            <a:rPr lang="fr-FR"/>
            <a:t>Tentative de </a:t>
          </a:r>
          <a:r>
            <a:rPr lang="fr-FR" err="1"/>
            <a:t>Streamlit</a:t>
          </a:r>
          <a:endParaRPr lang="fr-FR"/>
        </a:p>
      </dgm:t>
    </dgm:pt>
    <dgm:pt modelId="{D1EC09E6-74E2-403E-B55D-0AAC1C3CF740}" type="parTrans" cxnId="{F1A1DEB4-872C-46CB-8F0C-05BA9EF156CB}">
      <dgm:prSet/>
      <dgm:spPr/>
      <dgm:t>
        <a:bodyPr/>
        <a:lstStyle/>
        <a:p>
          <a:endParaRPr lang="fr-FR"/>
        </a:p>
      </dgm:t>
    </dgm:pt>
    <dgm:pt modelId="{63F83AFA-1FB4-44CD-874F-C38BA4D35BAF}" type="sibTrans" cxnId="{F1A1DEB4-872C-46CB-8F0C-05BA9EF156CB}">
      <dgm:prSet/>
      <dgm:spPr/>
      <dgm:t>
        <a:bodyPr/>
        <a:lstStyle/>
        <a:p>
          <a:endParaRPr lang="fr-FR"/>
        </a:p>
      </dgm:t>
    </dgm:pt>
    <dgm:pt modelId="{2F48495D-9DB8-4B38-BC36-280253169502}">
      <dgm:prSet phldr="0"/>
      <dgm:spPr/>
      <dgm:t>
        <a:bodyPr/>
        <a:lstStyle/>
        <a:p>
          <a:pPr rtl="0"/>
          <a:r>
            <a:rPr lang="fr-FR">
              <a:latin typeface="Aptos Display" panose="02110004020202020204"/>
            </a:rPr>
            <a:t> </a:t>
          </a:r>
          <a:r>
            <a:rPr lang="fr-FR">
              <a:solidFill>
                <a:srgbClr val="444444"/>
              </a:solidFill>
              <a:latin typeface="Calibri"/>
              <a:cs typeface="Calibri"/>
            </a:rPr>
            <a:t>Transfert des données vers MongoDB service avec Spark</a:t>
          </a:r>
          <a:endParaRPr lang="en-US">
            <a:solidFill>
              <a:srgbClr val="444444"/>
            </a:solidFill>
            <a:latin typeface="Calibri"/>
            <a:cs typeface="Calibri"/>
          </a:endParaRPr>
        </a:p>
      </dgm:t>
    </dgm:pt>
    <dgm:pt modelId="{239EB948-D92E-4F8C-8AD0-BE528D196971}" type="parTrans" cxnId="{F7B6BC86-7DDD-43AF-8606-14620A5AEBE9}">
      <dgm:prSet/>
      <dgm:spPr/>
      <dgm:t>
        <a:bodyPr/>
        <a:lstStyle/>
        <a:p>
          <a:endParaRPr lang="fr-FR"/>
        </a:p>
      </dgm:t>
    </dgm:pt>
    <dgm:pt modelId="{568EC6B4-CBA3-4A17-9E57-1572FE9CDB21}" type="sibTrans" cxnId="{F7B6BC86-7DDD-43AF-8606-14620A5AEBE9}">
      <dgm:prSet/>
      <dgm:spPr/>
      <dgm:t>
        <a:bodyPr/>
        <a:lstStyle/>
        <a:p>
          <a:endParaRPr lang="fr-FR"/>
        </a:p>
      </dgm:t>
    </dgm:pt>
    <dgm:pt modelId="{D4EB2804-FDC4-4393-A02F-D12AC5ACB4FD}">
      <dgm:prSet phldr="0"/>
      <dgm:spPr/>
      <dgm:t>
        <a:bodyPr/>
        <a:lstStyle/>
        <a:p>
          <a:pPr rtl="0"/>
          <a:r>
            <a:rPr lang="fr-FR">
              <a:latin typeface="Aptos Display" panose="02110004020202020204"/>
            </a:rPr>
            <a:t>Analyse de données avec power bi</a:t>
          </a:r>
        </a:p>
      </dgm:t>
    </dgm:pt>
    <dgm:pt modelId="{BE12B057-4C17-4063-BDD6-BFB3965E4C18}" type="parTrans" cxnId="{3BB403F6-80D9-424C-95D2-79D8E1C97703}">
      <dgm:prSet/>
      <dgm:spPr/>
      <dgm:t>
        <a:bodyPr/>
        <a:lstStyle/>
        <a:p>
          <a:endParaRPr lang="fr-FR"/>
        </a:p>
      </dgm:t>
    </dgm:pt>
    <dgm:pt modelId="{63FFEE00-45C9-4052-AFD9-C5A122FFABB4}" type="sibTrans" cxnId="{3BB403F6-80D9-424C-95D2-79D8E1C97703}">
      <dgm:prSet/>
      <dgm:spPr/>
      <dgm:t>
        <a:bodyPr/>
        <a:lstStyle/>
        <a:p>
          <a:endParaRPr lang="fr-FR"/>
        </a:p>
      </dgm:t>
    </dgm:pt>
    <dgm:pt modelId="{785AE542-A3B6-4B22-9A18-B5C806D661B8}">
      <dgm:prSet/>
      <dgm:spPr/>
      <dgm:t>
        <a:bodyPr/>
        <a:lstStyle/>
        <a:p>
          <a:r>
            <a:rPr lang="fr-FR"/>
            <a:t>Editer le rapport</a:t>
          </a:r>
        </a:p>
      </dgm:t>
    </dgm:pt>
    <dgm:pt modelId="{D5D98398-6ED6-46FF-B41D-6FEBAABDD10F}" type="parTrans" cxnId="{78088CB7-BBD8-4F4C-9E28-36FF5E73E3C2}">
      <dgm:prSet/>
      <dgm:spPr/>
      <dgm:t>
        <a:bodyPr/>
        <a:lstStyle/>
        <a:p>
          <a:endParaRPr lang="fr-FR"/>
        </a:p>
      </dgm:t>
    </dgm:pt>
    <dgm:pt modelId="{3370C3E2-C29D-4DB9-9E6C-8BC7B6526148}" type="sibTrans" cxnId="{78088CB7-BBD8-4F4C-9E28-36FF5E73E3C2}">
      <dgm:prSet/>
      <dgm:spPr/>
      <dgm:t>
        <a:bodyPr/>
        <a:lstStyle/>
        <a:p>
          <a:endParaRPr lang="fr-FR"/>
        </a:p>
      </dgm:t>
    </dgm:pt>
    <dgm:pt modelId="{72FC3DDD-4752-48F0-8FB0-3A93EAF6BB41}" type="pres">
      <dgm:prSet presAssocID="{C729BBD5-6312-434E-BDF5-AD9EA4B9E5D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692C93-0F54-4884-8E7F-6DCEEE27F929}" type="pres">
      <dgm:prSet presAssocID="{AF619D85-4277-40F0-AD08-EF6156756D5D}" presName="root" presStyleCnt="0"/>
      <dgm:spPr/>
    </dgm:pt>
    <dgm:pt modelId="{18A977B0-DE8F-44E3-B202-C3B0D5D95E9A}" type="pres">
      <dgm:prSet presAssocID="{AF619D85-4277-40F0-AD08-EF6156756D5D}" presName="rootComposite" presStyleCnt="0"/>
      <dgm:spPr/>
    </dgm:pt>
    <dgm:pt modelId="{E59BEBF9-2D69-46CE-ADCF-FC52E0ACD75E}" type="pres">
      <dgm:prSet presAssocID="{AF619D85-4277-40F0-AD08-EF6156756D5D}" presName="rootText" presStyleLbl="node1" presStyleIdx="0" presStyleCnt="4"/>
      <dgm:spPr/>
    </dgm:pt>
    <dgm:pt modelId="{D27FE534-2A09-4490-82E2-8EF4FE8D7024}" type="pres">
      <dgm:prSet presAssocID="{AF619D85-4277-40F0-AD08-EF6156756D5D}" presName="rootConnector" presStyleLbl="node1" presStyleIdx="0" presStyleCnt="4"/>
      <dgm:spPr/>
    </dgm:pt>
    <dgm:pt modelId="{ABB878EC-9B6B-4B33-B81E-95AF05C945D7}" type="pres">
      <dgm:prSet presAssocID="{AF619D85-4277-40F0-AD08-EF6156756D5D}" presName="childShape" presStyleCnt="0"/>
      <dgm:spPr/>
    </dgm:pt>
    <dgm:pt modelId="{B7BA7B4A-4516-4467-ABE0-B01E9FB2AB12}" type="pres">
      <dgm:prSet presAssocID="{F1331137-B89E-465B-B4AB-F6959F10EE1E}" presName="Name13" presStyleLbl="parChTrans1D2" presStyleIdx="0" presStyleCnt="17"/>
      <dgm:spPr/>
    </dgm:pt>
    <dgm:pt modelId="{D399F141-B04A-4456-8150-987698BD08B2}" type="pres">
      <dgm:prSet presAssocID="{A1E7DEA6-B883-45D5-86AF-F147360DED84}" presName="childText" presStyleLbl="bgAcc1" presStyleIdx="0" presStyleCnt="17">
        <dgm:presLayoutVars>
          <dgm:bulletEnabled val="1"/>
        </dgm:presLayoutVars>
      </dgm:prSet>
      <dgm:spPr/>
    </dgm:pt>
    <dgm:pt modelId="{DDCB2BCF-F407-4A44-A7D0-7BB0A550585C}" type="pres">
      <dgm:prSet presAssocID="{563FBC16-FAF8-471A-9ECD-F2962E3B04F8}" presName="Name13" presStyleLbl="parChTrans1D2" presStyleIdx="1" presStyleCnt="17"/>
      <dgm:spPr/>
    </dgm:pt>
    <dgm:pt modelId="{704A03AE-9A55-40C0-B207-EB825029F20B}" type="pres">
      <dgm:prSet presAssocID="{79B6D1C6-D06E-4DEF-8885-2F6058B9A219}" presName="childText" presStyleLbl="bgAcc1" presStyleIdx="1" presStyleCnt="17">
        <dgm:presLayoutVars>
          <dgm:bulletEnabled val="1"/>
        </dgm:presLayoutVars>
      </dgm:prSet>
      <dgm:spPr/>
    </dgm:pt>
    <dgm:pt modelId="{B218BC68-11ED-48C5-8B41-61B95CE8E8B0}" type="pres">
      <dgm:prSet presAssocID="{D5B5FA26-164C-409C-AB3C-DCE760971EAC}" presName="Name13" presStyleLbl="parChTrans1D2" presStyleIdx="2" presStyleCnt="17"/>
      <dgm:spPr/>
    </dgm:pt>
    <dgm:pt modelId="{BCCF741C-691A-489F-81C8-0881C76E7B68}" type="pres">
      <dgm:prSet presAssocID="{79506F5E-7A5E-4245-88A0-D88E279194AE}" presName="childText" presStyleLbl="bgAcc1" presStyleIdx="2" presStyleCnt="17">
        <dgm:presLayoutVars>
          <dgm:bulletEnabled val="1"/>
        </dgm:presLayoutVars>
      </dgm:prSet>
      <dgm:spPr/>
    </dgm:pt>
    <dgm:pt modelId="{373DC8A7-39C2-47F9-A275-FC9C554B7A18}" type="pres">
      <dgm:prSet presAssocID="{4E7ABCC0-AB7A-449D-BBFF-1ECBA701A5E7}" presName="Name13" presStyleLbl="parChTrans1D2" presStyleIdx="3" presStyleCnt="17"/>
      <dgm:spPr/>
    </dgm:pt>
    <dgm:pt modelId="{CE4786F1-A2D8-4F87-952D-3EE3E719A28F}" type="pres">
      <dgm:prSet presAssocID="{3CA109A0-6140-4CB3-AD6E-AE6C03599865}" presName="childText" presStyleLbl="bgAcc1" presStyleIdx="3" presStyleCnt="17">
        <dgm:presLayoutVars>
          <dgm:bulletEnabled val="1"/>
        </dgm:presLayoutVars>
      </dgm:prSet>
      <dgm:spPr/>
    </dgm:pt>
    <dgm:pt modelId="{63764B64-EF34-424D-90D5-C5361A245EA8}" type="pres">
      <dgm:prSet presAssocID="{239EB948-D92E-4F8C-8AD0-BE528D196971}" presName="Name13" presStyleLbl="parChTrans1D2" presStyleIdx="4" presStyleCnt="17"/>
      <dgm:spPr/>
    </dgm:pt>
    <dgm:pt modelId="{73F03360-0106-4D30-B9DF-7EDFADCD5C2B}" type="pres">
      <dgm:prSet presAssocID="{2F48495D-9DB8-4B38-BC36-280253169502}" presName="childText" presStyleLbl="bgAcc1" presStyleIdx="4" presStyleCnt="17">
        <dgm:presLayoutVars>
          <dgm:bulletEnabled val="1"/>
        </dgm:presLayoutVars>
      </dgm:prSet>
      <dgm:spPr/>
    </dgm:pt>
    <dgm:pt modelId="{763CBC7B-D9C5-4412-9490-3A4BC47A78D2}" type="pres">
      <dgm:prSet presAssocID="{D1EC09E6-74E2-403E-B55D-0AAC1C3CF740}" presName="Name13" presStyleLbl="parChTrans1D2" presStyleIdx="5" presStyleCnt="17"/>
      <dgm:spPr/>
    </dgm:pt>
    <dgm:pt modelId="{2187DAA1-824C-4530-AF74-3BF689AF2DB4}" type="pres">
      <dgm:prSet presAssocID="{3544ECF5-ABAD-47B6-B69B-85CE63DC5994}" presName="childText" presStyleLbl="bgAcc1" presStyleIdx="5" presStyleCnt="17">
        <dgm:presLayoutVars>
          <dgm:bulletEnabled val="1"/>
        </dgm:presLayoutVars>
      </dgm:prSet>
      <dgm:spPr/>
    </dgm:pt>
    <dgm:pt modelId="{15A45DE2-9966-4DCF-BE0B-80C70E54CF5D}" type="pres">
      <dgm:prSet presAssocID="{C179C008-A6D5-4135-8841-2A78AC952849}" presName="root" presStyleCnt="0"/>
      <dgm:spPr/>
    </dgm:pt>
    <dgm:pt modelId="{91C9DD66-2DE5-4C16-932F-030F1DD2666D}" type="pres">
      <dgm:prSet presAssocID="{C179C008-A6D5-4135-8841-2A78AC952849}" presName="rootComposite" presStyleCnt="0"/>
      <dgm:spPr/>
    </dgm:pt>
    <dgm:pt modelId="{A05A0304-57B6-490A-947D-D931EDB2F075}" type="pres">
      <dgm:prSet presAssocID="{C179C008-A6D5-4135-8841-2A78AC952849}" presName="rootText" presStyleLbl="node1" presStyleIdx="1" presStyleCnt="4"/>
      <dgm:spPr/>
    </dgm:pt>
    <dgm:pt modelId="{66E401D4-7850-42B2-9B64-F81F580AD023}" type="pres">
      <dgm:prSet presAssocID="{C179C008-A6D5-4135-8841-2A78AC952849}" presName="rootConnector" presStyleLbl="node1" presStyleIdx="1" presStyleCnt="4"/>
      <dgm:spPr/>
    </dgm:pt>
    <dgm:pt modelId="{DF672E4D-FFA3-407E-B9FF-A052C88ABBEB}" type="pres">
      <dgm:prSet presAssocID="{C179C008-A6D5-4135-8841-2A78AC952849}" presName="childShape" presStyleCnt="0"/>
      <dgm:spPr/>
    </dgm:pt>
    <dgm:pt modelId="{9E46EE93-5E96-4B4D-BF08-3F7664122768}" type="pres">
      <dgm:prSet presAssocID="{0420CE7F-970D-4016-98F5-FB5C1EB38921}" presName="Name13" presStyleLbl="parChTrans1D2" presStyleIdx="6" presStyleCnt="17"/>
      <dgm:spPr/>
    </dgm:pt>
    <dgm:pt modelId="{8C772D15-6484-496D-A48D-9F51E750345F}" type="pres">
      <dgm:prSet presAssocID="{FBCCE3F3-1CC2-4B7B-969E-7E8E02F04EEC}" presName="childText" presStyleLbl="bgAcc1" presStyleIdx="6" presStyleCnt="17">
        <dgm:presLayoutVars>
          <dgm:bulletEnabled val="1"/>
        </dgm:presLayoutVars>
      </dgm:prSet>
      <dgm:spPr/>
    </dgm:pt>
    <dgm:pt modelId="{E5B79548-0F1A-4F17-B718-91617B32F002}" type="pres">
      <dgm:prSet presAssocID="{9755E74E-256E-46D0-BC0B-F499A532059B}" presName="Name13" presStyleLbl="parChTrans1D2" presStyleIdx="7" presStyleCnt="17"/>
      <dgm:spPr/>
    </dgm:pt>
    <dgm:pt modelId="{5638AD39-1BD5-492D-AF5A-3BD99AC64EF7}" type="pres">
      <dgm:prSet presAssocID="{37021DBB-A9AE-4E02-9B3A-D30B150FC277}" presName="childText" presStyleLbl="bgAcc1" presStyleIdx="7" presStyleCnt="17">
        <dgm:presLayoutVars>
          <dgm:bulletEnabled val="1"/>
        </dgm:presLayoutVars>
      </dgm:prSet>
      <dgm:spPr/>
    </dgm:pt>
    <dgm:pt modelId="{BC0AA0AF-83B8-4564-8680-7C859FE73B78}" type="pres">
      <dgm:prSet presAssocID="{913E7CC3-476F-4289-BE44-170EDFD14369}" presName="Name13" presStyleLbl="parChTrans1D2" presStyleIdx="8" presStyleCnt="17"/>
      <dgm:spPr/>
    </dgm:pt>
    <dgm:pt modelId="{5E58D963-3F9F-4BCE-B0C5-6D4E452D9056}" type="pres">
      <dgm:prSet presAssocID="{57647496-9A8B-42BB-89D8-5C280FE24FDE}" presName="childText" presStyleLbl="bgAcc1" presStyleIdx="8" presStyleCnt="17">
        <dgm:presLayoutVars>
          <dgm:bulletEnabled val="1"/>
        </dgm:presLayoutVars>
      </dgm:prSet>
      <dgm:spPr/>
    </dgm:pt>
    <dgm:pt modelId="{D2567A0E-4A48-4BBD-8205-8F166C098521}" type="pres">
      <dgm:prSet presAssocID="{BE12B057-4C17-4063-BDD6-BFB3965E4C18}" presName="Name13" presStyleLbl="parChTrans1D2" presStyleIdx="9" presStyleCnt="17"/>
      <dgm:spPr/>
    </dgm:pt>
    <dgm:pt modelId="{2BB21705-498F-4A9F-8CE8-42A343B8555D}" type="pres">
      <dgm:prSet presAssocID="{D4EB2804-FDC4-4393-A02F-D12AC5ACB4FD}" presName="childText" presStyleLbl="bgAcc1" presStyleIdx="9" presStyleCnt="17">
        <dgm:presLayoutVars>
          <dgm:bulletEnabled val="1"/>
        </dgm:presLayoutVars>
      </dgm:prSet>
      <dgm:spPr/>
    </dgm:pt>
    <dgm:pt modelId="{DDC69EF0-2D38-4EB2-AFA2-69D4F8B36778}" type="pres">
      <dgm:prSet presAssocID="{58207148-AE56-419D-B30B-1D83A64C2D0C}" presName="root" presStyleCnt="0"/>
      <dgm:spPr/>
    </dgm:pt>
    <dgm:pt modelId="{B8115912-92D0-4C79-B4AE-40FD9531B0E3}" type="pres">
      <dgm:prSet presAssocID="{58207148-AE56-419D-B30B-1D83A64C2D0C}" presName="rootComposite" presStyleCnt="0"/>
      <dgm:spPr/>
    </dgm:pt>
    <dgm:pt modelId="{3799DBF1-D2CD-428B-A88B-AE27940DBDF6}" type="pres">
      <dgm:prSet presAssocID="{58207148-AE56-419D-B30B-1D83A64C2D0C}" presName="rootText" presStyleLbl="node1" presStyleIdx="2" presStyleCnt="4"/>
      <dgm:spPr/>
    </dgm:pt>
    <dgm:pt modelId="{1ADB7EE5-8AF1-40C9-AF15-39FFEA43C906}" type="pres">
      <dgm:prSet presAssocID="{58207148-AE56-419D-B30B-1D83A64C2D0C}" presName="rootConnector" presStyleLbl="node1" presStyleIdx="2" presStyleCnt="4"/>
      <dgm:spPr/>
    </dgm:pt>
    <dgm:pt modelId="{8A13878A-6392-47F4-80CC-9C0CD519ED87}" type="pres">
      <dgm:prSet presAssocID="{58207148-AE56-419D-B30B-1D83A64C2D0C}" presName="childShape" presStyleCnt="0"/>
      <dgm:spPr/>
    </dgm:pt>
    <dgm:pt modelId="{0B5C6A16-6712-4ACE-945B-B45D7E0B9DA8}" type="pres">
      <dgm:prSet presAssocID="{71E17FA4-FD37-40BB-93A7-E548D34852C4}" presName="Name13" presStyleLbl="parChTrans1D2" presStyleIdx="10" presStyleCnt="17"/>
      <dgm:spPr/>
    </dgm:pt>
    <dgm:pt modelId="{89575C28-1180-4A4C-B08E-281DD8DCDE49}" type="pres">
      <dgm:prSet presAssocID="{A4CF8CD1-A3A1-45F8-BE22-A4B93F2F791B}" presName="childText" presStyleLbl="bgAcc1" presStyleIdx="10" presStyleCnt="17">
        <dgm:presLayoutVars>
          <dgm:bulletEnabled val="1"/>
        </dgm:presLayoutVars>
      </dgm:prSet>
      <dgm:spPr/>
    </dgm:pt>
    <dgm:pt modelId="{B4F4E734-D8AD-44A6-81AF-5E979853A3FC}" type="pres">
      <dgm:prSet presAssocID="{76FB01D0-8EBA-42C1-83D3-7E4250CC044D}" presName="Name13" presStyleLbl="parChTrans1D2" presStyleIdx="11" presStyleCnt="17"/>
      <dgm:spPr/>
    </dgm:pt>
    <dgm:pt modelId="{9259EA3E-912B-400C-83B0-3FA436F37353}" type="pres">
      <dgm:prSet presAssocID="{093D37DC-B73F-4DB6-92C5-F9B770942C84}" presName="childText" presStyleLbl="bgAcc1" presStyleIdx="11" presStyleCnt="17">
        <dgm:presLayoutVars>
          <dgm:bulletEnabled val="1"/>
        </dgm:presLayoutVars>
      </dgm:prSet>
      <dgm:spPr/>
    </dgm:pt>
    <dgm:pt modelId="{4A070351-2F45-405A-B8E1-2EC292BF87E6}" type="pres">
      <dgm:prSet presAssocID="{8F56F06B-680A-43EF-89BF-022D93110233}" presName="Name13" presStyleLbl="parChTrans1D2" presStyleIdx="12" presStyleCnt="17"/>
      <dgm:spPr/>
    </dgm:pt>
    <dgm:pt modelId="{2F14B175-3A36-4D42-8C0C-F16FFF716458}" type="pres">
      <dgm:prSet presAssocID="{3994995B-D458-4439-9E7A-F6235ACFCE27}" presName="childText" presStyleLbl="bgAcc1" presStyleIdx="12" presStyleCnt="17">
        <dgm:presLayoutVars>
          <dgm:bulletEnabled val="1"/>
        </dgm:presLayoutVars>
      </dgm:prSet>
      <dgm:spPr/>
    </dgm:pt>
    <dgm:pt modelId="{F1639001-5102-48CE-A9FA-C4FC8C95A958}" type="pres">
      <dgm:prSet presAssocID="{D5D98398-6ED6-46FF-B41D-6FEBAABDD10F}" presName="Name13" presStyleLbl="parChTrans1D2" presStyleIdx="13" presStyleCnt="17"/>
      <dgm:spPr/>
    </dgm:pt>
    <dgm:pt modelId="{1325707D-7B8A-41C1-AF08-4E3EF494D4AB}" type="pres">
      <dgm:prSet presAssocID="{785AE542-A3B6-4B22-9A18-B5C806D661B8}" presName="childText" presStyleLbl="bgAcc1" presStyleIdx="13" presStyleCnt="17">
        <dgm:presLayoutVars>
          <dgm:bulletEnabled val="1"/>
        </dgm:presLayoutVars>
      </dgm:prSet>
      <dgm:spPr/>
    </dgm:pt>
    <dgm:pt modelId="{7DF50854-A832-4C84-98B4-F3F7096C6F4F}" type="pres">
      <dgm:prSet presAssocID="{AE890255-8EEE-4DB4-A2EC-73576C89D776}" presName="root" presStyleCnt="0"/>
      <dgm:spPr/>
    </dgm:pt>
    <dgm:pt modelId="{C63B43ED-1CA3-4F94-A07B-6D4EF74A79E5}" type="pres">
      <dgm:prSet presAssocID="{AE890255-8EEE-4DB4-A2EC-73576C89D776}" presName="rootComposite" presStyleCnt="0"/>
      <dgm:spPr/>
    </dgm:pt>
    <dgm:pt modelId="{45278C42-DA80-4633-ADB1-10EE2BD8545A}" type="pres">
      <dgm:prSet presAssocID="{AE890255-8EEE-4DB4-A2EC-73576C89D776}" presName="rootText" presStyleLbl="node1" presStyleIdx="3" presStyleCnt="4"/>
      <dgm:spPr/>
    </dgm:pt>
    <dgm:pt modelId="{10C62856-D3FC-40D4-ABB6-93DF156CB7E5}" type="pres">
      <dgm:prSet presAssocID="{AE890255-8EEE-4DB4-A2EC-73576C89D776}" presName="rootConnector" presStyleLbl="node1" presStyleIdx="3" presStyleCnt="4"/>
      <dgm:spPr/>
    </dgm:pt>
    <dgm:pt modelId="{702F4889-F723-4428-8134-5CFA4D29ED43}" type="pres">
      <dgm:prSet presAssocID="{AE890255-8EEE-4DB4-A2EC-73576C89D776}" presName="childShape" presStyleCnt="0"/>
      <dgm:spPr/>
    </dgm:pt>
    <dgm:pt modelId="{72207B2E-1A18-496E-B89B-AEC62E5E761B}" type="pres">
      <dgm:prSet presAssocID="{DF1D8593-0736-4C0E-99F3-F95EAE7182AA}" presName="Name13" presStyleLbl="parChTrans1D2" presStyleIdx="14" presStyleCnt="17"/>
      <dgm:spPr/>
    </dgm:pt>
    <dgm:pt modelId="{A0613046-1D75-40AE-9E1C-4428FDC7173B}" type="pres">
      <dgm:prSet presAssocID="{F93291BC-301D-4B9E-93FF-4C23976AF556}" presName="childText" presStyleLbl="bgAcc1" presStyleIdx="14" presStyleCnt="17">
        <dgm:presLayoutVars>
          <dgm:bulletEnabled val="1"/>
        </dgm:presLayoutVars>
      </dgm:prSet>
      <dgm:spPr/>
    </dgm:pt>
    <dgm:pt modelId="{3437F1EF-31D8-4E90-884C-F1C80A3322DE}" type="pres">
      <dgm:prSet presAssocID="{CAB60945-156F-4A1B-AC82-185812181F75}" presName="Name13" presStyleLbl="parChTrans1D2" presStyleIdx="15" presStyleCnt="17"/>
      <dgm:spPr/>
    </dgm:pt>
    <dgm:pt modelId="{292E738E-08B4-446C-9DA2-62564640CDA2}" type="pres">
      <dgm:prSet presAssocID="{82043B5B-9A8E-4C67-AE7B-339FFC983E4A}" presName="childText" presStyleLbl="bgAcc1" presStyleIdx="15" presStyleCnt="17">
        <dgm:presLayoutVars>
          <dgm:bulletEnabled val="1"/>
        </dgm:presLayoutVars>
      </dgm:prSet>
      <dgm:spPr/>
    </dgm:pt>
    <dgm:pt modelId="{5E819A76-A4BC-4AD1-865D-109E08DC7765}" type="pres">
      <dgm:prSet presAssocID="{658D47E3-9969-4215-97C8-D9750591632E}" presName="Name13" presStyleLbl="parChTrans1D2" presStyleIdx="16" presStyleCnt="17"/>
      <dgm:spPr/>
    </dgm:pt>
    <dgm:pt modelId="{3D1C4755-0410-4466-AD27-C953104E719A}" type="pres">
      <dgm:prSet presAssocID="{2F874B0B-9D28-43BC-A410-352ECD8D04B5}" presName="childText" presStyleLbl="bgAcc1" presStyleIdx="16" presStyleCnt="17">
        <dgm:presLayoutVars>
          <dgm:bulletEnabled val="1"/>
        </dgm:presLayoutVars>
      </dgm:prSet>
      <dgm:spPr/>
    </dgm:pt>
  </dgm:ptLst>
  <dgm:cxnLst>
    <dgm:cxn modelId="{77097F00-5E80-4C20-907F-1A039A05C680}" type="presOf" srcId="{658D47E3-9969-4215-97C8-D9750591632E}" destId="{5E819A76-A4BC-4AD1-865D-109E08DC7765}" srcOrd="0" destOrd="0" presId="urn:microsoft.com/office/officeart/2005/8/layout/hierarchy3"/>
    <dgm:cxn modelId="{CBE88905-99FB-406D-863B-76717925E762}" type="presOf" srcId="{AE890255-8EEE-4DB4-A2EC-73576C89D776}" destId="{10C62856-D3FC-40D4-ABB6-93DF156CB7E5}" srcOrd="1" destOrd="0" presId="urn:microsoft.com/office/officeart/2005/8/layout/hierarchy3"/>
    <dgm:cxn modelId="{C1889505-9E68-45EC-A95D-5BCD19E58C23}" type="presOf" srcId="{57647496-9A8B-42BB-89D8-5C280FE24FDE}" destId="{5E58D963-3F9F-4BCE-B0C5-6D4E452D9056}" srcOrd="0" destOrd="0" presId="urn:microsoft.com/office/officeart/2005/8/layout/hierarchy3"/>
    <dgm:cxn modelId="{14576107-1E07-4AB0-851B-AE246B74B409}" type="presOf" srcId="{D1EC09E6-74E2-403E-B55D-0AAC1C3CF740}" destId="{763CBC7B-D9C5-4412-9490-3A4BC47A78D2}" srcOrd="0" destOrd="0" presId="urn:microsoft.com/office/officeart/2005/8/layout/hierarchy3"/>
    <dgm:cxn modelId="{F233EA08-5F8E-4FBB-AC4E-06117584CBE4}" type="presOf" srcId="{9755E74E-256E-46D0-BC0B-F499A532059B}" destId="{E5B79548-0F1A-4F17-B718-91617B32F002}" srcOrd="0" destOrd="0" presId="urn:microsoft.com/office/officeart/2005/8/layout/hierarchy3"/>
    <dgm:cxn modelId="{6BA5FB0A-4ADB-4AAE-BB5E-095415DFB128}" type="presOf" srcId="{D5D98398-6ED6-46FF-B41D-6FEBAABDD10F}" destId="{F1639001-5102-48CE-A9FA-C4FC8C95A958}" srcOrd="0" destOrd="0" presId="urn:microsoft.com/office/officeart/2005/8/layout/hierarchy3"/>
    <dgm:cxn modelId="{09A6C90B-1464-486E-AB8A-0FD6B0C7E60A}" type="presOf" srcId="{785AE542-A3B6-4B22-9A18-B5C806D661B8}" destId="{1325707D-7B8A-41C1-AF08-4E3EF494D4AB}" srcOrd="0" destOrd="0" presId="urn:microsoft.com/office/officeart/2005/8/layout/hierarchy3"/>
    <dgm:cxn modelId="{76258513-F705-408F-A093-ED510085023D}" type="presOf" srcId="{76FB01D0-8EBA-42C1-83D3-7E4250CC044D}" destId="{B4F4E734-D8AD-44A6-81AF-5E979853A3FC}" srcOrd="0" destOrd="0" presId="urn:microsoft.com/office/officeart/2005/8/layout/hierarchy3"/>
    <dgm:cxn modelId="{626E7C16-997D-4CF2-9292-FFEA5EEFD7F7}" type="presOf" srcId="{913E7CC3-476F-4289-BE44-170EDFD14369}" destId="{BC0AA0AF-83B8-4564-8680-7C859FE73B78}" srcOrd="0" destOrd="0" presId="urn:microsoft.com/office/officeart/2005/8/layout/hierarchy3"/>
    <dgm:cxn modelId="{36A2AA1F-6A07-48B7-B2D2-F6CD7DB42AC0}" srcId="{AE890255-8EEE-4DB4-A2EC-73576C89D776}" destId="{82043B5B-9A8E-4C67-AE7B-339FFC983E4A}" srcOrd="1" destOrd="0" parTransId="{CAB60945-156F-4A1B-AC82-185812181F75}" sibTransId="{CE7DB8E2-999F-44AF-952B-F9421DA93CB6}"/>
    <dgm:cxn modelId="{6C64CD22-7E9F-4CCC-AD05-C17E89F50F50}" type="presOf" srcId="{4E7ABCC0-AB7A-449D-BBFF-1ECBA701A5E7}" destId="{373DC8A7-39C2-47F9-A275-FC9C554B7A18}" srcOrd="0" destOrd="0" presId="urn:microsoft.com/office/officeart/2005/8/layout/hierarchy3"/>
    <dgm:cxn modelId="{05704924-A177-43DA-8FE4-73FF840105A9}" type="presOf" srcId="{3994995B-D458-4439-9E7A-F6235ACFCE27}" destId="{2F14B175-3A36-4D42-8C0C-F16FFF716458}" srcOrd="0" destOrd="0" presId="urn:microsoft.com/office/officeart/2005/8/layout/hierarchy3"/>
    <dgm:cxn modelId="{292E552C-2DAC-4521-9EE1-F3D67E2DEC2F}" type="presOf" srcId="{2F48495D-9DB8-4B38-BC36-280253169502}" destId="{73F03360-0106-4D30-B9DF-7EDFADCD5C2B}" srcOrd="0" destOrd="0" presId="urn:microsoft.com/office/officeart/2005/8/layout/hierarchy3"/>
    <dgm:cxn modelId="{BAAB1332-880F-4361-B9EC-0A9AD9A92241}" type="presOf" srcId="{F93291BC-301D-4B9E-93FF-4C23976AF556}" destId="{A0613046-1D75-40AE-9E1C-4428FDC7173B}" srcOrd="0" destOrd="0" presId="urn:microsoft.com/office/officeart/2005/8/layout/hierarchy3"/>
    <dgm:cxn modelId="{00F03633-ADDD-404F-94FE-0346BACC2095}" type="presOf" srcId="{FBCCE3F3-1CC2-4B7B-969E-7E8E02F04EEC}" destId="{8C772D15-6484-496D-A48D-9F51E750345F}" srcOrd="0" destOrd="0" presId="urn:microsoft.com/office/officeart/2005/8/layout/hierarchy3"/>
    <dgm:cxn modelId="{2C2A5A36-7CC8-476F-A633-A23BE3CD877F}" srcId="{C179C008-A6D5-4135-8841-2A78AC952849}" destId="{37021DBB-A9AE-4E02-9B3A-D30B150FC277}" srcOrd="1" destOrd="0" parTransId="{9755E74E-256E-46D0-BC0B-F499A532059B}" sibTransId="{428FB083-F33D-42A9-B369-2E6D62E3E846}"/>
    <dgm:cxn modelId="{86187D3C-2CA9-4ECF-A231-A4D9B161C072}" srcId="{C729BBD5-6312-434E-BDF5-AD9EA4B9E5D2}" destId="{58207148-AE56-419D-B30B-1D83A64C2D0C}" srcOrd="2" destOrd="0" parTransId="{0B83038F-A793-49F8-80BB-698A5B8217FA}" sibTransId="{5A11A653-DCBF-470A-A378-7652AEA6A84C}"/>
    <dgm:cxn modelId="{4B33A96A-6C8F-4509-93FE-94EB62CC05E2}" srcId="{C179C008-A6D5-4135-8841-2A78AC952849}" destId="{FBCCE3F3-1CC2-4B7B-969E-7E8E02F04EEC}" srcOrd="0" destOrd="0" parTransId="{0420CE7F-970D-4016-98F5-FB5C1EB38921}" sibTransId="{FBA483D1-48D2-4A1F-ADA8-94D3D5AA5AAD}"/>
    <dgm:cxn modelId="{3C81294B-FF37-417C-9DF8-2B7010B32F92}" srcId="{AF619D85-4277-40F0-AD08-EF6156756D5D}" destId="{79B6D1C6-D06E-4DEF-8885-2F6058B9A219}" srcOrd="1" destOrd="0" parTransId="{563FBC16-FAF8-471A-9ECD-F2962E3B04F8}" sibTransId="{A6457FFE-71A9-4473-8B95-4F4C4873EEB3}"/>
    <dgm:cxn modelId="{06FEB06B-9D98-466A-B2E9-97AC7664B19B}" type="presOf" srcId="{AF619D85-4277-40F0-AD08-EF6156756D5D}" destId="{D27FE534-2A09-4490-82E2-8EF4FE8D7024}" srcOrd="1" destOrd="0" presId="urn:microsoft.com/office/officeart/2005/8/layout/hierarchy3"/>
    <dgm:cxn modelId="{5867246D-9903-4170-B519-526AC9316047}" srcId="{C179C008-A6D5-4135-8841-2A78AC952849}" destId="{57647496-9A8B-42BB-89D8-5C280FE24FDE}" srcOrd="2" destOrd="0" parTransId="{913E7CC3-476F-4289-BE44-170EDFD14369}" sibTransId="{6C53BE14-A7BB-4C23-8E38-6CA6AF169247}"/>
    <dgm:cxn modelId="{1E9E6A53-44EA-493E-BB5F-F6D79209A71C}" type="presOf" srcId="{C179C008-A6D5-4135-8841-2A78AC952849}" destId="{66E401D4-7850-42B2-9B64-F81F580AD023}" srcOrd="1" destOrd="0" presId="urn:microsoft.com/office/officeart/2005/8/layout/hierarchy3"/>
    <dgm:cxn modelId="{09888754-7EC7-45D4-9F3C-FA4116ACD147}" srcId="{C729BBD5-6312-434E-BDF5-AD9EA4B9E5D2}" destId="{C179C008-A6D5-4135-8841-2A78AC952849}" srcOrd="1" destOrd="0" parTransId="{1574CB72-C9BB-4A80-8B1C-401AEB37FC72}" sibTransId="{3A25FFE8-DE13-4E5C-8072-6608A39A68B5}"/>
    <dgm:cxn modelId="{27F9D659-5C8E-42C3-929C-F7BA3E4A5BE8}" type="presOf" srcId="{C179C008-A6D5-4135-8841-2A78AC952849}" destId="{A05A0304-57B6-490A-947D-D931EDB2F075}" srcOrd="0" destOrd="0" presId="urn:microsoft.com/office/officeart/2005/8/layout/hierarchy3"/>
    <dgm:cxn modelId="{A513E37A-841F-4220-B036-D54EE6F399E7}" type="presOf" srcId="{3CA109A0-6140-4CB3-AD6E-AE6C03599865}" destId="{CE4786F1-A2D8-4F87-952D-3EE3E719A28F}" srcOrd="0" destOrd="0" presId="urn:microsoft.com/office/officeart/2005/8/layout/hierarchy3"/>
    <dgm:cxn modelId="{48A53A82-C80E-4806-871B-4589C7A9D677}" srcId="{AE890255-8EEE-4DB4-A2EC-73576C89D776}" destId="{F93291BC-301D-4B9E-93FF-4C23976AF556}" srcOrd="0" destOrd="0" parTransId="{DF1D8593-0736-4C0E-99F3-F95EAE7182AA}" sibTransId="{50B73199-672F-46D9-8313-77F6F8378583}"/>
    <dgm:cxn modelId="{07DF2D83-077C-4467-B16D-6A80E578F7BC}" srcId="{AF619D85-4277-40F0-AD08-EF6156756D5D}" destId="{A1E7DEA6-B883-45D5-86AF-F147360DED84}" srcOrd="0" destOrd="0" parTransId="{F1331137-B89E-465B-B4AB-F6959F10EE1E}" sibTransId="{E9CCF8B1-EE98-4CB0-8B59-0CA8365E080A}"/>
    <dgm:cxn modelId="{0B88A186-FE31-4707-94D6-6DC0038212BA}" type="presOf" srcId="{F1331137-B89E-465B-B4AB-F6959F10EE1E}" destId="{B7BA7B4A-4516-4467-ABE0-B01E9FB2AB12}" srcOrd="0" destOrd="0" presId="urn:microsoft.com/office/officeart/2005/8/layout/hierarchy3"/>
    <dgm:cxn modelId="{F7B6BC86-7DDD-43AF-8606-14620A5AEBE9}" srcId="{AF619D85-4277-40F0-AD08-EF6156756D5D}" destId="{2F48495D-9DB8-4B38-BC36-280253169502}" srcOrd="4" destOrd="0" parTransId="{239EB948-D92E-4F8C-8AD0-BE528D196971}" sibTransId="{568EC6B4-CBA3-4A17-9E57-1572FE9CDB21}"/>
    <dgm:cxn modelId="{92168C87-0AD6-48CB-A462-70892DB0C69A}" type="presOf" srcId="{A1E7DEA6-B883-45D5-86AF-F147360DED84}" destId="{D399F141-B04A-4456-8150-987698BD08B2}" srcOrd="0" destOrd="0" presId="urn:microsoft.com/office/officeart/2005/8/layout/hierarchy3"/>
    <dgm:cxn modelId="{B89BE887-0705-49FA-9F45-3FB53457A858}" type="presOf" srcId="{82043B5B-9A8E-4C67-AE7B-339FFC983E4A}" destId="{292E738E-08B4-446C-9DA2-62564640CDA2}" srcOrd="0" destOrd="0" presId="urn:microsoft.com/office/officeart/2005/8/layout/hierarchy3"/>
    <dgm:cxn modelId="{96665F88-CD50-400B-AA91-02FA40C05382}" srcId="{C729BBD5-6312-434E-BDF5-AD9EA4B9E5D2}" destId="{AE890255-8EEE-4DB4-A2EC-73576C89D776}" srcOrd="3" destOrd="0" parTransId="{7563620F-9D2D-428F-A22E-B7107DC042AB}" sibTransId="{5D8B7C8F-A5A4-4193-9077-BE72431A9980}"/>
    <dgm:cxn modelId="{2B61CA8A-41E4-4198-8FA4-75DB85E5601E}" srcId="{58207148-AE56-419D-B30B-1D83A64C2D0C}" destId="{A4CF8CD1-A3A1-45F8-BE22-A4B93F2F791B}" srcOrd="0" destOrd="0" parTransId="{71E17FA4-FD37-40BB-93A7-E548D34852C4}" sibTransId="{363C5216-B528-4E5E-B4FB-3607AAE985C6}"/>
    <dgm:cxn modelId="{243FAA8C-3819-4DF6-B8E3-2422D85F283C}" srcId="{AF619D85-4277-40F0-AD08-EF6156756D5D}" destId="{3CA109A0-6140-4CB3-AD6E-AE6C03599865}" srcOrd="3" destOrd="0" parTransId="{4E7ABCC0-AB7A-449D-BBFF-1ECBA701A5E7}" sibTransId="{73C17DD9-D33A-45CB-AECB-B8CC5B3A1CE0}"/>
    <dgm:cxn modelId="{3E71DC8C-A105-491F-B207-D19359248F5A}" type="presOf" srcId="{DF1D8593-0736-4C0E-99F3-F95EAE7182AA}" destId="{72207B2E-1A18-496E-B89B-AEC62E5E761B}" srcOrd="0" destOrd="0" presId="urn:microsoft.com/office/officeart/2005/8/layout/hierarchy3"/>
    <dgm:cxn modelId="{D12E4C94-0AC7-421A-AF0A-F1316CB9FCDA}" type="presOf" srcId="{71E17FA4-FD37-40BB-93A7-E548D34852C4}" destId="{0B5C6A16-6712-4ACE-945B-B45D7E0B9DA8}" srcOrd="0" destOrd="0" presId="urn:microsoft.com/office/officeart/2005/8/layout/hierarchy3"/>
    <dgm:cxn modelId="{578EB696-7D9A-4B54-B39C-823DCD05D01B}" srcId="{AF619D85-4277-40F0-AD08-EF6156756D5D}" destId="{79506F5E-7A5E-4245-88A0-D88E279194AE}" srcOrd="2" destOrd="0" parTransId="{D5B5FA26-164C-409C-AB3C-DCE760971EAC}" sibTransId="{7B1B7721-EDEF-497F-8C0B-55A36696FFB3}"/>
    <dgm:cxn modelId="{7FBCEF97-CE81-42AC-8167-601C52DE753D}" type="presOf" srcId="{C729BBD5-6312-434E-BDF5-AD9EA4B9E5D2}" destId="{72FC3DDD-4752-48F0-8FB0-3A93EAF6BB41}" srcOrd="0" destOrd="0" presId="urn:microsoft.com/office/officeart/2005/8/layout/hierarchy3"/>
    <dgm:cxn modelId="{FD3AD999-57E9-4A22-A4CE-9DFA76B70F2B}" srcId="{C729BBD5-6312-434E-BDF5-AD9EA4B9E5D2}" destId="{AF619D85-4277-40F0-AD08-EF6156756D5D}" srcOrd="0" destOrd="0" parTransId="{AD226D04-8DFB-448D-80DF-0E2E715CE7C0}" sibTransId="{07AD67DF-228E-4D27-B4EE-1AAFAEA4A260}"/>
    <dgm:cxn modelId="{D665649B-C4E7-4855-B1DD-2257901CE7C2}" type="presOf" srcId="{0420CE7F-970D-4016-98F5-FB5C1EB38921}" destId="{9E46EE93-5E96-4B4D-BF08-3F7664122768}" srcOrd="0" destOrd="0" presId="urn:microsoft.com/office/officeart/2005/8/layout/hierarchy3"/>
    <dgm:cxn modelId="{23BFC7A3-D3BA-4932-8A45-BB24CB070AEB}" type="presOf" srcId="{AF619D85-4277-40F0-AD08-EF6156756D5D}" destId="{E59BEBF9-2D69-46CE-ADCF-FC52E0ACD75E}" srcOrd="0" destOrd="0" presId="urn:microsoft.com/office/officeart/2005/8/layout/hierarchy3"/>
    <dgm:cxn modelId="{76DD40A8-075B-4B6C-8910-A719DBAFAE63}" type="presOf" srcId="{79B6D1C6-D06E-4DEF-8885-2F6058B9A219}" destId="{704A03AE-9A55-40C0-B207-EB825029F20B}" srcOrd="0" destOrd="0" presId="urn:microsoft.com/office/officeart/2005/8/layout/hierarchy3"/>
    <dgm:cxn modelId="{8E362DAA-2A3A-4987-ADA8-A3384527971C}" type="presOf" srcId="{093D37DC-B73F-4DB6-92C5-F9B770942C84}" destId="{9259EA3E-912B-400C-83B0-3FA436F37353}" srcOrd="0" destOrd="0" presId="urn:microsoft.com/office/officeart/2005/8/layout/hierarchy3"/>
    <dgm:cxn modelId="{568EC5B1-AC61-4BFD-8019-20B2A20D6A95}" srcId="{AE890255-8EEE-4DB4-A2EC-73576C89D776}" destId="{2F874B0B-9D28-43BC-A410-352ECD8D04B5}" srcOrd="2" destOrd="0" parTransId="{658D47E3-9969-4215-97C8-D9750591632E}" sibTransId="{C6B50B6A-207A-4A80-9D50-4CF74D64BEED}"/>
    <dgm:cxn modelId="{ED1236B2-ECDB-4FA1-B65D-7C0E7E04FC40}" type="presOf" srcId="{D5B5FA26-164C-409C-AB3C-DCE760971EAC}" destId="{B218BC68-11ED-48C5-8B41-61B95CE8E8B0}" srcOrd="0" destOrd="0" presId="urn:microsoft.com/office/officeart/2005/8/layout/hierarchy3"/>
    <dgm:cxn modelId="{60036DB4-109E-4FEB-85EB-2812020097F1}" type="presOf" srcId="{CAB60945-156F-4A1B-AC82-185812181F75}" destId="{3437F1EF-31D8-4E90-884C-F1C80A3322DE}" srcOrd="0" destOrd="0" presId="urn:microsoft.com/office/officeart/2005/8/layout/hierarchy3"/>
    <dgm:cxn modelId="{F1A1DEB4-872C-46CB-8F0C-05BA9EF156CB}" srcId="{AF619D85-4277-40F0-AD08-EF6156756D5D}" destId="{3544ECF5-ABAD-47B6-B69B-85CE63DC5994}" srcOrd="5" destOrd="0" parTransId="{D1EC09E6-74E2-403E-B55D-0AAC1C3CF740}" sibTransId="{63F83AFA-1FB4-44CD-874F-C38BA4D35BAF}"/>
    <dgm:cxn modelId="{78088CB7-BBD8-4F4C-9E28-36FF5E73E3C2}" srcId="{58207148-AE56-419D-B30B-1D83A64C2D0C}" destId="{785AE542-A3B6-4B22-9A18-B5C806D661B8}" srcOrd="3" destOrd="0" parTransId="{D5D98398-6ED6-46FF-B41D-6FEBAABDD10F}" sibTransId="{3370C3E2-C29D-4DB9-9E6C-8BC7B6526148}"/>
    <dgm:cxn modelId="{5CD62FB9-8B94-415E-BF5C-DC1500BCFBCA}" type="presOf" srcId="{3544ECF5-ABAD-47B6-B69B-85CE63DC5994}" destId="{2187DAA1-824C-4530-AF74-3BF689AF2DB4}" srcOrd="0" destOrd="0" presId="urn:microsoft.com/office/officeart/2005/8/layout/hierarchy3"/>
    <dgm:cxn modelId="{02F35FB9-FF6F-40CA-B3D8-AE39CB31F848}" type="presOf" srcId="{BE12B057-4C17-4063-BDD6-BFB3965E4C18}" destId="{D2567A0E-4A48-4BBD-8205-8F166C098521}" srcOrd="0" destOrd="0" presId="urn:microsoft.com/office/officeart/2005/8/layout/hierarchy3"/>
    <dgm:cxn modelId="{2C065CBC-ABD1-44B6-BF7D-8B82DD949826}" srcId="{58207148-AE56-419D-B30B-1D83A64C2D0C}" destId="{3994995B-D458-4439-9E7A-F6235ACFCE27}" srcOrd="2" destOrd="0" parTransId="{8F56F06B-680A-43EF-89BF-022D93110233}" sibTransId="{04EED001-EE23-48C9-9086-E6F14EB909AA}"/>
    <dgm:cxn modelId="{942D63BF-C56D-49FE-86D6-79A8314F648A}" type="presOf" srcId="{239EB948-D92E-4F8C-8AD0-BE528D196971}" destId="{63764B64-EF34-424D-90D5-C5361A245EA8}" srcOrd="0" destOrd="0" presId="urn:microsoft.com/office/officeart/2005/8/layout/hierarchy3"/>
    <dgm:cxn modelId="{C88C11C3-CBF7-473C-94C3-F7875CAAD853}" type="presOf" srcId="{2F874B0B-9D28-43BC-A410-352ECD8D04B5}" destId="{3D1C4755-0410-4466-AD27-C953104E719A}" srcOrd="0" destOrd="0" presId="urn:microsoft.com/office/officeart/2005/8/layout/hierarchy3"/>
    <dgm:cxn modelId="{53281DC6-6879-47A0-B4D3-DF7603C909A2}" type="presOf" srcId="{AE890255-8EEE-4DB4-A2EC-73576C89D776}" destId="{45278C42-DA80-4633-ADB1-10EE2BD8545A}" srcOrd="0" destOrd="0" presId="urn:microsoft.com/office/officeart/2005/8/layout/hierarchy3"/>
    <dgm:cxn modelId="{E6A196CD-64B4-4828-BE1F-96983696BCA4}" srcId="{58207148-AE56-419D-B30B-1D83A64C2D0C}" destId="{093D37DC-B73F-4DB6-92C5-F9B770942C84}" srcOrd="1" destOrd="0" parTransId="{76FB01D0-8EBA-42C1-83D3-7E4250CC044D}" sibTransId="{27BBB6F5-9EAC-4688-A5A8-AD82B1B8F764}"/>
    <dgm:cxn modelId="{295725D8-FC22-4453-A2FB-129ABD7E6488}" type="presOf" srcId="{37021DBB-A9AE-4E02-9B3A-D30B150FC277}" destId="{5638AD39-1BD5-492D-AF5A-3BD99AC64EF7}" srcOrd="0" destOrd="0" presId="urn:microsoft.com/office/officeart/2005/8/layout/hierarchy3"/>
    <dgm:cxn modelId="{31DAF0E3-4294-4544-8F4D-CD950840AF40}" type="presOf" srcId="{58207148-AE56-419D-B30B-1D83A64C2D0C}" destId="{3799DBF1-D2CD-428B-A88B-AE27940DBDF6}" srcOrd="0" destOrd="0" presId="urn:microsoft.com/office/officeart/2005/8/layout/hierarchy3"/>
    <dgm:cxn modelId="{79A890E4-32BD-43C6-8FA7-9820B3F8C53B}" type="presOf" srcId="{A4CF8CD1-A3A1-45F8-BE22-A4B93F2F791B}" destId="{89575C28-1180-4A4C-B08E-281DD8DCDE49}" srcOrd="0" destOrd="0" presId="urn:microsoft.com/office/officeart/2005/8/layout/hierarchy3"/>
    <dgm:cxn modelId="{1EB16CE6-402C-4186-92A1-7BA57DFDDA95}" type="presOf" srcId="{8F56F06B-680A-43EF-89BF-022D93110233}" destId="{4A070351-2F45-405A-B8E1-2EC292BF87E6}" srcOrd="0" destOrd="0" presId="urn:microsoft.com/office/officeart/2005/8/layout/hierarchy3"/>
    <dgm:cxn modelId="{C06CFBEC-5840-4FA1-B57F-F1136F15E398}" type="presOf" srcId="{79506F5E-7A5E-4245-88A0-D88E279194AE}" destId="{BCCF741C-691A-489F-81C8-0881C76E7B68}" srcOrd="0" destOrd="0" presId="urn:microsoft.com/office/officeart/2005/8/layout/hierarchy3"/>
    <dgm:cxn modelId="{CC0CE0F1-2DAA-4A41-81EE-AB8780B1F176}" type="presOf" srcId="{58207148-AE56-419D-B30B-1D83A64C2D0C}" destId="{1ADB7EE5-8AF1-40C9-AF15-39FFEA43C906}" srcOrd="1" destOrd="0" presId="urn:microsoft.com/office/officeart/2005/8/layout/hierarchy3"/>
    <dgm:cxn modelId="{059948F2-F8C6-4D4B-8BA1-FA654E61987F}" type="presOf" srcId="{563FBC16-FAF8-471A-9ECD-F2962E3B04F8}" destId="{DDCB2BCF-F407-4A44-A7D0-7BB0A550585C}" srcOrd="0" destOrd="0" presId="urn:microsoft.com/office/officeart/2005/8/layout/hierarchy3"/>
    <dgm:cxn modelId="{3BB403F6-80D9-424C-95D2-79D8E1C97703}" srcId="{C179C008-A6D5-4135-8841-2A78AC952849}" destId="{D4EB2804-FDC4-4393-A02F-D12AC5ACB4FD}" srcOrd="3" destOrd="0" parTransId="{BE12B057-4C17-4063-BDD6-BFB3965E4C18}" sibTransId="{63FFEE00-45C9-4052-AFD9-C5A122FFABB4}"/>
    <dgm:cxn modelId="{A22EAFFE-A36B-423D-9C7E-3398D58BF04E}" type="presOf" srcId="{D4EB2804-FDC4-4393-A02F-D12AC5ACB4FD}" destId="{2BB21705-498F-4A9F-8CE8-42A343B8555D}" srcOrd="0" destOrd="0" presId="urn:microsoft.com/office/officeart/2005/8/layout/hierarchy3"/>
    <dgm:cxn modelId="{490F146F-B73E-4918-BCDD-0EA5607022D0}" type="presParOf" srcId="{72FC3DDD-4752-48F0-8FB0-3A93EAF6BB41}" destId="{61692C93-0F54-4884-8E7F-6DCEEE27F929}" srcOrd="0" destOrd="0" presId="urn:microsoft.com/office/officeart/2005/8/layout/hierarchy3"/>
    <dgm:cxn modelId="{33B82800-BC43-4D62-9930-B6255D31E654}" type="presParOf" srcId="{61692C93-0F54-4884-8E7F-6DCEEE27F929}" destId="{18A977B0-DE8F-44E3-B202-C3B0D5D95E9A}" srcOrd="0" destOrd="0" presId="urn:microsoft.com/office/officeart/2005/8/layout/hierarchy3"/>
    <dgm:cxn modelId="{711286B4-968F-4F83-B2BE-B77D0B16FDD6}" type="presParOf" srcId="{18A977B0-DE8F-44E3-B202-C3B0D5D95E9A}" destId="{E59BEBF9-2D69-46CE-ADCF-FC52E0ACD75E}" srcOrd="0" destOrd="0" presId="urn:microsoft.com/office/officeart/2005/8/layout/hierarchy3"/>
    <dgm:cxn modelId="{52CFA6A0-7D66-4DD2-9DED-81B07DEB5F7D}" type="presParOf" srcId="{18A977B0-DE8F-44E3-B202-C3B0D5D95E9A}" destId="{D27FE534-2A09-4490-82E2-8EF4FE8D7024}" srcOrd="1" destOrd="0" presId="urn:microsoft.com/office/officeart/2005/8/layout/hierarchy3"/>
    <dgm:cxn modelId="{6D2C49E7-389F-4FEC-977E-E5B9D0AB08C8}" type="presParOf" srcId="{61692C93-0F54-4884-8E7F-6DCEEE27F929}" destId="{ABB878EC-9B6B-4B33-B81E-95AF05C945D7}" srcOrd="1" destOrd="0" presId="urn:microsoft.com/office/officeart/2005/8/layout/hierarchy3"/>
    <dgm:cxn modelId="{B7AD71A7-EAA8-464E-A985-5D03732DEEF5}" type="presParOf" srcId="{ABB878EC-9B6B-4B33-B81E-95AF05C945D7}" destId="{B7BA7B4A-4516-4467-ABE0-B01E9FB2AB12}" srcOrd="0" destOrd="0" presId="urn:microsoft.com/office/officeart/2005/8/layout/hierarchy3"/>
    <dgm:cxn modelId="{8A9E7F2B-DEE2-4486-8D54-9695C97191C0}" type="presParOf" srcId="{ABB878EC-9B6B-4B33-B81E-95AF05C945D7}" destId="{D399F141-B04A-4456-8150-987698BD08B2}" srcOrd="1" destOrd="0" presId="urn:microsoft.com/office/officeart/2005/8/layout/hierarchy3"/>
    <dgm:cxn modelId="{80B0EFF7-22B5-4CFB-9385-DC20AB8E35E2}" type="presParOf" srcId="{ABB878EC-9B6B-4B33-B81E-95AF05C945D7}" destId="{DDCB2BCF-F407-4A44-A7D0-7BB0A550585C}" srcOrd="2" destOrd="0" presId="urn:microsoft.com/office/officeart/2005/8/layout/hierarchy3"/>
    <dgm:cxn modelId="{44A9BD9B-BDF4-4D60-A68C-3194C712F98D}" type="presParOf" srcId="{ABB878EC-9B6B-4B33-B81E-95AF05C945D7}" destId="{704A03AE-9A55-40C0-B207-EB825029F20B}" srcOrd="3" destOrd="0" presId="urn:microsoft.com/office/officeart/2005/8/layout/hierarchy3"/>
    <dgm:cxn modelId="{1D798749-C788-410F-B293-5F16FBE8D69A}" type="presParOf" srcId="{ABB878EC-9B6B-4B33-B81E-95AF05C945D7}" destId="{B218BC68-11ED-48C5-8B41-61B95CE8E8B0}" srcOrd="4" destOrd="0" presId="urn:microsoft.com/office/officeart/2005/8/layout/hierarchy3"/>
    <dgm:cxn modelId="{1E738C82-4D4D-4063-8D67-D396998FEEEC}" type="presParOf" srcId="{ABB878EC-9B6B-4B33-B81E-95AF05C945D7}" destId="{BCCF741C-691A-489F-81C8-0881C76E7B68}" srcOrd="5" destOrd="0" presId="urn:microsoft.com/office/officeart/2005/8/layout/hierarchy3"/>
    <dgm:cxn modelId="{74E47FF5-DCF8-452D-9AB1-4DDAC662EE33}" type="presParOf" srcId="{ABB878EC-9B6B-4B33-B81E-95AF05C945D7}" destId="{373DC8A7-39C2-47F9-A275-FC9C554B7A18}" srcOrd="6" destOrd="0" presId="urn:microsoft.com/office/officeart/2005/8/layout/hierarchy3"/>
    <dgm:cxn modelId="{62167E62-550A-4419-9557-F8AF057377C5}" type="presParOf" srcId="{ABB878EC-9B6B-4B33-B81E-95AF05C945D7}" destId="{CE4786F1-A2D8-4F87-952D-3EE3E719A28F}" srcOrd="7" destOrd="0" presId="urn:microsoft.com/office/officeart/2005/8/layout/hierarchy3"/>
    <dgm:cxn modelId="{06BDEB2E-B975-4F7D-9546-A5FF1D78A933}" type="presParOf" srcId="{ABB878EC-9B6B-4B33-B81E-95AF05C945D7}" destId="{63764B64-EF34-424D-90D5-C5361A245EA8}" srcOrd="8" destOrd="0" presId="urn:microsoft.com/office/officeart/2005/8/layout/hierarchy3"/>
    <dgm:cxn modelId="{80DBE43A-E9A2-4ABB-A23E-433D14AA4BA7}" type="presParOf" srcId="{ABB878EC-9B6B-4B33-B81E-95AF05C945D7}" destId="{73F03360-0106-4D30-B9DF-7EDFADCD5C2B}" srcOrd="9" destOrd="0" presId="urn:microsoft.com/office/officeart/2005/8/layout/hierarchy3"/>
    <dgm:cxn modelId="{6A705EDA-560B-4AEA-A675-2925345839B1}" type="presParOf" srcId="{ABB878EC-9B6B-4B33-B81E-95AF05C945D7}" destId="{763CBC7B-D9C5-4412-9490-3A4BC47A78D2}" srcOrd="10" destOrd="0" presId="urn:microsoft.com/office/officeart/2005/8/layout/hierarchy3"/>
    <dgm:cxn modelId="{4B1E5DE1-3B3A-4500-9217-60FDAC177D7B}" type="presParOf" srcId="{ABB878EC-9B6B-4B33-B81E-95AF05C945D7}" destId="{2187DAA1-824C-4530-AF74-3BF689AF2DB4}" srcOrd="11" destOrd="0" presId="urn:microsoft.com/office/officeart/2005/8/layout/hierarchy3"/>
    <dgm:cxn modelId="{9819E17F-5BA9-4190-BDEB-B8F947B7AB4D}" type="presParOf" srcId="{72FC3DDD-4752-48F0-8FB0-3A93EAF6BB41}" destId="{15A45DE2-9966-4DCF-BE0B-80C70E54CF5D}" srcOrd="1" destOrd="0" presId="urn:microsoft.com/office/officeart/2005/8/layout/hierarchy3"/>
    <dgm:cxn modelId="{B9DC18BC-C82A-44F3-820B-2E572C36B980}" type="presParOf" srcId="{15A45DE2-9966-4DCF-BE0B-80C70E54CF5D}" destId="{91C9DD66-2DE5-4C16-932F-030F1DD2666D}" srcOrd="0" destOrd="0" presId="urn:microsoft.com/office/officeart/2005/8/layout/hierarchy3"/>
    <dgm:cxn modelId="{D98B9B0C-FE74-49A3-854E-1DEC65283C93}" type="presParOf" srcId="{91C9DD66-2DE5-4C16-932F-030F1DD2666D}" destId="{A05A0304-57B6-490A-947D-D931EDB2F075}" srcOrd="0" destOrd="0" presId="urn:microsoft.com/office/officeart/2005/8/layout/hierarchy3"/>
    <dgm:cxn modelId="{3EE9C141-4230-4C14-93E1-7A5293A36151}" type="presParOf" srcId="{91C9DD66-2DE5-4C16-932F-030F1DD2666D}" destId="{66E401D4-7850-42B2-9B64-F81F580AD023}" srcOrd="1" destOrd="0" presId="urn:microsoft.com/office/officeart/2005/8/layout/hierarchy3"/>
    <dgm:cxn modelId="{B45CAA10-8972-4C4E-AE12-2C0F4F1A51A4}" type="presParOf" srcId="{15A45DE2-9966-4DCF-BE0B-80C70E54CF5D}" destId="{DF672E4D-FFA3-407E-B9FF-A052C88ABBEB}" srcOrd="1" destOrd="0" presId="urn:microsoft.com/office/officeart/2005/8/layout/hierarchy3"/>
    <dgm:cxn modelId="{FE9F9D84-F04B-4623-B65D-769D9E3E7596}" type="presParOf" srcId="{DF672E4D-FFA3-407E-B9FF-A052C88ABBEB}" destId="{9E46EE93-5E96-4B4D-BF08-3F7664122768}" srcOrd="0" destOrd="0" presId="urn:microsoft.com/office/officeart/2005/8/layout/hierarchy3"/>
    <dgm:cxn modelId="{1DD015AE-B874-4DEC-9BC8-0771E9E30C32}" type="presParOf" srcId="{DF672E4D-FFA3-407E-B9FF-A052C88ABBEB}" destId="{8C772D15-6484-496D-A48D-9F51E750345F}" srcOrd="1" destOrd="0" presId="urn:microsoft.com/office/officeart/2005/8/layout/hierarchy3"/>
    <dgm:cxn modelId="{32A3132B-4129-470B-9A1C-D11F5A74BD5E}" type="presParOf" srcId="{DF672E4D-FFA3-407E-B9FF-A052C88ABBEB}" destId="{E5B79548-0F1A-4F17-B718-91617B32F002}" srcOrd="2" destOrd="0" presId="urn:microsoft.com/office/officeart/2005/8/layout/hierarchy3"/>
    <dgm:cxn modelId="{E738FA61-86CC-4C11-AC2C-5DB9465622CC}" type="presParOf" srcId="{DF672E4D-FFA3-407E-B9FF-A052C88ABBEB}" destId="{5638AD39-1BD5-492D-AF5A-3BD99AC64EF7}" srcOrd="3" destOrd="0" presId="urn:microsoft.com/office/officeart/2005/8/layout/hierarchy3"/>
    <dgm:cxn modelId="{7F2D8B6C-32CB-4124-B790-6CB95FA03C8C}" type="presParOf" srcId="{DF672E4D-FFA3-407E-B9FF-A052C88ABBEB}" destId="{BC0AA0AF-83B8-4564-8680-7C859FE73B78}" srcOrd="4" destOrd="0" presId="urn:microsoft.com/office/officeart/2005/8/layout/hierarchy3"/>
    <dgm:cxn modelId="{41AD6F62-6D85-42F5-AF5B-563B850540AE}" type="presParOf" srcId="{DF672E4D-FFA3-407E-B9FF-A052C88ABBEB}" destId="{5E58D963-3F9F-4BCE-B0C5-6D4E452D9056}" srcOrd="5" destOrd="0" presId="urn:microsoft.com/office/officeart/2005/8/layout/hierarchy3"/>
    <dgm:cxn modelId="{7A98D851-1EC6-465D-A24B-A0A889D8ED3B}" type="presParOf" srcId="{DF672E4D-FFA3-407E-B9FF-A052C88ABBEB}" destId="{D2567A0E-4A48-4BBD-8205-8F166C098521}" srcOrd="6" destOrd="0" presId="urn:microsoft.com/office/officeart/2005/8/layout/hierarchy3"/>
    <dgm:cxn modelId="{9C8B417D-C465-4BF1-9B20-D7A94640C101}" type="presParOf" srcId="{DF672E4D-FFA3-407E-B9FF-A052C88ABBEB}" destId="{2BB21705-498F-4A9F-8CE8-42A343B8555D}" srcOrd="7" destOrd="0" presId="urn:microsoft.com/office/officeart/2005/8/layout/hierarchy3"/>
    <dgm:cxn modelId="{FFC83FDA-84C0-4263-B96C-0BDD63A44838}" type="presParOf" srcId="{72FC3DDD-4752-48F0-8FB0-3A93EAF6BB41}" destId="{DDC69EF0-2D38-4EB2-AFA2-69D4F8B36778}" srcOrd="2" destOrd="0" presId="urn:microsoft.com/office/officeart/2005/8/layout/hierarchy3"/>
    <dgm:cxn modelId="{506748A2-C8F0-4E70-916D-1FBB6E11F175}" type="presParOf" srcId="{DDC69EF0-2D38-4EB2-AFA2-69D4F8B36778}" destId="{B8115912-92D0-4C79-B4AE-40FD9531B0E3}" srcOrd="0" destOrd="0" presId="urn:microsoft.com/office/officeart/2005/8/layout/hierarchy3"/>
    <dgm:cxn modelId="{2CC95D2F-43A3-465B-B747-136079735A93}" type="presParOf" srcId="{B8115912-92D0-4C79-B4AE-40FD9531B0E3}" destId="{3799DBF1-D2CD-428B-A88B-AE27940DBDF6}" srcOrd="0" destOrd="0" presId="urn:microsoft.com/office/officeart/2005/8/layout/hierarchy3"/>
    <dgm:cxn modelId="{07A26C35-DC3B-4E35-AE2E-85CE37DFE220}" type="presParOf" srcId="{B8115912-92D0-4C79-B4AE-40FD9531B0E3}" destId="{1ADB7EE5-8AF1-40C9-AF15-39FFEA43C906}" srcOrd="1" destOrd="0" presId="urn:microsoft.com/office/officeart/2005/8/layout/hierarchy3"/>
    <dgm:cxn modelId="{AE80A47B-99EB-42F7-B39D-79A205F38E34}" type="presParOf" srcId="{DDC69EF0-2D38-4EB2-AFA2-69D4F8B36778}" destId="{8A13878A-6392-47F4-80CC-9C0CD519ED87}" srcOrd="1" destOrd="0" presId="urn:microsoft.com/office/officeart/2005/8/layout/hierarchy3"/>
    <dgm:cxn modelId="{CE0C2EAD-B444-4D81-A439-59723B1DB5DF}" type="presParOf" srcId="{8A13878A-6392-47F4-80CC-9C0CD519ED87}" destId="{0B5C6A16-6712-4ACE-945B-B45D7E0B9DA8}" srcOrd="0" destOrd="0" presId="urn:microsoft.com/office/officeart/2005/8/layout/hierarchy3"/>
    <dgm:cxn modelId="{E6B46C08-669C-4762-85EA-BB1D17908C93}" type="presParOf" srcId="{8A13878A-6392-47F4-80CC-9C0CD519ED87}" destId="{89575C28-1180-4A4C-B08E-281DD8DCDE49}" srcOrd="1" destOrd="0" presId="urn:microsoft.com/office/officeart/2005/8/layout/hierarchy3"/>
    <dgm:cxn modelId="{B5BBF052-D499-4A70-BF7D-00557580C0FA}" type="presParOf" srcId="{8A13878A-6392-47F4-80CC-9C0CD519ED87}" destId="{B4F4E734-D8AD-44A6-81AF-5E979853A3FC}" srcOrd="2" destOrd="0" presId="urn:microsoft.com/office/officeart/2005/8/layout/hierarchy3"/>
    <dgm:cxn modelId="{AE3AB2F7-EC81-4000-97BC-8A6E31F954FA}" type="presParOf" srcId="{8A13878A-6392-47F4-80CC-9C0CD519ED87}" destId="{9259EA3E-912B-400C-83B0-3FA436F37353}" srcOrd="3" destOrd="0" presId="urn:microsoft.com/office/officeart/2005/8/layout/hierarchy3"/>
    <dgm:cxn modelId="{4606364B-41AE-4E11-AB8E-F85EA7D2C800}" type="presParOf" srcId="{8A13878A-6392-47F4-80CC-9C0CD519ED87}" destId="{4A070351-2F45-405A-B8E1-2EC292BF87E6}" srcOrd="4" destOrd="0" presId="urn:microsoft.com/office/officeart/2005/8/layout/hierarchy3"/>
    <dgm:cxn modelId="{8D56B78B-30CA-42CA-8029-E1EB2E24994C}" type="presParOf" srcId="{8A13878A-6392-47F4-80CC-9C0CD519ED87}" destId="{2F14B175-3A36-4D42-8C0C-F16FFF716458}" srcOrd="5" destOrd="0" presId="urn:microsoft.com/office/officeart/2005/8/layout/hierarchy3"/>
    <dgm:cxn modelId="{245D4DED-39E2-4E42-8703-F9E4D1077129}" type="presParOf" srcId="{8A13878A-6392-47F4-80CC-9C0CD519ED87}" destId="{F1639001-5102-48CE-A9FA-C4FC8C95A958}" srcOrd="6" destOrd="0" presId="urn:microsoft.com/office/officeart/2005/8/layout/hierarchy3"/>
    <dgm:cxn modelId="{7F987B83-486C-4600-9095-7EDFCCC994D6}" type="presParOf" srcId="{8A13878A-6392-47F4-80CC-9C0CD519ED87}" destId="{1325707D-7B8A-41C1-AF08-4E3EF494D4AB}" srcOrd="7" destOrd="0" presId="urn:microsoft.com/office/officeart/2005/8/layout/hierarchy3"/>
    <dgm:cxn modelId="{B9E76D32-9C7E-471E-93AF-E5739A53BF42}" type="presParOf" srcId="{72FC3DDD-4752-48F0-8FB0-3A93EAF6BB41}" destId="{7DF50854-A832-4C84-98B4-F3F7096C6F4F}" srcOrd="3" destOrd="0" presId="urn:microsoft.com/office/officeart/2005/8/layout/hierarchy3"/>
    <dgm:cxn modelId="{90C420E4-2930-454F-AC7E-B7FBB57C3752}" type="presParOf" srcId="{7DF50854-A832-4C84-98B4-F3F7096C6F4F}" destId="{C63B43ED-1CA3-4F94-A07B-6D4EF74A79E5}" srcOrd="0" destOrd="0" presId="urn:microsoft.com/office/officeart/2005/8/layout/hierarchy3"/>
    <dgm:cxn modelId="{BBA5116C-7FF0-4026-A504-530DE2A6CEAA}" type="presParOf" srcId="{C63B43ED-1CA3-4F94-A07B-6D4EF74A79E5}" destId="{45278C42-DA80-4633-ADB1-10EE2BD8545A}" srcOrd="0" destOrd="0" presId="urn:microsoft.com/office/officeart/2005/8/layout/hierarchy3"/>
    <dgm:cxn modelId="{6993BC71-1920-4CBC-8EAD-B534F2E61B08}" type="presParOf" srcId="{C63B43ED-1CA3-4F94-A07B-6D4EF74A79E5}" destId="{10C62856-D3FC-40D4-ABB6-93DF156CB7E5}" srcOrd="1" destOrd="0" presId="urn:microsoft.com/office/officeart/2005/8/layout/hierarchy3"/>
    <dgm:cxn modelId="{994BA5A1-0089-4EF3-8583-FCCE668613AE}" type="presParOf" srcId="{7DF50854-A832-4C84-98B4-F3F7096C6F4F}" destId="{702F4889-F723-4428-8134-5CFA4D29ED43}" srcOrd="1" destOrd="0" presId="urn:microsoft.com/office/officeart/2005/8/layout/hierarchy3"/>
    <dgm:cxn modelId="{4BD1A50D-D100-4554-B8CB-5D6938D6DC36}" type="presParOf" srcId="{702F4889-F723-4428-8134-5CFA4D29ED43}" destId="{72207B2E-1A18-496E-B89B-AEC62E5E761B}" srcOrd="0" destOrd="0" presId="urn:microsoft.com/office/officeart/2005/8/layout/hierarchy3"/>
    <dgm:cxn modelId="{013E16BF-54DE-4AE4-91B5-AF76908ACC2E}" type="presParOf" srcId="{702F4889-F723-4428-8134-5CFA4D29ED43}" destId="{A0613046-1D75-40AE-9E1C-4428FDC7173B}" srcOrd="1" destOrd="0" presId="urn:microsoft.com/office/officeart/2005/8/layout/hierarchy3"/>
    <dgm:cxn modelId="{F931248C-1F57-4CCB-BDDA-E0284902C45C}" type="presParOf" srcId="{702F4889-F723-4428-8134-5CFA4D29ED43}" destId="{3437F1EF-31D8-4E90-884C-F1C80A3322DE}" srcOrd="2" destOrd="0" presId="urn:microsoft.com/office/officeart/2005/8/layout/hierarchy3"/>
    <dgm:cxn modelId="{CCE24D0B-E986-4C83-BA0A-C372321DE06E}" type="presParOf" srcId="{702F4889-F723-4428-8134-5CFA4D29ED43}" destId="{292E738E-08B4-446C-9DA2-62564640CDA2}" srcOrd="3" destOrd="0" presId="urn:microsoft.com/office/officeart/2005/8/layout/hierarchy3"/>
    <dgm:cxn modelId="{BAD94F3B-C254-4B75-8CD4-265CAF094584}" type="presParOf" srcId="{702F4889-F723-4428-8134-5CFA4D29ED43}" destId="{5E819A76-A4BC-4AD1-865D-109E08DC7765}" srcOrd="4" destOrd="0" presId="urn:microsoft.com/office/officeart/2005/8/layout/hierarchy3"/>
    <dgm:cxn modelId="{A3381B7B-F410-42C5-A919-9615ABFD672A}" type="presParOf" srcId="{702F4889-F723-4428-8134-5CFA4D29ED43}" destId="{3D1C4755-0410-4466-AD27-C953104E719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638C93-419F-4765-AD2A-1DDF4FDBCE6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24D64A7-0B04-4962-A968-121F409421C0}">
      <dgm:prSet/>
      <dgm:spPr/>
      <dgm:t>
        <a:bodyPr/>
        <a:lstStyle/>
        <a:p>
          <a:r>
            <a:rPr lang="fr-FR"/>
            <a:t>Conteneurisation : Docker</a:t>
          </a:r>
          <a:endParaRPr lang="en-US"/>
        </a:p>
      </dgm:t>
    </dgm:pt>
    <dgm:pt modelId="{1F5A55B5-4FFD-48C4-84F0-F42184FDB203}" type="parTrans" cxnId="{E0F73A48-A142-4AFF-A531-ADEE83AA8FC8}">
      <dgm:prSet/>
      <dgm:spPr/>
      <dgm:t>
        <a:bodyPr/>
        <a:lstStyle/>
        <a:p>
          <a:endParaRPr lang="en-US"/>
        </a:p>
      </dgm:t>
    </dgm:pt>
    <dgm:pt modelId="{9ADA69EB-912B-45E6-A8F2-8CB218E88623}" type="sibTrans" cxnId="{E0F73A48-A142-4AFF-A531-ADEE83AA8FC8}">
      <dgm:prSet/>
      <dgm:spPr/>
      <dgm:t>
        <a:bodyPr/>
        <a:lstStyle/>
        <a:p>
          <a:endParaRPr lang="en-US"/>
        </a:p>
      </dgm:t>
    </dgm:pt>
    <dgm:pt modelId="{05BF8A3F-0E36-4B79-ABEB-5C757C931C35}">
      <dgm:prSet/>
      <dgm:spPr/>
      <dgm:t>
        <a:bodyPr/>
        <a:lstStyle/>
        <a:p>
          <a:r>
            <a:rPr lang="fr-FR"/>
            <a:t>Orchestrateur : Hadoop</a:t>
          </a:r>
          <a:endParaRPr lang="en-US"/>
        </a:p>
      </dgm:t>
    </dgm:pt>
    <dgm:pt modelId="{9CA93EA0-3FF6-4B75-8E55-1152F0F3019E}" type="parTrans" cxnId="{1600E91E-265D-4B39-8335-077F7E5FB765}">
      <dgm:prSet/>
      <dgm:spPr/>
      <dgm:t>
        <a:bodyPr/>
        <a:lstStyle/>
        <a:p>
          <a:endParaRPr lang="en-US"/>
        </a:p>
      </dgm:t>
    </dgm:pt>
    <dgm:pt modelId="{FAEB534D-43EB-49ED-AD17-9978999E00C5}" type="sibTrans" cxnId="{1600E91E-265D-4B39-8335-077F7E5FB765}">
      <dgm:prSet/>
      <dgm:spPr/>
      <dgm:t>
        <a:bodyPr/>
        <a:lstStyle/>
        <a:p>
          <a:endParaRPr lang="en-US"/>
        </a:p>
      </dgm:t>
    </dgm:pt>
    <dgm:pt modelId="{D52511DF-A9FB-4638-AF60-B867CFF065F9}">
      <dgm:prSet/>
      <dgm:spPr/>
      <dgm:t>
        <a:bodyPr/>
        <a:lstStyle/>
        <a:p>
          <a:r>
            <a:rPr lang="fr-FR"/>
            <a:t>Traitement et analyse des données : Spark, Jupyter notebook</a:t>
          </a:r>
          <a:endParaRPr lang="en-US"/>
        </a:p>
      </dgm:t>
    </dgm:pt>
    <dgm:pt modelId="{776EA8D3-1050-4E45-8F0E-6DF1B370730A}" type="parTrans" cxnId="{D5E7129F-D171-4701-9FA0-B77CE2D31188}">
      <dgm:prSet/>
      <dgm:spPr/>
      <dgm:t>
        <a:bodyPr/>
        <a:lstStyle/>
        <a:p>
          <a:endParaRPr lang="en-US"/>
        </a:p>
      </dgm:t>
    </dgm:pt>
    <dgm:pt modelId="{3F79470A-FC0D-46E7-AC7B-127F96A7EF77}" type="sibTrans" cxnId="{D5E7129F-D171-4701-9FA0-B77CE2D31188}">
      <dgm:prSet/>
      <dgm:spPr/>
      <dgm:t>
        <a:bodyPr/>
        <a:lstStyle/>
        <a:p>
          <a:endParaRPr lang="en-US"/>
        </a:p>
      </dgm:t>
    </dgm:pt>
    <dgm:pt modelId="{F0E1FAD9-9515-4E80-956C-E62A7283F85F}">
      <dgm:prSet/>
      <dgm:spPr/>
      <dgm:t>
        <a:bodyPr/>
        <a:lstStyle/>
        <a:p>
          <a:r>
            <a:rPr lang="fr-FR"/>
            <a:t>Visualisation : Power BI, Streamlit</a:t>
          </a:r>
          <a:endParaRPr lang="en-US"/>
        </a:p>
      </dgm:t>
    </dgm:pt>
    <dgm:pt modelId="{16F73F54-9924-4549-B6FC-059C35DC677F}" type="parTrans" cxnId="{6EDA79CF-95CE-4450-BAAB-6EA57EB201F9}">
      <dgm:prSet/>
      <dgm:spPr/>
      <dgm:t>
        <a:bodyPr/>
        <a:lstStyle/>
        <a:p>
          <a:endParaRPr lang="en-US"/>
        </a:p>
      </dgm:t>
    </dgm:pt>
    <dgm:pt modelId="{68139FBE-9C98-4B73-92FA-BE892096C74A}" type="sibTrans" cxnId="{6EDA79CF-95CE-4450-BAAB-6EA57EB201F9}">
      <dgm:prSet/>
      <dgm:spPr/>
      <dgm:t>
        <a:bodyPr/>
        <a:lstStyle/>
        <a:p>
          <a:endParaRPr lang="en-US"/>
        </a:p>
      </dgm:t>
    </dgm:pt>
    <dgm:pt modelId="{28393D5F-3268-4605-8897-09E3EF632A2D}">
      <dgm:prSet/>
      <dgm:spPr/>
      <dgm:t>
        <a:bodyPr/>
        <a:lstStyle/>
        <a:p>
          <a:r>
            <a:rPr lang="fr-FR"/>
            <a:t>Base de données : MongoDB (Atlas), MongoDB (Service)</a:t>
          </a:r>
          <a:endParaRPr lang="en-US"/>
        </a:p>
      </dgm:t>
    </dgm:pt>
    <dgm:pt modelId="{27D70803-2A5E-4B36-B5BD-EFCBC03960F9}" type="parTrans" cxnId="{79A4A766-4CFA-4656-9221-AB0B4736207B}">
      <dgm:prSet/>
      <dgm:spPr/>
      <dgm:t>
        <a:bodyPr/>
        <a:lstStyle/>
        <a:p>
          <a:endParaRPr lang="en-US"/>
        </a:p>
      </dgm:t>
    </dgm:pt>
    <dgm:pt modelId="{7A65FFB5-3B0F-4A47-8C14-5E4CB0FC31F5}" type="sibTrans" cxnId="{79A4A766-4CFA-4656-9221-AB0B4736207B}">
      <dgm:prSet/>
      <dgm:spPr/>
      <dgm:t>
        <a:bodyPr/>
        <a:lstStyle/>
        <a:p>
          <a:endParaRPr lang="en-US"/>
        </a:p>
      </dgm:t>
    </dgm:pt>
    <dgm:pt modelId="{CAAB6659-D0DE-4F10-9950-EF61AF032A24}" type="pres">
      <dgm:prSet presAssocID="{77638C93-419F-4765-AD2A-1DDF4FDBCE66}" presName="vert0" presStyleCnt="0">
        <dgm:presLayoutVars>
          <dgm:dir/>
          <dgm:animOne val="branch"/>
          <dgm:animLvl val="lvl"/>
        </dgm:presLayoutVars>
      </dgm:prSet>
      <dgm:spPr/>
    </dgm:pt>
    <dgm:pt modelId="{C26E3CCA-3268-4BB1-B099-1CA8E3F5691D}" type="pres">
      <dgm:prSet presAssocID="{324D64A7-0B04-4962-A968-121F409421C0}" presName="thickLine" presStyleLbl="alignNode1" presStyleIdx="0" presStyleCnt="5"/>
      <dgm:spPr/>
    </dgm:pt>
    <dgm:pt modelId="{8039CBD5-1982-4113-9BFD-389603561EB2}" type="pres">
      <dgm:prSet presAssocID="{324D64A7-0B04-4962-A968-121F409421C0}" presName="horz1" presStyleCnt="0"/>
      <dgm:spPr/>
    </dgm:pt>
    <dgm:pt modelId="{5D8BF662-9C71-4E96-A03C-5CFF8DB83FD8}" type="pres">
      <dgm:prSet presAssocID="{324D64A7-0B04-4962-A968-121F409421C0}" presName="tx1" presStyleLbl="revTx" presStyleIdx="0" presStyleCnt="5"/>
      <dgm:spPr/>
    </dgm:pt>
    <dgm:pt modelId="{F89416A3-6FC6-48C9-9970-BAAE5C6ED7AC}" type="pres">
      <dgm:prSet presAssocID="{324D64A7-0B04-4962-A968-121F409421C0}" presName="vert1" presStyleCnt="0"/>
      <dgm:spPr/>
    </dgm:pt>
    <dgm:pt modelId="{F7D420CD-DFF3-4044-9F41-03E199324307}" type="pres">
      <dgm:prSet presAssocID="{05BF8A3F-0E36-4B79-ABEB-5C757C931C35}" presName="thickLine" presStyleLbl="alignNode1" presStyleIdx="1" presStyleCnt="5"/>
      <dgm:spPr/>
    </dgm:pt>
    <dgm:pt modelId="{36DAFF0F-5BF4-4D52-A816-C649DB4C9DC8}" type="pres">
      <dgm:prSet presAssocID="{05BF8A3F-0E36-4B79-ABEB-5C757C931C35}" presName="horz1" presStyleCnt="0"/>
      <dgm:spPr/>
    </dgm:pt>
    <dgm:pt modelId="{D1AB5013-7BD7-418F-BE7A-927B4D575911}" type="pres">
      <dgm:prSet presAssocID="{05BF8A3F-0E36-4B79-ABEB-5C757C931C35}" presName="tx1" presStyleLbl="revTx" presStyleIdx="1" presStyleCnt="5"/>
      <dgm:spPr/>
    </dgm:pt>
    <dgm:pt modelId="{3DAE9FB5-1C06-471F-8290-7414B8CEBD49}" type="pres">
      <dgm:prSet presAssocID="{05BF8A3F-0E36-4B79-ABEB-5C757C931C35}" presName="vert1" presStyleCnt="0"/>
      <dgm:spPr/>
    </dgm:pt>
    <dgm:pt modelId="{AD6A3B33-3CAB-4BA0-8FF5-591B860D50C0}" type="pres">
      <dgm:prSet presAssocID="{D52511DF-A9FB-4638-AF60-B867CFF065F9}" presName="thickLine" presStyleLbl="alignNode1" presStyleIdx="2" presStyleCnt="5"/>
      <dgm:spPr/>
    </dgm:pt>
    <dgm:pt modelId="{542E0900-D391-44CB-83D1-EF8392744F44}" type="pres">
      <dgm:prSet presAssocID="{D52511DF-A9FB-4638-AF60-B867CFF065F9}" presName="horz1" presStyleCnt="0"/>
      <dgm:spPr/>
    </dgm:pt>
    <dgm:pt modelId="{18E486C5-DEB7-4EF1-8622-623FAB280477}" type="pres">
      <dgm:prSet presAssocID="{D52511DF-A9FB-4638-AF60-B867CFF065F9}" presName="tx1" presStyleLbl="revTx" presStyleIdx="2" presStyleCnt="5"/>
      <dgm:spPr/>
    </dgm:pt>
    <dgm:pt modelId="{37A6D086-67A7-4337-A3B5-F3524F006D91}" type="pres">
      <dgm:prSet presAssocID="{D52511DF-A9FB-4638-AF60-B867CFF065F9}" presName="vert1" presStyleCnt="0"/>
      <dgm:spPr/>
    </dgm:pt>
    <dgm:pt modelId="{85237DCF-F8D7-4ADA-B051-6316C8FF70CC}" type="pres">
      <dgm:prSet presAssocID="{F0E1FAD9-9515-4E80-956C-E62A7283F85F}" presName="thickLine" presStyleLbl="alignNode1" presStyleIdx="3" presStyleCnt="5"/>
      <dgm:spPr/>
    </dgm:pt>
    <dgm:pt modelId="{D13C7361-A2EC-429B-9E93-F3BE6CE14711}" type="pres">
      <dgm:prSet presAssocID="{F0E1FAD9-9515-4E80-956C-E62A7283F85F}" presName="horz1" presStyleCnt="0"/>
      <dgm:spPr/>
    </dgm:pt>
    <dgm:pt modelId="{47B6043A-DB81-40F8-964F-91BD5C0CA441}" type="pres">
      <dgm:prSet presAssocID="{F0E1FAD9-9515-4E80-956C-E62A7283F85F}" presName="tx1" presStyleLbl="revTx" presStyleIdx="3" presStyleCnt="5"/>
      <dgm:spPr/>
    </dgm:pt>
    <dgm:pt modelId="{207730A6-AE31-4627-A48F-799196A49AFB}" type="pres">
      <dgm:prSet presAssocID="{F0E1FAD9-9515-4E80-956C-E62A7283F85F}" presName="vert1" presStyleCnt="0"/>
      <dgm:spPr/>
    </dgm:pt>
    <dgm:pt modelId="{38D4634E-E9C8-4FD9-8123-A5F17F270AC0}" type="pres">
      <dgm:prSet presAssocID="{28393D5F-3268-4605-8897-09E3EF632A2D}" presName="thickLine" presStyleLbl="alignNode1" presStyleIdx="4" presStyleCnt="5"/>
      <dgm:spPr/>
    </dgm:pt>
    <dgm:pt modelId="{66593460-F4C9-4322-A347-573B1B24853E}" type="pres">
      <dgm:prSet presAssocID="{28393D5F-3268-4605-8897-09E3EF632A2D}" presName="horz1" presStyleCnt="0"/>
      <dgm:spPr/>
    </dgm:pt>
    <dgm:pt modelId="{18F18213-7F87-4AFA-AD72-8F12C904C69E}" type="pres">
      <dgm:prSet presAssocID="{28393D5F-3268-4605-8897-09E3EF632A2D}" presName="tx1" presStyleLbl="revTx" presStyleIdx="4" presStyleCnt="5"/>
      <dgm:spPr/>
    </dgm:pt>
    <dgm:pt modelId="{9A69C675-E1CF-4A0D-8A3E-63617C3069ED}" type="pres">
      <dgm:prSet presAssocID="{28393D5F-3268-4605-8897-09E3EF632A2D}" presName="vert1" presStyleCnt="0"/>
      <dgm:spPr/>
    </dgm:pt>
  </dgm:ptLst>
  <dgm:cxnLst>
    <dgm:cxn modelId="{342B4602-9206-4937-B9E8-17B4D38C9C61}" type="presOf" srcId="{05BF8A3F-0E36-4B79-ABEB-5C757C931C35}" destId="{D1AB5013-7BD7-418F-BE7A-927B4D575911}" srcOrd="0" destOrd="0" presId="urn:microsoft.com/office/officeart/2008/layout/LinedList"/>
    <dgm:cxn modelId="{1600E91E-265D-4B39-8335-077F7E5FB765}" srcId="{77638C93-419F-4765-AD2A-1DDF4FDBCE66}" destId="{05BF8A3F-0E36-4B79-ABEB-5C757C931C35}" srcOrd="1" destOrd="0" parTransId="{9CA93EA0-3FF6-4B75-8E55-1152F0F3019E}" sibTransId="{FAEB534D-43EB-49ED-AD17-9978999E00C5}"/>
    <dgm:cxn modelId="{200BEF22-5AAA-4CB4-86CC-EF0880869E28}" type="presOf" srcId="{D52511DF-A9FB-4638-AF60-B867CFF065F9}" destId="{18E486C5-DEB7-4EF1-8622-623FAB280477}" srcOrd="0" destOrd="0" presId="urn:microsoft.com/office/officeart/2008/layout/LinedList"/>
    <dgm:cxn modelId="{79A4A766-4CFA-4656-9221-AB0B4736207B}" srcId="{77638C93-419F-4765-AD2A-1DDF4FDBCE66}" destId="{28393D5F-3268-4605-8897-09E3EF632A2D}" srcOrd="4" destOrd="0" parTransId="{27D70803-2A5E-4B36-B5BD-EFCBC03960F9}" sibTransId="{7A65FFB5-3B0F-4A47-8C14-5E4CB0FC31F5}"/>
    <dgm:cxn modelId="{E0F73A48-A142-4AFF-A531-ADEE83AA8FC8}" srcId="{77638C93-419F-4765-AD2A-1DDF4FDBCE66}" destId="{324D64A7-0B04-4962-A968-121F409421C0}" srcOrd="0" destOrd="0" parTransId="{1F5A55B5-4FFD-48C4-84F0-F42184FDB203}" sibTransId="{9ADA69EB-912B-45E6-A8F2-8CB218E88623}"/>
    <dgm:cxn modelId="{8B6F584A-1F9F-4927-86F5-2CBF43BAACCD}" type="presOf" srcId="{324D64A7-0B04-4962-A968-121F409421C0}" destId="{5D8BF662-9C71-4E96-A03C-5CFF8DB83FD8}" srcOrd="0" destOrd="0" presId="urn:microsoft.com/office/officeart/2008/layout/LinedList"/>
    <dgm:cxn modelId="{BFA3658D-42C3-4FFD-A5FC-644FF1940AE7}" type="presOf" srcId="{77638C93-419F-4765-AD2A-1DDF4FDBCE66}" destId="{CAAB6659-D0DE-4F10-9950-EF61AF032A24}" srcOrd="0" destOrd="0" presId="urn:microsoft.com/office/officeart/2008/layout/LinedList"/>
    <dgm:cxn modelId="{D5E7129F-D171-4701-9FA0-B77CE2D31188}" srcId="{77638C93-419F-4765-AD2A-1DDF4FDBCE66}" destId="{D52511DF-A9FB-4638-AF60-B867CFF065F9}" srcOrd="2" destOrd="0" parTransId="{776EA8D3-1050-4E45-8F0E-6DF1B370730A}" sibTransId="{3F79470A-FC0D-46E7-AC7B-127F96A7EF77}"/>
    <dgm:cxn modelId="{6EDA79CF-95CE-4450-BAAB-6EA57EB201F9}" srcId="{77638C93-419F-4765-AD2A-1DDF4FDBCE66}" destId="{F0E1FAD9-9515-4E80-956C-E62A7283F85F}" srcOrd="3" destOrd="0" parTransId="{16F73F54-9924-4549-B6FC-059C35DC677F}" sibTransId="{68139FBE-9C98-4B73-92FA-BE892096C74A}"/>
    <dgm:cxn modelId="{67A783D8-88F1-4C2C-AA05-51668311F7DF}" type="presOf" srcId="{28393D5F-3268-4605-8897-09E3EF632A2D}" destId="{18F18213-7F87-4AFA-AD72-8F12C904C69E}" srcOrd="0" destOrd="0" presId="urn:microsoft.com/office/officeart/2008/layout/LinedList"/>
    <dgm:cxn modelId="{D84FB7DB-87FB-445D-9327-C0A2496C87D7}" type="presOf" srcId="{F0E1FAD9-9515-4E80-956C-E62A7283F85F}" destId="{47B6043A-DB81-40F8-964F-91BD5C0CA441}" srcOrd="0" destOrd="0" presId="urn:microsoft.com/office/officeart/2008/layout/LinedList"/>
    <dgm:cxn modelId="{4585362C-511C-478B-823E-DE8F2C8C5A86}" type="presParOf" srcId="{CAAB6659-D0DE-4F10-9950-EF61AF032A24}" destId="{C26E3CCA-3268-4BB1-B099-1CA8E3F5691D}" srcOrd="0" destOrd="0" presId="urn:microsoft.com/office/officeart/2008/layout/LinedList"/>
    <dgm:cxn modelId="{63B9A5A2-2BB3-4D09-805E-C7EF423B3CA7}" type="presParOf" srcId="{CAAB6659-D0DE-4F10-9950-EF61AF032A24}" destId="{8039CBD5-1982-4113-9BFD-389603561EB2}" srcOrd="1" destOrd="0" presId="urn:microsoft.com/office/officeart/2008/layout/LinedList"/>
    <dgm:cxn modelId="{F8773F17-835C-40F3-8B80-222716071CDE}" type="presParOf" srcId="{8039CBD5-1982-4113-9BFD-389603561EB2}" destId="{5D8BF662-9C71-4E96-A03C-5CFF8DB83FD8}" srcOrd="0" destOrd="0" presId="urn:microsoft.com/office/officeart/2008/layout/LinedList"/>
    <dgm:cxn modelId="{C6C5C65E-9852-46EC-96CB-C66AED3AFB08}" type="presParOf" srcId="{8039CBD5-1982-4113-9BFD-389603561EB2}" destId="{F89416A3-6FC6-48C9-9970-BAAE5C6ED7AC}" srcOrd="1" destOrd="0" presId="urn:microsoft.com/office/officeart/2008/layout/LinedList"/>
    <dgm:cxn modelId="{A6BC6964-7936-4D3B-9335-1E444975FE28}" type="presParOf" srcId="{CAAB6659-D0DE-4F10-9950-EF61AF032A24}" destId="{F7D420CD-DFF3-4044-9F41-03E199324307}" srcOrd="2" destOrd="0" presId="urn:microsoft.com/office/officeart/2008/layout/LinedList"/>
    <dgm:cxn modelId="{B99A40E7-AED1-4579-AA25-8EA292BD3A18}" type="presParOf" srcId="{CAAB6659-D0DE-4F10-9950-EF61AF032A24}" destId="{36DAFF0F-5BF4-4D52-A816-C649DB4C9DC8}" srcOrd="3" destOrd="0" presId="urn:microsoft.com/office/officeart/2008/layout/LinedList"/>
    <dgm:cxn modelId="{94DC83D9-301E-4337-8E16-36230DC99F8C}" type="presParOf" srcId="{36DAFF0F-5BF4-4D52-A816-C649DB4C9DC8}" destId="{D1AB5013-7BD7-418F-BE7A-927B4D575911}" srcOrd="0" destOrd="0" presId="urn:microsoft.com/office/officeart/2008/layout/LinedList"/>
    <dgm:cxn modelId="{A9717620-0E6C-461F-A41E-28F755565392}" type="presParOf" srcId="{36DAFF0F-5BF4-4D52-A816-C649DB4C9DC8}" destId="{3DAE9FB5-1C06-471F-8290-7414B8CEBD49}" srcOrd="1" destOrd="0" presId="urn:microsoft.com/office/officeart/2008/layout/LinedList"/>
    <dgm:cxn modelId="{7E17617F-3C23-4636-B58E-E4DDD5921567}" type="presParOf" srcId="{CAAB6659-D0DE-4F10-9950-EF61AF032A24}" destId="{AD6A3B33-3CAB-4BA0-8FF5-591B860D50C0}" srcOrd="4" destOrd="0" presId="urn:microsoft.com/office/officeart/2008/layout/LinedList"/>
    <dgm:cxn modelId="{7536AF49-9020-4A49-934A-E5742896DDD2}" type="presParOf" srcId="{CAAB6659-D0DE-4F10-9950-EF61AF032A24}" destId="{542E0900-D391-44CB-83D1-EF8392744F44}" srcOrd="5" destOrd="0" presId="urn:microsoft.com/office/officeart/2008/layout/LinedList"/>
    <dgm:cxn modelId="{1B1872B6-0EFE-4F67-A906-1DE4553C3D39}" type="presParOf" srcId="{542E0900-D391-44CB-83D1-EF8392744F44}" destId="{18E486C5-DEB7-4EF1-8622-623FAB280477}" srcOrd="0" destOrd="0" presId="urn:microsoft.com/office/officeart/2008/layout/LinedList"/>
    <dgm:cxn modelId="{E5F12A96-EE80-4061-ADF5-CC2A57942D73}" type="presParOf" srcId="{542E0900-D391-44CB-83D1-EF8392744F44}" destId="{37A6D086-67A7-4337-A3B5-F3524F006D91}" srcOrd="1" destOrd="0" presId="urn:microsoft.com/office/officeart/2008/layout/LinedList"/>
    <dgm:cxn modelId="{42DE0D8E-BC4B-4471-A1C8-482823BE4238}" type="presParOf" srcId="{CAAB6659-D0DE-4F10-9950-EF61AF032A24}" destId="{85237DCF-F8D7-4ADA-B051-6316C8FF70CC}" srcOrd="6" destOrd="0" presId="urn:microsoft.com/office/officeart/2008/layout/LinedList"/>
    <dgm:cxn modelId="{9D042EDF-676A-44F0-839D-99AC3862AF6B}" type="presParOf" srcId="{CAAB6659-D0DE-4F10-9950-EF61AF032A24}" destId="{D13C7361-A2EC-429B-9E93-F3BE6CE14711}" srcOrd="7" destOrd="0" presId="urn:microsoft.com/office/officeart/2008/layout/LinedList"/>
    <dgm:cxn modelId="{A04F132F-A9A1-4C61-8DDC-B5D290E0DAD0}" type="presParOf" srcId="{D13C7361-A2EC-429B-9E93-F3BE6CE14711}" destId="{47B6043A-DB81-40F8-964F-91BD5C0CA441}" srcOrd="0" destOrd="0" presId="urn:microsoft.com/office/officeart/2008/layout/LinedList"/>
    <dgm:cxn modelId="{F93BF836-6C80-4DE6-BCCC-24ECF5DEECCD}" type="presParOf" srcId="{D13C7361-A2EC-429B-9E93-F3BE6CE14711}" destId="{207730A6-AE31-4627-A48F-799196A49AFB}" srcOrd="1" destOrd="0" presId="urn:microsoft.com/office/officeart/2008/layout/LinedList"/>
    <dgm:cxn modelId="{8DA6FEB6-BE17-4B0E-94EA-38B5FBAD74E6}" type="presParOf" srcId="{CAAB6659-D0DE-4F10-9950-EF61AF032A24}" destId="{38D4634E-E9C8-4FD9-8123-A5F17F270AC0}" srcOrd="8" destOrd="0" presId="urn:microsoft.com/office/officeart/2008/layout/LinedList"/>
    <dgm:cxn modelId="{2CF49B88-67F0-497F-AA1C-C840FE21F24C}" type="presParOf" srcId="{CAAB6659-D0DE-4F10-9950-EF61AF032A24}" destId="{66593460-F4C9-4322-A347-573B1B24853E}" srcOrd="9" destOrd="0" presId="urn:microsoft.com/office/officeart/2008/layout/LinedList"/>
    <dgm:cxn modelId="{8352434B-805D-44D5-8251-74C433942D1B}" type="presParOf" srcId="{66593460-F4C9-4322-A347-573B1B24853E}" destId="{18F18213-7F87-4AFA-AD72-8F12C904C69E}" srcOrd="0" destOrd="0" presId="urn:microsoft.com/office/officeart/2008/layout/LinedList"/>
    <dgm:cxn modelId="{EF765020-C76B-46D3-B019-7F4E497AE0FC}" type="presParOf" srcId="{66593460-F4C9-4322-A347-573B1B24853E}" destId="{9A69C675-E1CF-4A0D-8A3E-63617C3069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2CC309-DCA9-48AE-B57F-CA30633435CA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59B65AF9-E6D8-4F86-A07C-39C8DC01C9D3}">
      <dgm:prSet/>
      <dgm:spPr/>
      <dgm:t>
        <a:bodyPr/>
        <a:lstStyle/>
        <a:p>
          <a:r>
            <a:rPr lang="fr-FR"/>
            <a:t>Prise en main avec Docker Desktop</a:t>
          </a:r>
        </a:p>
      </dgm:t>
    </dgm:pt>
    <dgm:pt modelId="{88939F28-8DD6-4110-84A3-9FBF986635B9}" type="parTrans" cxnId="{9100F807-5F00-431B-890B-BB3998923F8E}">
      <dgm:prSet/>
      <dgm:spPr/>
      <dgm:t>
        <a:bodyPr/>
        <a:lstStyle/>
        <a:p>
          <a:endParaRPr lang="fr-FR"/>
        </a:p>
      </dgm:t>
    </dgm:pt>
    <dgm:pt modelId="{EDB8EC14-8DD0-4540-9906-94D1EA8247E0}" type="sibTrans" cxnId="{9100F807-5F00-431B-890B-BB3998923F8E}">
      <dgm:prSet/>
      <dgm:spPr/>
      <dgm:t>
        <a:bodyPr/>
        <a:lstStyle/>
        <a:p>
          <a:endParaRPr lang="fr-FR"/>
        </a:p>
      </dgm:t>
    </dgm:pt>
    <dgm:pt modelId="{392E1A15-4CDE-415E-B63F-1218B4365635}">
      <dgm:prSet/>
      <dgm:spPr/>
      <dgm:t>
        <a:bodyPr/>
        <a:lstStyle/>
        <a:p>
          <a:r>
            <a:rPr lang="fr-FR"/>
            <a:t>Problème d’intégration de Spark avec MongoDB</a:t>
          </a:r>
        </a:p>
      </dgm:t>
    </dgm:pt>
    <dgm:pt modelId="{06CB4552-1008-4AA2-9F51-912F21A5F354}" type="parTrans" cxnId="{1E34325B-4B6D-42FE-9F18-110077C22F18}">
      <dgm:prSet/>
      <dgm:spPr/>
      <dgm:t>
        <a:bodyPr/>
        <a:lstStyle/>
        <a:p>
          <a:endParaRPr lang="fr-FR"/>
        </a:p>
      </dgm:t>
    </dgm:pt>
    <dgm:pt modelId="{585D212D-8091-4C2C-BA37-6F9D2E9215B7}" type="sibTrans" cxnId="{1E34325B-4B6D-42FE-9F18-110077C22F18}">
      <dgm:prSet/>
      <dgm:spPr/>
      <dgm:t>
        <a:bodyPr/>
        <a:lstStyle/>
        <a:p>
          <a:endParaRPr lang="fr-FR"/>
        </a:p>
      </dgm:t>
    </dgm:pt>
    <dgm:pt modelId="{E3DC9E54-7871-4977-AED0-D3DE17C6868E}">
      <dgm:prSet/>
      <dgm:spPr/>
      <dgm:t>
        <a:bodyPr/>
        <a:lstStyle/>
        <a:p>
          <a:r>
            <a:rPr lang="fr-FR"/>
            <a:t>Connexion MongoDB et Power BI</a:t>
          </a:r>
        </a:p>
      </dgm:t>
    </dgm:pt>
    <dgm:pt modelId="{2631D553-C91A-42E9-AD53-653A3CA5D860}" type="parTrans" cxnId="{021B698D-086B-468F-8694-4256E322964D}">
      <dgm:prSet/>
      <dgm:spPr/>
      <dgm:t>
        <a:bodyPr/>
        <a:lstStyle/>
        <a:p>
          <a:endParaRPr lang="fr-FR"/>
        </a:p>
      </dgm:t>
    </dgm:pt>
    <dgm:pt modelId="{6CD19B64-6FCF-46C8-BFFD-E7DAC95A598B}" type="sibTrans" cxnId="{021B698D-086B-468F-8694-4256E322964D}">
      <dgm:prSet/>
      <dgm:spPr/>
      <dgm:t>
        <a:bodyPr/>
        <a:lstStyle/>
        <a:p>
          <a:endParaRPr lang="fr-FR"/>
        </a:p>
      </dgm:t>
    </dgm:pt>
    <dgm:pt modelId="{93262617-7EFA-4B55-A5C8-4A7D20BD94A0}">
      <dgm:prSet/>
      <dgm:spPr/>
      <dgm:t>
        <a:bodyPr/>
        <a:lstStyle/>
        <a:p>
          <a:r>
            <a:rPr lang="fr-FR"/>
            <a:t>Configuration de la carte sur Power BI</a:t>
          </a:r>
        </a:p>
      </dgm:t>
    </dgm:pt>
    <dgm:pt modelId="{4F437671-DAB5-4D0C-9DBE-43AE7FE87116}" type="parTrans" cxnId="{54A4BF48-BF0D-4390-899C-CDB19FE2B69D}">
      <dgm:prSet/>
      <dgm:spPr/>
      <dgm:t>
        <a:bodyPr/>
        <a:lstStyle/>
        <a:p>
          <a:endParaRPr lang="fr-FR"/>
        </a:p>
      </dgm:t>
    </dgm:pt>
    <dgm:pt modelId="{C0318FAA-F159-4E6A-BD31-E11F9AC4A9A8}" type="sibTrans" cxnId="{54A4BF48-BF0D-4390-899C-CDB19FE2B69D}">
      <dgm:prSet/>
      <dgm:spPr/>
      <dgm:t>
        <a:bodyPr/>
        <a:lstStyle/>
        <a:p>
          <a:endParaRPr lang="fr-FR"/>
        </a:p>
      </dgm:t>
    </dgm:pt>
    <dgm:pt modelId="{24CF8460-85B5-4125-9E08-4FD6DE25D6DE}" type="pres">
      <dgm:prSet presAssocID="{0B2CC309-DCA9-48AE-B57F-CA30633435CA}" presName="matrix" presStyleCnt="0">
        <dgm:presLayoutVars>
          <dgm:chMax val="1"/>
          <dgm:dir/>
          <dgm:resizeHandles val="exact"/>
        </dgm:presLayoutVars>
      </dgm:prSet>
      <dgm:spPr/>
    </dgm:pt>
    <dgm:pt modelId="{A5590ECB-6455-478C-A90A-D2BB18626C13}" type="pres">
      <dgm:prSet presAssocID="{0B2CC309-DCA9-48AE-B57F-CA30633435CA}" presName="diamond" presStyleLbl="bgShp" presStyleIdx="0" presStyleCnt="1"/>
      <dgm:spPr/>
    </dgm:pt>
    <dgm:pt modelId="{743957DC-EB9E-4F19-A3C7-B43A654EC225}" type="pres">
      <dgm:prSet presAssocID="{0B2CC309-DCA9-48AE-B57F-CA30633435C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4D0CE27-AA2E-4AFA-9641-53994D91E237}" type="pres">
      <dgm:prSet presAssocID="{0B2CC309-DCA9-48AE-B57F-CA30633435C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E51769A-2455-4BE2-9E30-798A620B1564}" type="pres">
      <dgm:prSet presAssocID="{0B2CC309-DCA9-48AE-B57F-CA30633435C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2F1A3B3-EBE2-4DDE-A61D-8C0AE9B1FBF2}" type="pres">
      <dgm:prSet presAssocID="{0B2CC309-DCA9-48AE-B57F-CA30633435C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100F807-5F00-431B-890B-BB3998923F8E}" srcId="{0B2CC309-DCA9-48AE-B57F-CA30633435CA}" destId="{59B65AF9-E6D8-4F86-A07C-39C8DC01C9D3}" srcOrd="0" destOrd="0" parTransId="{88939F28-8DD6-4110-84A3-9FBF986635B9}" sibTransId="{EDB8EC14-8DD0-4540-9906-94D1EA8247E0}"/>
    <dgm:cxn modelId="{27A67A18-7530-4EDC-B7A8-C34C34EA5EEA}" type="presOf" srcId="{E3DC9E54-7871-4977-AED0-D3DE17C6868E}" destId="{3E51769A-2455-4BE2-9E30-798A620B1564}" srcOrd="0" destOrd="0" presId="urn:microsoft.com/office/officeart/2005/8/layout/matrix3"/>
    <dgm:cxn modelId="{A6239531-C663-426C-A257-84E6F776DF30}" type="presOf" srcId="{392E1A15-4CDE-415E-B63F-1218B4365635}" destId="{74D0CE27-AA2E-4AFA-9641-53994D91E237}" srcOrd="0" destOrd="0" presId="urn:microsoft.com/office/officeart/2005/8/layout/matrix3"/>
    <dgm:cxn modelId="{56018832-3F18-4C4B-9289-87C3F32AA2A5}" type="presOf" srcId="{59B65AF9-E6D8-4F86-A07C-39C8DC01C9D3}" destId="{743957DC-EB9E-4F19-A3C7-B43A654EC225}" srcOrd="0" destOrd="0" presId="urn:microsoft.com/office/officeart/2005/8/layout/matrix3"/>
    <dgm:cxn modelId="{1E34325B-4B6D-42FE-9F18-110077C22F18}" srcId="{0B2CC309-DCA9-48AE-B57F-CA30633435CA}" destId="{392E1A15-4CDE-415E-B63F-1218B4365635}" srcOrd="1" destOrd="0" parTransId="{06CB4552-1008-4AA2-9F51-912F21A5F354}" sibTransId="{585D212D-8091-4C2C-BA37-6F9D2E9215B7}"/>
    <dgm:cxn modelId="{54A4BF48-BF0D-4390-899C-CDB19FE2B69D}" srcId="{0B2CC309-DCA9-48AE-B57F-CA30633435CA}" destId="{93262617-7EFA-4B55-A5C8-4A7D20BD94A0}" srcOrd="3" destOrd="0" parTransId="{4F437671-DAB5-4D0C-9DBE-43AE7FE87116}" sibTransId="{C0318FAA-F159-4E6A-BD31-E11F9AC4A9A8}"/>
    <dgm:cxn modelId="{98DD8F82-0BDE-45A1-99BA-CC7134AFD767}" type="presOf" srcId="{93262617-7EFA-4B55-A5C8-4A7D20BD94A0}" destId="{A2F1A3B3-EBE2-4DDE-A61D-8C0AE9B1FBF2}" srcOrd="0" destOrd="0" presId="urn:microsoft.com/office/officeart/2005/8/layout/matrix3"/>
    <dgm:cxn modelId="{021B698D-086B-468F-8694-4256E322964D}" srcId="{0B2CC309-DCA9-48AE-B57F-CA30633435CA}" destId="{E3DC9E54-7871-4977-AED0-D3DE17C6868E}" srcOrd="2" destOrd="0" parTransId="{2631D553-C91A-42E9-AD53-653A3CA5D860}" sibTransId="{6CD19B64-6FCF-46C8-BFFD-E7DAC95A598B}"/>
    <dgm:cxn modelId="{42D675BD-D3AC-438F-BFC7-A2A62017BA2E}" type="presOf" srcId="{0B2CC309-DCA9-48AE-B57F-CA30633435CA}" destId="{24CF8460-85B5-4125-9E08-4FD6DE25D6DE}" srcOrd="0" destOrd="0" presId="urn:microsoft.com/office/officeart/2005/8/layout/matrix3"/>
    <dgm:cxn modelId="{CF303FB6-C34D-4DF8-8886-7A560E7D7FE6}" type="presParOf" srcId="{24CF8460-85B5-4125-9E08-4FD6DE25D6DE}" destId="{A5590ECB-6455-478C-A90A-D2BB18626C13}" srcOrd="0" destOrd="0" presId="urn:microsoft.com/office/officeart/2005/8/layout/matrix3"/>
    <dgm:cxn modelId="{AAD589D5-DABD-4793-91BE-0EC21238CAA8}" type="presParOf" srcId="{24CF8460-85B5-4125-9E08-4FD6DE25D6DE}" destId="{743957DC-EB9E-4F19-A3C7-B43A654EC225}" srcOrd="1" destOrd="0" presId="urn:microsoft.com/office/officeart/2005/8/layout/matrix3"/>
    <dgm:cxn modelId="{6EE60B02-A5A3-486E-850A-7CCB252AA2F9}" type="presParOf" srcId="{24CF8460-85B5-4125-9E08-4FD6DE25D6DE}" destId="{74D0CE27-AA2E-4AFA-9641-53994D91E237}" srcOrd="2" destOrd="0" presId="urn:microsoft.com/office/officeart/2005/8/layout/matrix3"/>
    <dgm:cxn modelId="{4D6EFDCB-03AF-4B44-8ED2-765057130951}" type="presParOf" srcId="{24CF8460-85B5-4125-9E08-4FD6DE25D6DE}" destId="{3E51769A-2455-4BE2-9E30-798A620B1564}" srcOrd="3" destOrd="0" presId="urn:microsoft.com/office/officeart/2005/8/layout/matrix3"/>
    <dgm:cxn modelId="{62205ADF-A757-4AC2-A4E2-4AC584AC8B6D}" type="presParOf" srcId="{24CF8460-85B5-4125-9E08-4FD6DE25D6DE}" destId="{A2F1A3B3-EBE2-4DDE-A61D-8C0AE9B1FBF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010EB6-59E9-42A9-85DF-C66DC9FF755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1A250B-D37B-4443-A7D3-8EF133CE3126}">
      <dgm:prSet/>
      <dgm:spPr/>
      <dgm:t>
        <a:bodyPr/>
        <a:lstStyle/>
        <a:p>
          <a:r>
            <a:rPr lang="fr-FR"/>
            <a:t>Ce projet nous a permis d’apprendre à utiliser une architecture lambda ainsi que différentes technologies comme hadoop, spark ou PowerBI.</a:t>
          </a:r>
          <a:endParaRPr lang="en-US"/>
        </a:p>
      </dgm:t>
    </dgm:pt>
    <dgm:pt modelId="{1E1CFB35-87FD-406C-9196-6ED617ECAB7D}" type="parTrans" cxnId="{371B29DB-6689-497E-8871-3E1CA02BA794}">
      <dgm:prSet/>
      <dgm:spPr/>
      <dgm:t>
        <a:bodyPr/>
        <a:lstStyle/>
        <a:p>
          <a:endParaRPr lang="en-US"/>
        </a:p>
      </dgm:t>
    </dgm:pt>
    <dgm:pt modelId="{A341CE00-41B8-4CC3-BDF7-64BEDCE02828}" type="sibTrans" cxnId="{371B29DB-6689-497E-8871-3E1CA02BA794}">
      <dgm:prSet/>
      <dgm:spPr/>
      <dgm:t>
        <a:bodyPr/>
        <a:lstStyle/>
        <a:p>
          <a:endParaRPr lang="en-US"/>
        </a:p>
      </dgm:t>
    </dgm:pt>
    <dgm:pt modelId="{D9C8F3CD-9AE5-4E4C-940A-C83102A522A1}">
      <dgm:prSet/>
      <dgm:spPr/>
      <dgm:t>
        <a:bodyPr/>
        <a:lstStyle/>
        <a:p>
          <a:r>
            <a:rPr lang="fr-FR"/>
            <a:t>On est conscient d’avoir fait une simulation de bigdata car les données étaient peu nombreuses et nos machines peu performantes.</a:t>
          </a:r>
          <a:endParaRPr lang="en-US"/>
        </a:p>
      </dgm:t>
    </dgm:pt>
    <dgm:pt modelId="{231D4EFC-FDBD-4E50-BFD0-C0A4BC71438B}" type="parTrans" cxnId="{54FB3B48-3C79-45AB-937F-1E11A79ED01A}">
      <dgm:prSet/>
      <dgm:spPr/>
      <dgm:t>
        <a:bodyPr/>
        <a:lstStyle/>
        <a:p>
          <a:endParaRPr lang="en-US"/>
        </a:p>
      </dgm:t>
    </dgm:pt>
    <dgm:pt modelId="{318F5EAE-A583-43F4-99AD-86BA6B459367}" type="sibTrans" cxnId="{54FB3B48-3C79-45AB-937F-1E11A79ED01A}">
      <dgm:prSet/>
      <dgm:spPr/>
      <dgm:t>
        <a:bodyPr/>
        <a:lstStyle/>
        <a:p>
          <a:endParaRPr lang="en-US"/>
        </a:p>
      </dgm:t>
    </dgm:pt>
    <dgm:pt modelId="{62B95C3F-8AF0-4FAA-BD5E-7C45503A4183}">
      <dgm:prSet/>
      <dgm:spPr/>
      <dgm:t>
        <a:bodyPr/>
        <a:lstStyle/>
        <a:p>
          <a:r>
            <a:rPr lang="fr-FR"/>
            <a:t>Cette semaine était intensif car nous étions en autonomie. On a du faire beaucoup de recherches pour maitriser les différents outils.</a:t>
          </a:r>
          <a:endParaRPr lang="en-US"/>
        </a:p>
      </dgm:t>
    </dgm:pt>
    <dgm:pt modelId="{D84D1203-EF91-4D69-9B42-40F78EE287D2}" type="parTrans" cxnId="{31C8E275-71C4-4343-A707-0AD546415809}">
      <dgm:prSet/>
      <dgm:spPr/>
      <dgm:t>
        <a:bodyPr/>
        <a:lstStyle/>
        <a:p>
          <a:endParaRPr lang="en-US"/>
        </a:p>
      </dgm:t>
    </dgm:pt>
    <dgm:pt modelId="{29F56B11-190B-4C6D-9CC8-0E9C52F3BB7D}" type="sibTrans" cxnId="{31C8E275-71C4-4343-A707-0AD546415809}">
      <dgm:prSet/>
      <dgm:spPr/>
      <dgm:t>
        <a:bodyPr/>
        <a:lstStyle/>
        <a:p>
          <a:endParaRPr lang="en-US"/>
        </a:p>
      </dgm:t>
    </dgm:pt>
    <dgm:pt modelId="{5EAF7237-0073-4B1E-B67B-DAF3B757E1E3}" type="pres">
      <dgm:prSet presAssocID="{C5010EB6-59E9-42A9-85DF-C66DC9FF755A}" presName="vert0" presStyleCnt="0">
        <dgm:presLayoutVars>
          <dgm:dir/>
          <dgm:animOne val="branch"/>
          <dgm:animLvl val="lvl"/>
        </dgm:presLayoutVars>
      </dgm:prSet>
      <dgm:spPr/>
    </dgm:pt>
    <dgm:pt modelId="{5E540F52-2CA6-4187-8137-B2712C4E4322}" type="pres">
      <dgm:prSet presAssocID="{971A250B-D37B-4443-A7D3-8EF133CE3126}" presName="thickLine" presStyleLbl="alignNode1" presStyleIdx="0" presStyleCnt="3"/>
      <dgm:spPr/>
    </dgm:pt>
    <dgm:pt modelId="{620E5BF8-893E-4E61-9064-815BAD47DB52}" type="pres">
      <dgm:prSet presAssocID="{971A250B-D37B-4443-A7D3-8EF133CE3126}" presName="horz1" presStyleCnt="0"/>
      <dgm:spPr/>
    </dgm:pt>
    <dgm:pt modelId="{1B54B2CB-0424-4EBE-8F33-3955500D1CB4}" type="pres">
      <dgm:prSet presAssocID="{971A250B-D37B-4443-A7D3-8EF133CE3126}" presName="tx1" presStyleLbl="revTx" presStyleIdx="0" presStyleCnt="3"/>
      <dgm:spPr/>
    </dgm:pt>
    <dgm:pt modelId="{42B0FB9E-4A17-4195-931F-77013737959D}" type="pres">
      <dgm:prSet presAssocID="{971A250B-D37B-4443-A7D3-8EF133CE3126}" presName="vert1" presStyleCnt="0"/>
      <dgm:spPr/>
    </dgm:pt>
    <dgm:pt modelId="{F5A03CB5-83EE-424F-BE8C-614F51BB94B4}" type="pres">
      <dgm:prSet presAssocID="{D9C8F3CD-9AE5-4E4C-940A-C83102A522A1}" presName="thickLine" presStyleLbl="alignNode1" presStyleIdx="1" presStyleCnt="3"/>
      <dgm:spPr/>
    </dgm:pt>
    <dgm:pt modelId="{DF349C58-F7A3-45AD-98F5-63EBDE1599A0}" type="pres">
      <dgm:prSet presAssocID="{D9C8F3CD-9AE5-4E4C-940A-C83102A522A1}" presName="horz1" presStyleCnt="0"/>
      <dgm:spPr/>
    </dgm:pt>
    <dgm:pt modelId="{BABF1AC3-A3A6-439B-AC67-F0D33323B312}" type="pres">
      <dgm:prSet presAssocID="{D9C8F3CD-9AE5-4E4C-940A-C83102A522A1}" presName="tx1" presStyleLbl="revTx" presStyleIdx="1" presStyleCnt="3"/>
      <dgm:spPr/>
    </dgm:pt>
    <dgm:pt modelId="{67CFFF0E-DB8B-4E43-B89C-E03123BCAE6E}" type="pres">
      <dgm:prSet presAssocID="{D9C8F3CD-9AE5-4E4C-940A-C83102A522A1}" presName="vert1" presStyleCnt="0"/>
      <dgm:spPr/>
    </dgm:pt>
    <dgm:pt modelId="{CA3ACAC9-5309-4538-8E37-875B2B3A1536}" type="pres">
      <dgm:prSet presAssocID="{62B95C3F-8AF0-4FAA-BD5E-7C45503A4183}" presName="thickLine" presStyleLbl="alignNode1" presStyleIdx="2" presStyleCnt="3"/>
      <dgm:spPr/>
    </dgm:pt>
    <dgm:pt modelId="{EA58C27E-0006-4D79-BC42-1300626A350E}" type="pres">
      <dgm:prSet presAssocID="{62B95C3F-8AF0-4FAA-BD5E-7C45503A4183}" presName="horz1" presStyleCnt="0"/>
      <dgm:spPr/>
    </dgm:pt>
    <dgm:pt modelId="{8DBC365D-5611-474C-B0DD-A478BA753DFF}" type="pres">
      <dgm:prSet presAssocID="{62B95C3F-8AF0-4FAA-BD5E-7C45503A4183}" presName="tx1" presStyleLbl="revTx" presStyleIdx="2" presStyleCnt="3"/>
      <dgm:spPr/>
    </dgm:pt>
    <dgm:pt modelId="{FB405673-0659-42F7-B9DB-D0F2EBA86010}" type="pres">
      <dgm:prSet presAssocID="{62B95C3F-8AF0-4FAA-BD5E-7C45503A4183}" presName="vert1" presStyleCnt="0"/>
      <dgm:spPr/>
    </dgm:pt>
  </dgm:ptLst>
  <dgm:cxnLst>
    <dgm:cxn modelId="{58F0E61A-D183-4D5C-8A16-82E5D1A682B3}" type="presOf" srcId="{C5010EB6-59E9-42A9-85DF-C66DC9FF755A}" destId="{5EAF7237-0073-4B1E-B67B-DAF3B757E1E3}" srcOrd="0" destOrd="0" presId="urn:microsoft.com/office/officeart/2008/layout/LinedList"/>
    <dgm:cxn modelId="{54FB3B48-3C79-45AB-937F-1E11A79ED01A}" srcId="{C5010EB6-59E9-42A9-85DF-C66DC9FF755A}" destId="{D9C8F3CD-9AE5-4E4C-940A-C83102A522A1}" srcOrd="1" destOrd="0" parTransId="{231D4EFC-FDBD-4E50-BFD0-C0A4BC71438B}" sibTransId="{318F5EAE-A583-43F4-99AD-86BA6B459367}"/>
    <dgm:cxn modelId="{31C8E275-71C4-4343-A707-0AD546415809}" srcId="{C5010EB6-59E9-42A9-85DF-C66DC9FF755A}" destId="{62B95C3F-8AF0-4FAA-BD5E-7C45503A4183}" srcOrd="2" destOrd="0" parTransId="{D84D1203-EF91-4D69-9B42-40F78EE287D2}" sibTransId="{29F56B11-190B-4C6D-9CC8-0E9C52F3BB7D}"/>
    <dgm:cxn modelId="{10B0617D-5C65-4597-9A12-687F9B675005}" type="presOf" srcId="{971A250B-D37B-4443-A7D3-8EF133CE3126}" destId="{1B54B2CB-0424-4EBE-8F33-3955500D1CB4}" srcOrd="0" destOrd="0" presId="urn:microsoft.com/office/officeart/2008/layout/LinedList"/>
    <dgm:cxn modelId="{2CE0979C-AA26-4E86-800E-7D9F7A789B17}" type="presOf" srcId="{D9C8F3CD-9AE5-4E4C-940A-C83102A522A1}" destId="{BABF1AC3-A3A6-439B-AC67-F0D33323B312}" srcOrd="0" destOrd="0" presId="urn:microsoft.com/office/officeart/2008/layout/LinedList"/>
    <dgm:cxn modelId="{123A77B1-7D00-4382-B305-87A9F5BC0887}" type="presOf" srcId="{62B95C3F-8AF0-4FAA-BD5E-7C45503A4183}" destId="{8DBC365D-5611-474C-B0DD-A478BA753DFF}" srcOrd="0" destOrd="0" presId="urn:microsoft.com/office/officeart/2008/layout/LinedList"/>
    <dgm:cxn modelId="{371B29DB-6689-497E-8871-3E1CA02BA794}" srcId="{C5010EB6-59E9-42A9-85DF-C66DC9FF755A}" destId="{971A250B-D37B-4443-A7D3-8EF133CE3126}" srcOrd="0" destOrd="0" parTransId="{1E1CFB35-87FD-406C-9196-6ED617ECAB7D}" sibTransId="{A341CE00-41B8-4CC3-BDF7-64BEDCE02828}"/>
    <dgm:cxn modelId="{6DBC4F17-6D06-4DFE-9BD2-F2E6B9AF1509}" type="presParOf" srcId="{5EAF7237-0073-4B1E-B67B-DAF3B757E1E3}" destId="{5E540F52-2CA6-4187-8137-B2712C4E4322}" srcOrd="0" destOrd="0" presId="urn:microsoft.com/office/officeart/2008/layout/LinedList"/>
    <dgm:cxn modelId="{5363F137-EEEB-466B-B799-D2C03F41B771}" type="presParOf" srcId="{5EAF7237-0073-4B1E-B67B-DAF3B757E1E3}" destId="{620E5BF8-893E-4E61-9064-815BAD47DB52}" srcOrd="1" destOrd="0" presId="urn:microsoft.com/office/officeart/2008/layout/LinedList"/>
    <dgm:cxn modelId="{EA211209-05E1-4D1B-BD10-8B9FA7B30575}" type="presParOf" srcId="{620E5BF8-893E-4E61-9064-815BAD47DB52}" destId="{1B54B2CB-0424-4EBE-8F33-3955500D1CB4}" srcOrd="0" destOrd="0" presId="urn:microsoft.com/office/officeart/2008/layout/LinedList"/>
    <dgm:cxn modelId="{CA7ED34C-6910-4D33-8431-D49D1B782853}" type="presParOf" srcId="{620E5BF8-893E-4E61-9064-815BAD47DB52}" destId="{42B0FB9E-4A17-4195-931F-77013737959D}" srcOrd="1" destOrd="0" presId="urn:microsoft.com/office/officeart/2008/layout/LinedList"/>
    <dgm:cxn modelId="{8EB14FB2-7E3E-494A-ACE8-63664D8BA338}" type="presParOf" srcId="{5EAF7237-0073-4B1E-B67B-DAF3B757E1E3}" destId="{F5A03CB5-83EE-424F-BE8C-614F51BB94B4}" srcOrd="2" destOrd="0" presId="urn:microsoft.com/office/officeart/2008/layout/LinedList"/>
    <dgm:cxn modelId="{003C7D09-4899-45E8-B260-56792C2D10EC}" type="presParOf" srcId="{5EAF7237-0073-4B1E-B67B-DAF3B757E1E3}" destId="{DF349C58-F7A3-45AD-98F5-63EBDE1599A0}" srcOrd="3" destOrd="0" presId="urn:microsoft.com/office/officeart/2008/layout/LinedList"/>
    <dgm:cxn modelId="{B46AE713-1638-4E9B-B18F-4C8146D50D1F}" type="presParOf" srcId="{DF349C58-F7A3-45AD-98F5-63EBDE1599A0}" destId="{BABF1AC3-A3A6-439B-AC67-F0D33323B312}" srcOrd="0" destOrd="0" presId="urn:microsoft.com/office/officeart/2008/layout/LinedList"/>
    <dgm:cxn modelId="{1D137DC3-BCDC-4ED5-96B0-51C9D15253D0}" type="presParOf" srcId="{DF349C58-F7A3-45AD-98F5-63EBDE1599A0}" destId="{67CFFF0E-DB8B-4E43-B89C-E03123BCAE6E}" srcOrd="1" destOrd="0" presId="urn:microsoft.com/office/officeart/2008/layout/LinedList"/>
    <dgm:cxn modelId="{EF6C1C57-B435-4B62-8727-A1E4E83EF159}" type="presParOf" srcId="{5EAF7237-0073-4B1E-B67B-DAF3B757E1E3}" destId="{CA3ACAC9-5309-4538-8E37-875B2B3A1536}" srcOrd="4" destOrd="0" presId="urn:microsoft.com/office/officeart/2008/layout/LinedList"/>
    <dgm:cxn modelId="{5E9C2CDB-C991-4780-9178-655EAA46519D}" type="presParOf" srcId="{5EAF7237-0073-4B1E-B67B-DAF3B757E1E3}" destId="{EA58C27E-0006-4D79-BC42-1300626A350E}" srcOrd="5" destOrd="0" presId="urn:microsoft.com/office/officeart/2008/layout/LinedList"/>
    <dgm:cxn modelId="{17843B09-649A-4469-9F6F-DBDE5BFC5EA2}" type="presParOf" srcId="{EA58C27E-0006-4D79-BC42-1300626A350E}" destId="{8DBC365D-5611-474C-B0DD-A478BA753DFF}" srcOrd="0" destOrd="0" presId="urn:microsoft.com/office/officeart/2008/layout/LinedList"/>
    <dgm:cxn modelId="{9BB0B0CE-F482-45BC-9903-C94AC3B0E68F}" type="presParOf" srcId="{EA58C27E-0006-4D79-BC42-1300626A350E}" destId="{FB405673-0659-42F7-B9DB-D0F2EBA860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BEBF9-2D69-46CE-ADCF-FC52E0ACD75E}">
      <dsp:nvSpPr>
        <dsp:cNvPr id="0" name=""/>
        <dsp:cNvSpPr/>
      </dsp:nvSpPr>
      <dsp:spPr>
        <a:xfrm>
          <a:off x="1489274" y="3633"/>
          <a:ext cx="1365914" cy="682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800" kern="1200" dirty="0"/>
        </a:p>
      </dsp:txBody>
      <dsp:txXfrm>
        <a:off x="1509277" y="23636"/>
        <a:ext cx="1325908" cy="642951"/>
      </dsp:txXfrm>
    </dsp:sp>
    <dsp:sp modelId="{B7BA7B4A-4516-4467-ABE0-B01E9FB2AB12}">
      <dsp:nvSpPr>
        <dsp:cNvPr id="0" name=""/>
        <dsp:cNvSpPr/>
      </dsp:nvSpPr>
      <dsp:spPr>
        <a:xfrm>
          <a:off x="1625866" y="686591"/>
          <a:ext cx="136591" cy="512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218"/>
              </a:lnTo>
              <a:lnTo>
                <a:pt x="136591" y="51221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9F141-B04A-4456-8150-987698BD08B2}">
      <dsp:nvSpPr>
        <dsp:cNvPr id="0" name=""/>
        <dsp:cNvSpPr/>
      </dsp:nvSpPr>
      <dsp:spPr>
        <a:xfrm>
          <a:off x="1762457" y="857330"/>
          <a:ext cx="1092731" cy="682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err="1">
              <a:latin typeface="Aptos Display" panose="02110004020202020204"/>
            </a:rPr>
            <a:t>Dockerisation</a:t>
          </a:r>
          <a:endParaRPr lang="fr-FR" sz="1000" kern="1200"/>
        </a:p>
      </dsp:txBody>
      <dsp:txXfrm>
        <a:off x="1782460" y="877333"/>
        <a:ext cx="1052725" cy="642951"/>
      </dsp:txXfrm>
    </dsp:sp>
    <dsp:sp modelId="{DDCB2BCF-F407-4A44-A7D0-7BB0A550585C}">
      <dsp:nvSpPr>
        <dsp:cNvPr id="0" name=""/>
        <dsp:cNvSpPr/>
      </dsp:nvSpPr>
      <dsp:spPr>
        <a:xfrm>
          <a:off x="1625866" y="686591"/>
          <a:ext cx="136591" cy="1365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914"/>
              </a:lnTo>
              <a:lnTo>
                <a:pt x="136591" y="136591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4A03AE-9A55-40C0-B207-EB825029F20B}">
      <dsp:nvSpPr>
        <dsp:cNvPr id="0" name=""/>
        <dsp:cNvSpPr/>
      </dsp:nvSpPr>
      <dsp:spPr>
        <a:xfrm>
          <a:off x="1762457" y="1711027"/>
          <a:ext cx="1092731" cy="682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Analyse</a:t>
          </a:r>
          <a:r>
            <a:rPr lang="fr-FR" sz="1000" kern="1200" baseline="0"/>
            <a:t> de </a:t>
          </a:r>
          <a:r>
            <a:rPr lang="fr-FR" sz="1000" kern="1200" baseline="0" err="1"/>
            <a:t>olympic_results</a:t>
          </a:r>
          <a:endParaRPr lang="fr-FR" sz="1000" kern="1200" err="1"/>
        </a:p>
      </dsp:txBody>
      <dsp:txXfrm>
        <a:off x="1782460" y="1731030"/>
        <a:ext cx="1052725" cy="642951"/>
      </dsp:txXfrm>
    </dsp:sp>
    <dsp:sp modelId="{B218BC68-11ED-48C5-8B41-61B95CE8E8B0}">
      <dsp:nvSpPr>
        <dsp:cNvPr id="0" name=""/>
        <dsp:cNvSpPr/>
      </dsp:nvSpPr>
      <dsp:spPr>
        <a:xfrm>
          <a:off x="1625866" y="686591"/>
          <a:ext cx="136591" cy="2219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9611"/>
              </a:lnTo>
              <a:lnTo>
                <a:pt x="136591" y="221961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CF741C-691A-489F-81C8-0881C76E7B68}">
      <dsp:nvSpPr>
        <dsp:cNvPr id="0" name=""/>
        <dsp:cNvSpPr/>
      </dsp:nvSpPr>
      <dsp:spPr>
        <a:xfrm>
          <a:off x="1762457" y="2564724"/>
          <a:ext cx="1092731" cy="682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>
              <a:latin typeface="Aptos Display" panose="02110004020202020204"/>
            </a:rPr>
            <a:t>Chargement des données depuis Hdfs avec Spark</a:t>
          </a:r>
        </a:p>
      </dsp:txBody>
      <dsp:txXfrm>
        <a:off x="1782460" y="2584727"/>
        <a:ext cx="1052725" cy="642951"/>
      </dsp:txXfrm>
    </dsp:sp>
    <dsp:sp modelId="{373DC8A7-39C2-47F9-A275-FC9C554B7A18}">
      <dsp:nvSpPr>
        <dsp:cNvPr id="0" name=""/>
        <dsp:cNvSpPr/>
      </dsp:nvSpPr>
      <dsp:spPr>
        <a:xfrm>
          <a:off x="1625866" y="686591"/>
          <a:ext cx="136591" cy="3073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3308"/>
              </a:lnTo>
              <a:lnTo>
                <a:pt x="136591" y="30733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786F1-A2D8-4F87-952D-3EE3E719A28F}">
      <dsp:nvSpPr>
        <dsp:cNvPr id="0" name=""/>
        <dsp:cNvSpPr/>
      </dsp:nvSpPr>
      <dsp:spPr>
        <a:xfrm>
          <a:off x="1762457" y="3418421"/>
          <a:ext cx="1092731" cy="682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>
              <a:latin typeface="Aptos Display" panose="02110004020202020204"/>
            </a:rPr>
            <a:t>Transfert des</a:t>
          </a:r>
          <a:r>
            <a:rPr lang="fr-FR" sz="1000" kern="1200"/>
            <a:t> </a:t>
          </a:r>
          <a:r>
            <a:rPr lang="fr-FR" sz="1000" kern="1200">
              <a:latin typeface="Aptos Display" panose="02110004020202020204"/>
            </a:rPr>
            <a:t>données vers </a:t>
          </a:r>
          <a:r>
            <a:rPr lang="fr-FR" sz="1000" kern="1200">
              <a:solidFill>
                <a:srgbClr val="000000"/>
              </a:solidFill>
              <a:latin typeface="Calibri"/>
              <a:cs typeface="Calibri"/>
            </a:rPr>
            <a:t>MongoDB Atlas avec Spark</a:t>
          </a:r>
        </a:p>
      </dsp:txBody>
      <dsp:txXfrm>
        <a:off x="1782460" y="3438424"/>
        <a:ext cx="1052725" cy="642951"/>
      </dsp:txXfrm>
    </dsp:sp>
    <dsp:sp modelId="{63764B64-EF34-424D-90D5-C5361A245EA8}">
      <dsp:nvSpPr>
        <dsp:cNvPr id="0" name=""/>
        <dsp:cNvSpPr/>
      </dsp:nvSpPr>
      <dsp:spPr>
        <a:xfrm>
          <a:off x="1625866" y="686591"/>
          <a:ext cx="136591" cy="3927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7005"/>
              </a:lnTo>
              <a:lnTo>
                <a:pt x="136591" y="39270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03360-0106-4D30-B9DF-7EDFADCD5C2B}">
      <dsp:nvSpPr>
        <dsp:cNvPr id="0" name=""/>
        <dsp:cNvSpPr/>
      </dsp:nvSpPr>
      <dsp:spPr>
        <a:xfrm>
          <a:off x="1762457" y="4272117"/>
          <a:ext cx="1092731" cy="682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>
              <a:latin typeface="Aptos Display" panose="02110004020202020204"/>
            </a:rPr>
            <a:t> </a:t>
          </a:r>
          <a:r>
            <a:rPr lang="fr-FR" sz="1000" kern="1200">
              <a:solidFill>
                <a:srgbClr val="444444"/>
              </a:solidFill>
              <a:latin typeface="Calibri"/>
              <a:cs typeface="Calibri"/>
            </a:rPr>
            <a:t>Transfert des données vers MongoDB service avec Spark</a:t>
          </a:r>
          <a:endParaRPr lang="en-US" sz="1000" kern="1200">
            <a:solidFill>
              <a:srgbClr val="444444"/>
            </a:solidFill>
            <a:latin typeface="Calibri"/>
            <a:cs typeface="Calibri"/>
          </a:endParaRPr>
        </a:p>
      </dsp:txBody>
      <dsp:txXfrm>
        <a:off x="1782460" y="4292120"/>
        <a:ext cx="1052725" cy="642951"/>
      </dsp:txXfrm>
    </dsp:sp>
    <dsp:sp modelId="{763CBC7B-D9C5-4412-9490-3A4BC47A78D2}">
      <dsp:nvSpPr>
        <dsp:cNvPr id="0" name=""/>
        <dsp:cNvSpPr/>
      </dsp:nvSpPr>
      <dsp:spPr>
        <a:xfrm>
          <a:off x="1625866" y="686591"/>
          <a:ext cx="136591" cy="478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0702"/>
              </a:lnTo>
              <a:lnTo>
                <a:pt x="136591" y="478070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7DAA1-824C-4530-AF74-3BF689AF2DB4}">
      <dsp:nvSpPr>
        <dsp:cNvPr id="0" name=""/>
        <dsp:cNvSpPr/>
      </dsp:nvSpPr>
      <dsp:spPr>
        <a:xfrm>
          <a:off x="1762457" y="5125814"/>
          <a:ext cx="1092731" cy="682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Tentative de </a:t>
          </a:r>
          <a:r>
            <a:rPr lang="fr-FR" sz="1000" kern="1200" err="1"/>
            <a:t>Streamlit</a:t>
          </a:r>
          <a:endParaRPr lang="fr-FR" sz="1000" kern="1200"/>
        </a:p>
      </dsp:txBody>
      <dsp:txXfrm>
        <a:off x="1782460" y="5145817"/>
        <a:ext cx="1052725" cy="642951"/>
      </dsp:txXfrm>
    </dsp:sp>
    <dsp:sp modelId="{A05A0304-57B6-490A-947D-D931EDB2F075}">
      <dsp:nvSpPr>
        <dsp:cNvPr id="0" name=""/>
        <dsp:cNvSpPr/>
      </dsp:nvSpPr>
      <dsp:spPr>
        <a:xfrm>
          <a:off x="3196668" y="3633"/>
          <a:ext cx="1365914" cy="682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800" kern="1200" dirty="0"/>
        </a:p>
      </dsp:txBody>
      <dsp:txXfrm>
        <a:off x="3216671" y="23636"/>
        <a:ext cx="1325908" cy="642951"/>
      </dsp:txXfrm>
    </dsp:sp>
    <dsp:sp modelId="{9E46EE93-5E96-4B4D-BF08-3F7664122768}">
      <dsp:nvSpPr>
        <dsp:cNvPr id="0" name=""/>
        <dsp:cNvSpPr/>
      </dsp:nvSpPr>
      <dsp:spPr>
        <a:xfrm>
          <a:off x="3333260" y="686591"/>
          <a:ext cx="136591" cy="512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218"/>
              </a:lnTo>
              <a:lnTo>
                <a:pt x="136591" y="51221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72D15-6484-496D-A48D-9F51E750345F}">
      <dsp:nvSpPr>
        <dsp:cNvPr id="0" name=""/>
        <dsp:cNvSpPr/>
      </dsp:nvSpPr>
      <dsp:spPr>
        <a:xfrm>
          <a:off x="3469851" y="857330"/>
          <a:ext cx="1092731" cy="682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Analyse de </a:t>
          </a:r>
          <a:r>
            <a:rPr lang="fr-FR" sz="1000" kern="1200" err="1"/>
            <a:t>olympic_athlets</a:t>
          </a:r>
          <a:endParaRPr lang="fr-FR" sz="1000" kern="1200"/>
        </a:p>
      </dsp:txBody>
      <dsp:txXfrm>
        <a:off x="3489854" y="877333"/>
        <a:ext cx="1052725" cy="642951"/>
      </dsp:txXfrm>
    </dsp:sp>
    <dsp:sp modelId="{E5B79548-0F1A-4F17-B718-91617B32F002}">
      <dsp:nvSpPr>
        <dsp:cNvPr id="0" name=""/>
        <dsp:cNvSpPr/>
      </dsp:nvSpPr>
      <dsp:spPr>
        <a:xfrm>
          <a:off x="3333260" y="686591"/>
          <a:ext cx="136591" cy="1365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914"/>
              </a:lnTo>
              <a:lnTo>
                <a:pt x="136591" y="136591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8AD39-1BD5-492D-AF5A-3BD99AC64EF7}">
      <dsp:nvSpPr>
        <dsp:cNvPr id="0" name=""/>
        <dsp:cNvSpPr/>
      </dsp:nvSpPr>
      <dsp:spPr>
        <a:xfrm>
          <a:off x="3469851" y="1711027"/>
          <a:ext cx="1092731" cy="682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Création </a:t>
          </a:r>
          <a:r>
            <a:rPr lang="fr-FR" sz="1000" kern="1200" err="1"/>
            <a:t>PowerBI</a:t>
          </a:r>
          <a:endParaRPr lang="fr-FR" sz="1000" kern="1200"/>
        </a:p>
      </dsp:txBody>
      <dsp:txXfrm>
        <a:off x="3489854" y="1731030"/>
        <a:ext cx="1052725" cy="642951"/>
      </dsp:txXfrm>
    </dsp:sp>
    <dsp:sp modelId="{BC0AA0AF-83B8-4564-8680-7C859FE73B78}">
      <dsp:nvSpPr>
        <dsp:cNvPr id="0" name=""/>
        <dsp:cNvSpPr/>
      </dsp:nvSpPr>
      <dsp:spPr>
        <a:xfrm>
          <a:off x="3333260" y="686591"/>
          <a:ext cx="136591" cy="2219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9611"/>
              </a:lnTo>
              <a:lnTo>
                <a:pt x="136591" y="221961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8D963-3F9F-4BCE-B0C5-6D4E452D9056}">
      <dsp:nvSpPr>
        <dsp:cNvPr id="0" name=""/>
        <dsp:cNvSpPr/>
      </dsp:nvSpPr>
      <dsp:spPr>
        <a:xfrm>
          <a:off x="3469851" y="2564724"/>
          <a:ext cx="1092731" cy="682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Connexion </a:t>
          </a:r>
          <a:r>
            <a:rPr lang="fr-FR" sz="1000" kern="1200" err="1"/>
            <a:t>PowerBI</a:t>
          </a:r>
          <a:r>
            <a:rPr lang="fr-FR" sz="1000" kern="1200"/>
            <a:t> avec MongoDB</a:t>
          </a:r>
        </a:p>
      </dsp:txBody>
      <dsp:txXfrm>
        <a:off x="3489854" y="2584727"/>
        <a:ext cx="1052725" cy="642951"/>
      </dsp:txXfrm>
    </dsp:sp>
    <dsp:sp modelId="{D2567A0E-4A48-4BBD-8205-8F166C098521}">
      <dsp:nvSpPr>
        <dsp:cNvPr id="0" name=""/>
        <dsp:cNvSpPr/>
      </dsp:nvSpPr>
      <dsp:spPr>
        <a:xfrm>
          <a:off x="3333260" y="686591"/>
          <a:ext cx="136591" cy="3073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3308"/>
              </a:lnTo>
              <a:lnTo>
                <a:pt x="136591" y="30733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B21705-498F-4A9F-8CE8-42A343B8555D}">
      <dsp:nvSpPr>
        <dsp:cNvPr id="0" name=""/>
        <dsp:cNvSpPr/>
      </dsp:nvSpPr>
      <dsp:spPr>
        <a:xfrm>
          <a:off x="3469851" y="3418421"/>
          <a:ext cx="1092731" cy="682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>
              <a:latin typeface="Aptos Display" panose="02110004020202020204"/>
            </a:rPr>
            <a:t>Analyse de données avec power bi</a:t>
          </a:r>
        </a:p>
      </dsp:txBody>
      <dsp:txXfrm>
        <a:off x="3489854" y="3438424"/>
        <a:ext cx="1052725" cy="642951"/>
      </dsp:txXfrm>
    </dsp:sp>
    <dsp:sp modelId="{3799DBF1-D2CD-428B-A88B-AE27940DBDF6}">
      <dsp:nvSpPr>
        <dsp:cNvPr id="0" name=""/>
        <dsp:cNvSpPr/>
      </dsp:nvSpPr>
      <dsp:spPr>
        <a:xfrm>
          <a:off x="4904062" y="3633"/>
          <a:ext cx="1365914" cy="682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800" kern="1200" dirty="0"/>
        </a:p>
      </dsp:txBody>
      <dsp:txXfrm>
        <a:off x="4924065" y="23636"/>
        <a:ext cx="1325908" cy="642951"/>
      </dsp:txXfrm>
    </dsp:sp>
    <dsp:sp modelId="{0B5C6A16-6712-4ACE-945B-B45D7E0B9DA8}">
      <dsp:nvSpPr>
        <dsp:cNvPr id="0" name=""/>
        <dsp:cNvSpPr/>
      </dsp:nvSpPr>
      <dsp:spPr>
        <a:xfrm>
          <a:off x="5040653" y="686591"/>
          <a:ext cx="136591" cy="512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218"/>
              </a:lnTo>
              <a:lnTo>
                <a:pt x="136591" y="51221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575C28-1180-4A4C-B08E-281DD8DCDE49}">
      <dsp:nvSpPr>
        <dsp:cNvPr id="0" name=""/>
        <dsp:cNvSpPr/>
      </dsp:nvSpPr>
      <dsp:spPr>
        <a:xfrm>
          <a:off x="5177245" y="857330"/>
          <a:ext cx="1092731" cy="682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Analyse de </a:t>
          </a:r>
          <a:r>
            <a:rPr lang="fr-FR" sz="1000" kern="1200" err="1"/>
            <a:t>olympic_hosts</a:t>
          </a:r>
          <a:endParaRPr lang="fr-FR" sz="1000" kern="1200"/>
        </a:p>
      </dsp:txBody>
      <dsp:txXfrm>
        <a:off x="5197248" y="877333"/>
        <a:ext cx="1052725" cy="642951"/>
      </dsp:txXfrm>
    </dsp:sp>
    <dsp:sp modelId="{B4F4E734-D8AD-44A6-81AF-5E979853A3FC}">
      <dsp:nvSpPr>
        <dsp:cNvPr id="0" name=""/>
        <dsp:cNvSpPr/>
      </dsp:nvSpPr>
      <dsp:spPr>
        <a:xfrm>
          <a:off x="5040653" y="686591"/>
          <a:ext cx="136591" cy="1365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914"/>
              </a:lnTo>
              <a:lnTo>
                <a:pt x="136591" y="136591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59EA3E-912B-400C-83B0-3FA436F37353}">
      <dsp:nvSpPr>
        <dsp:cNvPr id="0" name=""/>
        <dsp:cNvSpPr/>
      </dsp:nvSpPr>
      <dsp:spPr>
        <a:xfrm>
          <a:off x="5177245" y="1711027"/>
          <a:ext cx="1092731" cy="682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des questions</a:t>
          </a:r>
        </a:p>
      </dsp:txBody>
      <dsp:txXfrm>
        <a:off x="5197248" y="1731030"/>
        <a:ext cx="1052725" cy="642951"/>
      </dsp:txXfrm>
    </dsp:sp>
    <dsp:sp modelId="{4A070351-2F45-405A-B8E1-2EC292BF87E6}">
      <dsp:nvSpPr>
        <dsp:cNvPr id="0" name=""/>
        <dsp:cNvSpPr/>
      </dsp:nvSpPr>
      <dsp:spPr>
        <a:xfrm>
          <a:off x="5040653" y="686591"/>
          <a:ext cx="136591" cy="2219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9611"/>
              </a:lnTo>
              <a:lnTo>
                <a:pt x="136591" y="221961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4B175-3A36-4D42-8C0C-F16FFF716458}">
      <dsp:nvSpPr>
        <dsp:cNvPr id="0" name=""/>
        <dsp:cNvSpPr/>
      </dsp:nvSpPr>
      <dsp:spPr>
        <a:xfrm>
          <a:off x="5177245" y="2564724"/>
          <a:ext cx="1092731" cy="682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Création support de présentation</a:t>
          </a:r>
        </a:p>
      </dsp:txBody>
      <dsp:txXfrm>
        <a:off x="5197248" y="2584727"/>
        <a:ext cx="1052725" cy="642951"/>
      </dsp:txXfrm>
    </dsp:sp>
    <dsp:sp modelId="{F1639001-5102-48CE-A9FA-C4FC8C95A958}">
      <dsp:nvSpPr>
        <dsp:cNvPr id="0" name=""/>
        <dsp:cNvSpPr/>
      </dsp:nvSpPr>
      <dsp:spPr>
        <a:xfrm>
          <a:off x="5040653" y="686591"/>
          <a:ext cx="136591" cy="3073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3308"/>
              </a:lnTo>
              <a:lnTo>
                <a:pt x="136591" y="30733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25707D-7B8A-41C1-AF08-4E3EF494D4AB}">
      <dsp:nvSpPr>
        <dsp:cNvPr id="0" name=""/>
        <dsp:cNvSpPr/>
      </dsp:nvSpPr>
      <dsp:spPr>
        <a:xfrm>
          <a:off x="5177245" y="3418421"/>
          <a:ext cx="1092731" cy="682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Editer le rapport</a:t>
          </a:r>
        </a:p>
      </dsp:txBody>
      <dsp:txXfrm>
        <a:off x="5197248" y="3438424"/>
        <a:ext cx="1052725" cy="642951"/>
      </dsp:txXfrm>
    </dsp:sp>
    <dsp:sp modelId="{45278C42-DA80-4633-ADB1-10EE2BD8545A}">
      <dsp:nvSpPr>
        <dsp:cNvPr id="0" name=""/>
        <dsp:cNvSpPr/>
      </dsp:nvSpPr>
      <dsp:spPr>
        <a:xfrm>
          <a:off x="6611456" y="3633"/>
          <a:ext cx="1365914" cy="682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800" kern="1200" dirty="0"/>
        </a:p>
      </dsp:txBody>
      <dsp:txXfrm>
        <a:off x="6631459" y="23636"/>
        <a:ext cx="1325908" cy="642951"/>
      </dsp:txXfrm>
    </dsp:sp>
    <dsp:sp modelId="{72207B2E-1A18-496E-B89B-AEC62E5E761B}">
      <dsp:nvSpPr>
        <dsp:cNvPr id="0" name=""/>
        <dsp:cNvSpPr/>
      </dsp:nvSpPr>
      <dsp:spPr>
        <a:xfrm>
          <a:off x="6748047" y="686591"/>
          <a:ext cx="136591" cy="512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218"/>
              </a:lnTo>
              <a:lnTo>
                <a:pt x="136591" y="51221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613046-1D75-40AE-9E1C-4428FDC7173B}">
      <dsp:nvSpPr>
        <dsp:cNvPr id="0" name=""/>
        <dsp:cNvSpPr/>
      </dsp:nvSpPr>
      <dsp:spPr>
        <a:xfrm>
          <a:off x="6884639" y="857330"/>
          <a:ext cx="1092731" cy="682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Analyse</a:t>
          </a:r>
          <a:r>
            <a:rPr lang="fr-FR" sz="1000" kern="1200" baseline="0"/>
            <a:t> de </a:t>
          </a:r>
          <a:r>
            <a:rPr lang="fr-FR" sz="1000" kern="1200" baseline="0" err="1"/>
            <a:t>olympic_medals</a:t>
          </a:r>
          <a:endParaRPr lang="fr-FR" sz="1000" kern="1200"/>
        </a:p>
      </dsp:txBody>
      <dsp:txXfrm>
        <a:off x="6904642" y="877333"/>
        <a:ext cx="1052725" cy="642951"/>
      </dsp:txXfrm>
    </dsp:sp>
    <dsp:sp modelId="{3437F1EF-31D8-4E90-884C-F1C80A3322DE}">
      <dsp:nvSpPr>
        <dsp:cNvPr id="0" name=""/>
        <dsp:cNvSpPr/>
      </dsp:nvSpPr>
      <dsp:spPr>
        <a:xfrm>
          <a:off x="6748047" y="686591"/>
          <a:ext cx="136591" cy="1365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914"/>
              </a:lnTo>
              <a:lnTo>
                <a:pt x="136591" y="136591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2E738E-08B4-446C-9DA2-62564640CDA2}">
      <dsp:nvSpPr>
        <dsp:cNvPr id="0" name=""/>
        <dsp:cNvSpPr/>
      </dsp:nvSpPr>
      <dsp:spPr>
        <a:xfrm>
          <a:off x="6884639" y="1711027"/>
          <a:ext cx="1092731" cy="682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Création du Mongo Atlas</a:t>
          </a:r>
        </a:p>
      </dsp:txBody>
      <dsp:txXfrm>
        <a:off x="6904642" y="1731030"/>
        <a:ext cx="1052725" cy="642951"/>
      </dsp:txXfrm>
    </dsp:sp>
    <dsp:sp modelId="{5E819A76-A4BC-4AD1-865D-109E08DC7765}">
      <dsp:nvSpPr>
        <dsp:cNvPr id="0" name=""/>
        <dsp:cNvSpPr/>
      </dsp:nvSpPr>
      <dsp:spPr>
        <a:xfrm>
          <a:off x="6748047" y="686591"/>
          <a:ext cx="136591" cy="2219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9611"/>
              </a:lnTo>
              <a:lnTo>
                <a:pt x="136591" y="221961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C4755-0410-4466-AD27-C953104E719A}">
      <dsp:nvSpPr>
        <dsp:cNvPr id="0" name=""/>
        <dsp:cNvSpPr/>
      </dsp:nvSpPr>
      <dsp:spPr>
        <a:xfrm>
          <a:off x="6884639" y="2564724"/>
          <a:ext cx="1092731" cy="6829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Ajout analyse sur Power BI</a:t>
          </a:r>
        </a:p>
      </dsp:txBody>
      <dsp:txXfrm>
        <a:off x="6904642" y="2584727"/>
        <a:ext cx="1052725" cy="6429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E3CCA-3268-4BB1-B099-1CA8E3F5691D}">
      <dsp:nvSpPr>
        <dsp:cNvPr id="0" name=""/>
        <dsp:cNvSpPr/>
      </dsp:nvSpPr>
      <dsp:spPr>
        <a:xfrm>
          <a:off x="0" y="531"/>
          <a:ext cx="60074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BF662-9C71-4E96-A03C-5CFF8DB83FD8}">
      <dsp:nvSpPr>
        <dsp:cNvPr id="0" name=""/>
        <dsp:cNvSpPr/>
      </dsp:nvSpPr>
      <dsp:spPr>
        <a:xfrm>
          <a:off x="0" y="531"/>
          <a:ext cx="6007443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Conteneurisation : Docker</a:t>
          </a:r>
          <a:endParaRPr lang="en-US" sz="2400" kern="1200"/>
        </a:p>
      </dsp:txBody>
      <dsp:txXfrm>
        <a:off x="0" y="531"/>
        <a:ext cx="6007443" cy="870055"/>
      </dsp:txXfrm>
    </dsp:sp>
    <dsp:sp modelId="{F7D420CD-DFF3-4044-9F41-03E199324307}">
      <dsp:nvSpPr>
        <dsp:cNvPr id="0" name=""/>
        <dsp:cNvSpPr/>
      </dsp:nvSpPr>
      <dsp:spPr>
        <a:xfrm>
          <a:off x="0" y="870586"/>
          <a:ext cx="60074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B5013-7BD7-418F-BE7A-927B4D575911}">
      <dsp:nvSpPr>
        <dsp:cNvPr id="0" name=""/>
        <dsp:cNvSpPr/>
      </dsp:nvSpPr>
      <dsp:spPr>
        <a:xfrm>
          <a:off x="0" y="870586"/>
          <a:ext cx="6007443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Orchestrateur : Hadoop</a:t>
          </a:r>
          <a:endParaRPr lang="en-US" sz="2400" kern="1200"/>
        </a:p>
      </dsp:txBody>
      <dsp:txXfrm>
        <a:off x="0" y="870586"/>
        <a:ext cx="6007443" cy="870055"/>
      </dsp:txXfrm>
    </dsp:sp>
    <dsp:sp modelId="{AD6A3B33-3CAB-4BA0-8FF5-591B860D50C0}">
      <dsp:nvSpPr>
        <dsp:cNvPr id="0" name=""/>
        <dsp:cNvSpPr/>
      </dsp:nvSpPr>
      <dsp:spPr>
        <a:xfrm>
          <a:off x="0" y="1740641"/>
          <a:ext cx="60074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486C5-DEB7-4EF1-8622-623FAB280477}">
      <dsp:nvSpPr>
        <dsp:cNvPr id="0" name=""/>
        <dsp:cNvSpPr/>
      </dsp:nvSpPr>
      <dsp:spPr>
        <a:xfrm>
          <a:off x="0" y="1740641"/>
          <a:ext cx="6007443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Traitement et analyse des données : Spark, Jupyter notebook</a:t>
          </a:r>
          <a:endParaRPr lang="en-US" sz="2400" kern="1200"/>
        </a:p>
      </dsp:txBody>
      <dsp:txXfrm>
        <a:off x="0" y="1740641"/>
        <a:ext cx="6007443" cy="870055"/>
      </dsp:txXfrm>
    </dsp:sp>
    <dsp:sp modelId="{85237DCF-F8D7-4ADA-B051-6316C8FF70CC}">
      <dsp:nvSpPr>
        <dsp:cNvPr id="0" name=""/>
        <dsp:cNvSpPr/>
      </dsp:nvSpPr>
      <dsp:spPr>
        <a:xfrm>
          <a:off x="0" y="2610696"/>
          <a:ext cx="60074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6043A-DB81-40F8-964F-91BD5C0CA441}">
      <dsp:nvSpPr>
        <dsp:cNvPr id="0" name=""/>
        <dsp:cNvSpPr/>
      </dsp:nvSpPr>
      <dsp:spPr>
        <a:xfrm>
          <a:off x="0" y="2610696"/>
          <a:ext cx="6007443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Visualisation : Power BI, Streamlit</a:t>
          </a:r>
          <a:endParaRPr lang="en-US" sz="2400" kern="1200"/>
        </a:p>
      </dsp:txBody>
      <dsp:txXfrm>
        <a:off x="0" y="2610696"/>
        <a:ext cx="6007443" cy="870055"/>
      </dsp:txXfrm>
    </dsp:sp>
    <dsp:sp modelId="{38D4634E-E9C8-4FD9-8123-A5F17F270AC0}">
      <dsp:nvSpPr>
        <dsp:cNvPr id="0" name=""/>
        <dsp:cNvSpPr/>
      </dsp:nvSpPr>
      <dsp:spPr>
        <a:xfrm>
          <a:off x="0" y="3480751"/>
          <a:ext cx="60074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18213-7F87-4AFA-AD72-8F12C904C69E}">
      <dsp:nvSpPr>
        <dsp:cNvPr id="0" name=""/>
        <dsp:cNvSpPr/>
      </dsp:nvSpPr>
      <dsp:spPr>
        <a:xfrm>
          <a:off x="0" y="3480751"/>
          <a:ext cx="6007443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Base de données : MongoDB (Atlas), MongoDB (Service)</a:t>
          </a:r>
          <a:endParaRPr lang="en-US" sz="2400" kern="1200"/>
        </a:p>
      </dsp:txBody>
      <dsp:txXfrm>
        <a:off x="0" y="3480751"/>
        <a:ext cx="6007443" cy="8700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90ECB-6455-478C-A90A-D2BB18626C13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957DC-EB9E-4F19-A3C7-B43A654EC225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Prise en main avec Docker Desktop</a:t>
          </a:r>
        </a:p>
      </dsp:txBody>
      <dsp:txXfrm>
        <a:off x="3578350" y="496219"/>
        <a:ext cx="1531337" cy="1531337"/>
      </dsp:txXfrm>
    </dsp:sp>
    <dsp:sp modelId="{74D0CE27-AA2E-4AFA-9641-53994D91E237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Problème d’intégration de Spark avec MongoDB</a:t>
          </a:r>
        </a:p>
      </dsp:txBody>
      <dsp:txXfrm>
        <a:off x="5405912" y="496219"/>
        <a:ext cx="1531337" cy="1531337"/>
      </dsp:txXfrm>
    </dsp:sp>
    <dsp:sp modelId="{3E51769A-2455-4BE2-9E30-798A620B1564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Connexion MongoDB et Power BI</a:t>
          </a:r>
        </a:p>
      </dsp:txBody>
      <dsp:txXfrm>
        <a:off x="3578350" y="2323781"/>
        <a:ext cx="1531337" cy="1531337"/>
      </dsp:txXfrm>
    </dsp:sp>
    <dsp:sp modelId="{A2F1A3B3-EBE2-4DDE-A61D-8C0AE9B1FBF2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Configuration de la carte sur Power BI</a:t>
          </a:r>
        </a:p>
      </dsp:txBody>
      <dsp:txXfrm>
        <a:off x="5405912" y="2323781"/>
        <a:ext cx="1531337" cy="15313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40F52-2CA6-4187-8137-B2712C4E4322}">
      <dsp:nvSpPr>
        <dsp:cNvPr id="0" name=""/>
        <dsp:cNvSpPr/>
      </dsp:nvSpPr>
      <dsp:spPr>
        <a:xfrm>
          <a:off x="0" y="227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4B2CB-0424-4EBE-8F33-3955500D1CB4}">
      <dsp:nvSpPr>
        <dsp:cNvPr id="0" name=""/>
        <dsp:cNvSpPr/>
      </dsp:nvSpPr>
      <dsp:spPr>
        <a:xfrm>
          <a:off x="0" y="2278"/>
          <a:ext cx="10515600" cy="1553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Ce projet nous a permis d’apprendre à utiliser une architecture lambda ainsi que différentes technologies comme hadoop, spark ou PowerBI.</a:t>
          </a:r>
          <a:endParaRPr lang="en-US" sz="3100" kern="1200"/>
        </a:p>
      </dsp:txBody>
      <dsp:txXfrm>
        <a:off x="0" y="2278"/>
        <a:ext cx="10515600" cy="1553701"/>
      </dsp:txXfrm>
    </dsp:sp>
    <dsp:sp modelId="{F5A03CB5-83EE-424F-BE8C-614F51BB94B4}">
      <dsp:nvSpPr>
        <dsp:cNvPr id="0" name=""/>
        <dsp:cNvSpPr/>
      </dsp:nvSpPr>
      <dsp:spPr>
        <a:xfrm>
          <a:off x="0" y="155598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F1AC3-A3A6-439B-AC67-F0D33323B312}">
      <dsp:nvSpPr>
        <dsp:cNvPr id="0" name=""/>
        <dsp:cNvSpPr/>
      </dsp:nvSpPr>
      <dsp:spPr>
        <a:xfrm>
          <a:off x="0" y="1555980"/>
          <a:ext cx="10515600" cy="1553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On est conscient d’avoir fait une simulation de bigdata car les données étaient peu nombreuses et nos machines peu performantes.</a:t>
          </a:r>
          <a:endParaRPr lang="en-US" sz="3100" kern="1200"/>
        </a:p>
      </dsp:txBody>
      <dsp:txXfrm>
        <a:off x="0" y="1555980"/>
        <a:ext cx="10515600" cy="1553701"/>
      </dsp:txXfrm>
    </dsp:sp>
    <dsp:sp modelId="{CA3ACAC9-5309-4538-8E37-875B2B3A1536}">
      <dsp:nvSpPr>
        <dsp:cNvPr id="0" name=""/>
        <dsp:cNvSpPr/>
      </dsp:nvSpPr>
      <dsp:spPr>
        <a:xfrm>
          <a:off x="0" y="310968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C365D-5611-474C-B0DD-A478BA753DFF}">
      <dsp:nvSpPr>
        <dsp:cNvPr id="0" name=""/>
        <dsp:cNvSpPr/>
      </dsp:nvSpPr>
      <dsp:spPr>
        <a:xfrm>
          <a:off x="0" y="3109681"/>
          <a:ext cx="10515600" cy="1553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Cette semaine était intensif car nous étions en autonomie. On a du faire beaucoup de recherches pour maitriser les différents outils.</a:t>
          </a:r>
          <a:endParaRPr lang="en-US" sz="3100" kern="1200"/>
        </a:p>
      </dsp:txBody>
      <dsp:txXfrm>
        <a:off x="0" y="3109681"/>
        <a:ext cx="10515600" cy="1553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DB687-7199-49B9-9A6E-8CE84E85D0AC}" type="datetimeFigureOut">
              <a:rPr lang="fr-FR" smtClean="0"/>
              <a:t>29/07/2024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D45EE-B992-49A4-9359-F57A775666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55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D45EE-B992-49A4-9359-F57A775666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64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487C46-4A8D-FFD9-3851-8772AFC13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E359AC-0E68-3F1D-CE1D-9FF910FCA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D30075-88B4-6019-D667-93809313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1411-BD10-4C04-AA12-60CA1A263BBC}" type="datetime1">
              <a:rPr lang="fr-FR" smtClean="0"/>
              <a:t>29/07/2024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F25A7A-620E-2F07-A3A6-8BE96355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D9AB30-E05F-2534-35FF-B5B38FE1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C1D4-7803-4292-A837-F6CB761A0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7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6546A-D41D-6F6F-F58F-56D8807E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7120CC-5E6D-240D-5BF2-C2982F77D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4F0415-6D8A-355F-3344-9168EAE8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D4D7-C5E7-4B5A-84D1-41276C06B27B}" type="datetime1">
              <a:rPr lang="fr-FR" smtClean="0"/>
              <a:t>29/07/2024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9BD608-5981-5D70-64AE-CB302B4E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C0E559-C470-D10A-3E8C-A05C20DD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C1D4-7803-4292-A837-F6CB761A0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35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F14C25-CC8F-BA29-19AF-3266A5F53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D16036-3447-6A81-76C2-0CFD09804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04239-06D4-D33F-29AE-A60D82FA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5480-155D-4318-85F8-4677EF4FA61D}" type="datetime1">
              <a:rPr lang="fr-FR" smtClean="0"/>
              <a:t>29/07/2024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A6260F-63DF-4D91-B511-7E29270A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618C9D-8A72-030D-2227-EEA0F9CE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C1D4-7803-4292-A837-F6CB761A0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35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C6DE7-B890-2FEC-3CF7-1198F2E5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2C4C0-09AC-DF03-3822-47ED6750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EE78F3-0CF3-E2F5-BA81-39487744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4869-4185-4579-A4F4-533D7D58AE7E}" type="datetime1">
              <a:rPr lang="fr-FR" smtClean="0"/>
              <a:t>29/07/2024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C77F1C-2077-81F0-ADFA-B8DE25BE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CE303B-9CE0-B4FA-B0B1-7218FD4F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C1D4-7803-4292-A837-F6CB761A0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29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70EDA-8760-6E29-168C-B8AFF448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7E7A98-FCDA-FCC9-1D91-6E3730E3D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DE3F5B-D873-93D9-2FE3-8AAB4AD3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BB3A-4ADA-450A-996E-2AF1EB27F998}" type="datetime1">
              <a:rPr lang="fr-FR" smtClean="0"/>
              <a:t>29/07/2024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4F2B20-BB64-0903-4522-6819EB96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99416C-76E0-8490-98AC-41F75B0A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C1D4-7803-4292-A837-F6CB761A0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61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0B9FF-3044-9DBF-6422-93DFD2EE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C91DB9-4A53-97B3-417A-48A71BB15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152B0A-2DD2-D743-8208-38F533F42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EBAB94-4935-CFE8-4173-0BE6FFF37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529-C33A-4E23-A981-0458ACA5E3F5}" type="datetime1">
              <a:rPr lang="fr-FR" smtClean="0"/>
              <a:t>29/07/2024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EEEC9F-1CC0-A0EF-3B55-FBC919FC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78C558-1663-D776-7838-803CD1B3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C1D4-7803-4292-A837-F6CB761A0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59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EBF13-AF78-F5EF-C8DD-C1291BBE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77E374-5992-DA0E-41E7-7A0C9C6A9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339941-AD8D-0139-5852-16A1224A5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96F477-4D9E-9213-7D44-F54F56285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67574D-DF86-2A2D-53EB-2E1B3882C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CC995A-7495-F4F4-E281-B6AEF971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E90C-5288-4357-BA6E-DE17B60DB8E1}" type="datetime1">
              <a:rPr lang="fr-FR" smtClean="0"/>
              <a:t>29/07/2024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23D1ADB-343F-BD50-026E-8243BA05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C5EEB5-E192-5FAD-3087-69778CCB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C1D4-7803-4292-A837-F6CB761A0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89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09C85-898E-E0AC-73C5-15124ED0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8737B3-15D1-4726-D2C3-CC358842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3FB8-8039-41E3-ACFB-492F1D5498ED}" type="datetime1">
              <a:rPr lang="fr-FR" smtClean="0"/>
              <a:t>29/07/2024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9110C5-11E9-D35D-D4F2-3872C6E4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52B031-CC93-2422-82B2-F52E682E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C1D4-7803-4292-A837-F6CB761A0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92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938A53-FED4-FDB0-A56A-893C3288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608-5D63-49E2-AA4B-09AE410C7B27}" type="datetime1">
              <a:rPr lang="fr-FR" smtClean="0"/>
              <a:t>29/07/2024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CEDD6D-4804-9F0F-C6F0-614E6F56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E48AE8-2203-1E5E-37EA-E27B4AFA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C1D4-7803-4292-A837-F6CB761A0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16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7A3801-F87C-95AE-993C-EFFC8EB5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B3B12C-48A0-0D27-D32E-F00EA6931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E0C15B-BA42-2E9E-1033-BEF8D8658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D11C7A-C670-AE24-1B17-4E471003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D253-A1BE-4A5D-BBB4-F06BB15214D5}" type="datetime1">
              <a:rPr lang="fr-FR" smtClean="0"/>
              <a:t>29/07/2024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7963AB-E365-10D1-DFD8-A1BFD6D5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81B422-D09E-A652-E207-DB17C6E2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C1D4-7803-4292-A837-F6CB761A0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14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26E6BB-8DF6-E24D-2DA4-B1100E30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516A3C1-8254-BD02-BF8B-7EDEFAFDA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DCB760-3ECC-410C-ABC7-31203CA0A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127C48-498A-AD01-C686-8D070E4B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B8B8-5E0F-49E8-8533-BE0A7B6C0FEE}" type="datetime1">
              <a:rPr lang="fr-FR" smtClean="0"/>
              <a:t>29/07/2024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57E124-F023-8632-2919-5CAE23AF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BCAAB7-1CFF-48C2-E7B0-13073E51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C1D4-7803-4292-A837-F6CB761A0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92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D546B0-C0B7-F075-E838-F07A8719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922324-46C3-E7EA-B173-576010ABE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D15EE1-3268-4DF1-8E35-5815C0298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E2CF3B-411D-43A9-AAC0-82672FB75BBE}" type="datetime1">
              <a:rPr lang="fr-FR" smtClean="0"/>
              <a:t>29/07/2024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FBE5E0-3419-9EEC-42FC-F8B67B5E7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AA91E0-D62F-72AE-0F0C-552818C47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A5C1D4-7803-4292-A837-F6CB761A0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1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3.jpe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6.png"/><Relationship Id="rId7" Type="http://schemas.openxmlformats.org/officeDocument/2006/relationships/image" Target="../media/image19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adio France radio officielle des Jeux Olympiques de Paris 2024 ! - France  Bleu">
            <a:extLst>
              <a:ext uri="{FF2B5EF4-FFF2-40B4-BE49-F238E27FC236}">
                <a16:creationId xmlns:a16="http://schemas.microsoft.com/office/drawing/2014/main" id="{003223AD-E9C1-131E-02FC-B07AD76731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FBE81CB-88A0-B25D-972B-CA24FFADE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475" y="1930416"/>
            <a:ext cx="10141974" cy="120593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Jeux olympiques 1896 - 2022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989A0C-23A9-ADEF-0C7E-6507FB442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4775536"/>
            <a:ext cx="3472544" cy="1875636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Karl Evan MOUSSAVOU</a:t>
            </a:r>
          </a:p>
          <a:p>
            <a:endParaRPr lang="fr-FR" dirty="0">
              <a:solidFill>
                <a:srgbClr val="FFFFFF"/>
              </a:solidFill>
            </a:endParaRPr>
          </a:p>
          <a:p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4F38544-8296-867B-27A1-9E79A8F85E0B}"/>
              </a:ext>
            </a:extLst>
          </p:cNvPr>
          <p:cNvSpPr txBox="1"/>
          <p:nvPr/>
        </p:nvSpPr>
        <p:spPr>
          <a:xfrm>
            <a:off x="11102" y="2254"/>
            <a:ext cx="345759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/>
              <a:t>[PRS] MIA 25.1</a:t>
            </a:r>
          </a:p>
          <a:p>
            <a:r>
              <a:rPr lang="fr-FR" sz="2000"/>
              <a:t>Formateurs : Marie BROCHET</a:t>
            </a:r>
          </a:p>
          <a:p>
            <a:r>
              <a:rPr lang="fr-FR" sz="2000"/>
              <a:t>                        </a:t>
            </a:r>
            <a:r>
              <a:rPr lang="fr-FR" sz="2000" err="1"/>
              <a:t>Sayf</a:t>
            </a:r>
            <a:r>
              <a:rPr lang="fr-FR" sz="2000"/>
              <a:t> BEJAOUI</a:t>
            </a:r>
          </a:p>
        </p:txBody>
      </p:sp>
      <p:pic>
        <p:nvPicPr>
          <p:cNvPr id="5" name="Image 4" descr="IPSSI - Grande école d'informatique | Paris">
            <a:extLst>
              <a:ext uri="{FF2B5EF4-FFF2-40B4-BE49-F238E27FC236}">
                <a16:creationId xmlns:a16="http://schemas.microsoft.com/office/drawing/2014/main" id="{DF0796E3-CB2E-BAD2-3A2C-CE98EA7A2A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35" t="12500" r="15304" b="21223"/>
          <a:stretch/>
        </p:blipFill>
        <p:spPr>
          <a:xfrm>
            <a:off x="9827079" y="5182384"/>
            <a:ext cx="1944843" cy="10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26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3075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EB4C7E-27A0-56A3-8DB7-605A49C3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VI. MONITORING</a:t>
            </a:r>
          </a:p>
        </p:txBody>
      </p:sp>
      <p:pic>
        <p:nvPicPr>
          <p:cNvPr id="3074" name="Picture 2" descr="Monitoring Site Web : Les 7 Meilleurs outils Gratuits">
            <a:extLst>
              <a:ext uri="{FF2B5EF4-FFF2-40B4-BE49-F238E27FC236}">
                <a16:creationId xmlns:a16="http://schemas.microsoft.com/office/drawing/2014/main" id="{D44EEA70-B8DA-0638-F15D-A9C3AC4F1F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/>
          <a:stretch/>
        </p:blipFill>
        <p:spPr bwMode="auto">
          <a:xfrm>
            <a:off x="237662" y="785848"/>
            <a:ext cx="5614416" cy="296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Logo Power BI : découvrez son histoire et sa signification">
            <a:extLst>
              <a:ext uri="{FF2B5EF4-FFF2-40B4-BE49-F238E27FC236}">
                <a16:creationId xmlns:a16="http://schemas.microsoft.com/office/drawing/2014/main" id="{304F3BDC-52BD-5882-B073-774C66BC79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" t="17824" r="2146" b="18738"/>
          <a:stretch/>
        </p:blipFill>
        <p:spPr bwMode="auto">
          <a:xfrm>
            <a:off x="6254496" y="1250545"/>
            <a:ext cx="5614416" cy="203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F48D18-2B40-1192-B32D-34712448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AA5C1D4-7803-4292-A837-F6CB761A03C3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70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B4C7E-27A0-56A3-8DB7-605A49C3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>
                <a:ea typeface="+mj-lt"/>
                <a:cs typeface="+mj-lt"/>
              </a:rPr>
              <a:t>VII. DIFFICULTES RENCONTREES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F48D18-2B40-1192-B32D-34712448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C1D4-7803-4292-A837-F6CB761A03C3}" type="slidenum">
              <a:rPr lang="fr-FR" smtClean="0"/>
              <a:pPr/>
              <a:t>11</a:t>
            </a:fld>
            <a:endParaRPr lang="fr-FR"/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6EC907CE-393A-6F2D-6146-97F63BF8E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2021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933FCFC8-ADE3-2317-3EFE-CEB6A5EB9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65125"/>
            <a:ext cx="3208633" cy="224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032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B4C7E-27A0-56A3-8DB7-605A49C3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>
                <a:ea typeface="+mj-lt"/>
                <a:cs typeface="+mj-lt"/>
              </a:rPr>
              <a:t>VIII. Conclusion</a:t>
            </a:r>
            <a:endParaRPr lang="fr-FR" sz="280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F48D18-2B40-1192-B32D-34712448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C1D4-7803-4292-A837-F6CB761A03C3}" type="slidenum">
              <a:rPr lang="fr-FR" smtClean="0"/>
              <a:pPr/>
              <a:t>12</a:t>
            </a:fld>
            <a:endParaRPr lang="fr-FR"/>
          </a:p>
        </p:txBody>
      </p:sp>
      <p:graphicFrame>
        <p:nvGraphicFramePr>
          <p:cNvPr id="2069" name="Espace réservé du contenu 8">
            <a:extLst>
              <a:ext uri="{FF2B5EF4-FFF2-40B4-BE49-F238E27FC236}">
                <a16:creationId xmlns:a16="http://schemas.microsoft.com/office/drawing/2014/main" id="{DA365F11-BD8D-D8E3-9964-441555FC0C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744717"/>
              </p:ext>
            </p:extLst>
          </p:nvPr>
        </p:nvGraphicFramePr>
        <p:xfrm>
          <a:off x="838200" y="1815328"/>
          <a:ext cx="10515600" cy="4665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71DF2358-D152-105E-ED5B-289636512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835" y="500062"/>
            <a:ext cx="2208965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84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EB4C7E-27A0-56A3-8DB7-605A49C3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Merci</a:t>
            </a:r>
          </a:p>
        </p:txBody>
      </p:sp>
      <p:cxnSp>
        <p:nvCxnSpPr>
          <p:cNvPr id="31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F48D18-2B40-1192-B32D-34712448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AA5C1D4-7803-4292-A837-F6CB761A03C3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92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EF93BB-5802-C7EC-36C3-907A7C60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fr-FR" sz="3600" b="1">
                <a:solidFill>
                  <a:schemeClr val="tx2"/>
                </a:solidFill>
              </a:rPr>
              <a:t>PLAN</a:t>
            </a:r>
          </a:p>
        </p:txBody>
      </p:sp>
      <p:sp>
        <p:nvSpPr>
          <p:cNvPr id="77" name="Espace réservé du contenu 2">
            <a:extLst>
              <a:ext uri="{FF2B5EF4-FFF2-40B4-BE49-F238E27FC236}">
                <a16:creationId xmlns:a16="http://schemas.microsoft.com/office/drawing/2014/main" id="{B4877697-77BC-22D6-C092-C1D0138B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5017432" cy="3366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1800" dirty="0">
                <a:solidFill>
                  <a:schemeClr val="tx2"/>
                </a:solidFill>
              </a:rPr>
              <a:t>I- PRESENTATION DES ÉTAPES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2"/>
                </a:solidFill>
              </a:rPr>
              <a:t>II- PRESENTATION DE LA SOURCE DE DONNEES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2"/>
                </a:solidFill>
              </a:rPr>
              <a:t>III- OUTILS TECHNOLOGIQUES UTILISES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2"/>
                </a:solidFill>
              </a:rPr>
              <a:t>IV- PRESENTATION DE L’ARCHITECTURE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2"/>
                </a:solidFill>
              </a:rPr>
              <a:t>V- ANALYSE DES DONNEES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2"/>
                </a:solidFill>
              </a:rPr>
              <a:t>VI- MONITORING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2"/>
                </a:solidFill>
              </a:rPr>
              <a:t>VII- DIFFICULTES RENCONTREES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2"/>
                </a:solidFill>
              </a:rPr>
              <a:t>VIII- CONCLUSION</a:t>
            </a:r>
          </a:p>
          <a:p>
            <a:pPr marL="0" indent="0">
              <a:buNone/>
            </a:pPr>
            <a:endParaRPr lang="fr-FR" sz="1800" dirty="0">
              <a:solidFill>
                <a:schemeClr val="tx2"/>
              </a:solidFill>
            </a:endParaRPr>
          </a:p>
        </p:txBody>
      </p:sp>
      <p:grpSp>
        <p:nvGrpSpPr>
          <p:cNvPr id="78" name="Group 28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79" name="Freeform: Shape 29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30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31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32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3" name="Graphic 21" descr="Intraveineuse">
            <a:extLst>
              <a:ext uri="{FF2B5EF4-FFF2-40B4-BE49-F238E27FC236}">
                <a16:creationId xmlns:a16="http://schemas.microsoft.com/office/drawing/2014/main" id="{15BC2F30-870D-9773-C90E-E88365724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369F6AC-195A-6B41-E302-7ED58CE9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C1D4-7803-4292-A837-F6CB761A03C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49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70DFA0FD-AB28-4B25-B870-4D2BBC35B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89">
            <a:extLst>
              <a:ext uri="{FF2B5EF4-FFF2-40B4-BE49-F238E27FC236}">
                <a16:creationId xmlns:a16="http://schemas.microsoft.com/office/drawing/2014/main" id="{FA19764F-6C61-2CD6-15D0-A3502DE4D9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30391" r="2945"/>
          <a:stretch/>
        </p:blipFill>
        <p:spPr>
          <a:xfrm>
            <a:off x="5833976" y="10"/>
            <a:ext cx="6394152" cy="6857990"/>
          </a:xfrm>
          <a:prstGeom prst="rect">
            <a:avLst/>
          </a:prstGeom>
        </p:spPr>
      </p:pic>
      <p:grpSp>
        <p:nvGrpSpPr>
          <p:cNvPr id="122" name="Group 95">
            <a:extLst>
              <a:ext uri="{FF2B5EF4-FFF2-40B4-BE49-F238E27FC236}">
                <a16:creationId xmlns:a16="http://schemas.microsoft.com/office/drawing/2014/main" id="{0D628DFB-9CD1-4E2B-8B44-9FDF7E80F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9564" y="0"/>
            <a:ext cx="6648564" cy="6858000"/>
            <a:chOff x="5705128" y="0"/>
            <a:chExt cx="6648564" cy="6858000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CB07514-66C4-498E-85FA-6CCDFB253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8018" y="0"/>
              <a:ext cx="6485674" cy="6858000"/>
            </a:xfrm>
            <a:custGeom>
              <a:avLst/>
              <a:gdLst>
                <a:gd name="connsiteX0" fmla="*/ 1720317 w 6237794"/>
                <a:gd name="connsiteY0" fmla="*/ 0 h 6858000"/>
                <a:gd name="connsiteX1" fmla="*/ 2433560 w 6237794"/>
                <a:gd name="connsiteY1" fmla="*/ 0 h 6858000"/>
                <a:gd name="connsiteX2" fmla="*/ 2351473 w 6237794"/>
                <a:gd name="connsiteY2" fmla="*/ 41605 h 6858000"/>
                <a:gd name="connsiteX3" fmla="*/ 1473152 w 6237794"/>
                <a:gd name="connsiteY3" fmla="*/ 667521 h 6858000"/>
                <a:gd name="connsiteX4" fmla="*/ 982876 w 6237794"/>
                <a:gd name="connsiteY4" fmla="*/ 1193803 h 6858000"/>
                <a:gd name="connsiteX5" fmla="*/ 595242 w 6237794"/>
                <a:gd name="connsiteY5" fmla="*/ 1798192 h 6858000"/>
                <a:gd name="connsiteX6" fmla="*/ 332174 w 6237794"/>
                <a:gd name="connsiteY6" fmla="*/ 2466315 h 6858000"/>
                <a:gd name="connsiteX7" fmla="*/ 236500 w 6237794"/>
                <a:gd name="connsiteY7" fmla="*/ 3178573 h 6858000"/>
                <a:gd name="connsiteX8" fmla="*/ 276860 w 6237794"/>
                <a:gd name="connsiteY8" fmla="*/ 3527298 h 6858000"/>
                <a:gd name="connsiteX9" fmla="*/ 396054 w 6237794"/>
                <a:gd name="connsiteY9" fmla="*/ 3853520 h 6858000"/>
                <a:gd name="connsiteX10" fmla="*/ 479243 w 6237794"/>
                <a:gd name="connsiteY10" fmla="*/ 4007121 h 6858000"/>
                <a:gd name="connsiteX11" fmla="*/ 574772 w 6237794"/>
                <a:gd name="connsiteY11" fmla="*/ 4155787 h 6858000"/>
                <a:gd name="connsiteX12" fmla="*/ 795447 w 6237794"/>
                <a:gd name="connsiteY12" fmla="*/ 4443100 h 6858000"/>
                <a:gd name="connsiteX13" fmla="*/ 1034270 w 6237794"/>
                <a:gd name="connsiteY13" fmla="*/ 4732591 h 6858000"/>
                <a:gd name="connsiteX14" fmla="*/ 1153028 w 6237794"/>
                <a:gd name="connsiteY14" fmla="*/ 4883725 h 6858000"/>
                <a:gd name="connsiteX15" fmla="*/ 1210084 w 6237794"/>
                <a:gd name="connsiteY15" fmla="*/ 4957912 h 6858000"/>
                <a:gd name="connsiteX16" fmla="*/ 1265979 w 6237794"/>
                <a:gd name="connsiteY16" fmla="*/ 5028906 h 6858000"/>
                <a:gd name="connsiteX17" fmla="*/ 1746238 w 6237794"/>
                <a:gd name="connsiteY17" fmla="*/ 5553590 h 6858000"/>
                <a:gd name="connsiteX18" fmla="*/ 2001611 w 6237794"/>
                <a:gd name="connsiteY18" fmla="*/ 5789654 h 6858000"/>
                <a:gd name="connsiteX19" fmla="*/ 2269035 w 6237794"/>
                <a:gd name="connsiteY19" fmla="*/ 6007280 h 6858000"/>
                <a:gd name="connsiteX20" fmla="*/ 2866455 w 6237794"/>
                <a:gd name="connsiteY20" fmla="*/ 6351505 h 6858000"/>
                <a:gd name="connsiteX21" fmla="*/ 3200661 w 6237794"/>
                <a:gd name="connsiteY21" fmla="*/ 6448777 h 6858000"/>
                <a:gd name="connsiteX22" fmla="*/ 3286318 w 6237794"/>
                <a:gd name="connsiteY22" fmla="*/ 6465908 h 6858000"/>
                <a:gd name="connsiteX23" fmla="*/ 3372701 w 6237794"/>
                <a:gd name="connsiteY23" fmla="*/ 6480281 h 6858000"/>
                <a:gd name="connsiteX24" fmla="*/ 3547063 w 6237794"/>
                <a:gd name="connsiteY24" fmla="*/ 6500896 h 6858000"/>
                <a:gd name="connsiteX25" fmla="*/ 3634753 w 6237794"/>
                <a:gd name="connsiteY25" fmla="*/ 6507575 h 6858000"/>
                <a:gd name="connsiteX26" fmla="*/ 3722733 w 6237794"/>
                <a:gd name="connsiteY26" fmla="*/ 6512221 h 6858000"/>
                <a:gd name="connsiteX27" fmla="*/ 3811003 w 6237794"/>
                <a:gd name="connsiteY27" fmla="*/ 6514253 h 6858000"/>
                <a:gd name="connsiteX28" fmla="*/ 3899418 w 6237794"/>
                <a:gd name="connsiteY28" fmla="*/ 6513817 h 6858000"/>
                <a:gd name="connsiteX29" fmla="*/ 3943698 w 6237794"/>
                <a:gd name="connsiteY29" fmla="*/ 6513381 h 6858000"/>
                <a:gd name="connsiteX30" fmla="*/ 3986381 w 6237794"/>
                <a:gd name="connsiteY30" fmla="*/ 6511495 h 6858000"/>
                <a:gd name="connsiteX31" fmla="*/ 4028919 w 6237794"/>
                <a:gd name="connsiteY31" fmla="*/ 6509317 h 6858000"/>
                <a:gd name="connsiteX32" fmla="*/ 4071312 w 6237794"/>
                <a:gd name="connsiteY32" fmla="*/ 6505833 h 6858000"/>
                <a:gd name="connsiteX33" fmla="*/ 4239432 w 6237794"/>
                <a:gd name="connsiteY33" fmla="*/ 6485072 h 6858000"/>
                <a:gd name="connsiteX34" fmla="*/ 4879826 w 6237794"/>
                <a:gd name="connsiteY34" fmla="*/ 6274849 h 6858000"/>
                <a:gd name="connsiteX35" fmla="*/ 5471439 w 6237794"/>
                <a:gd name="connsiteY35" fmla="*/ 5906235 h 6858000"/>
                <a:gd name="connsiteX36" fmla="*/ 5614877 w 6237794"/>
                <a:gd name="connsiteY36" fmla="*/ 5797930 h 6858000"/>
                <a:gd name="connsiteX37" fmla="*/ 5758316 w 6237794"/>
                <a:gd name="connsiteY37" fmla="*/ 5685995 h 6858000"/>
                <a:gd name="connsiteX38" fmla="*/ 6048824 w 6237794"/>
                <a:gd name="connsiteY38" fmla="*/ 5453705 h 6858000"/>
                <a:gd name="connsiteX39" fmla="*/ 6237794 w 6237794"/>
                <a:gd name="connsiteY39" fmla="*/ 5308644 h 6858000"/>
                <a:gd name="connsiteX40" fmla="*/ 6237794 w 6237794"/>
                <a:gd name="connsiteY40" fmla="*/ 6081399 h 6858000"/>
                <a:gd name="connsiteX41" fmla="*/ 6123011 w 6237794"/>
                <a:gd name="connsiteY41" fmla="*/ 6166399 h 6858000"/>
                <a:gd name="connsiteX42" fmla="*/ 5965925 w 6237794"/>
                <a:gd name="connsiteY42" fmla="*/ 6278479 h 6858000"/>
                <a:gd name="connsiteX43" fmla="*/ 5803903 w 6237794"/>
                <a:gd name="connsiteY43" fmla="*/ 6387364 h 6858000"/>
                <a:gd name="connsiteX44" fmla="*/ 5463744 w 6237794"/>
                <a:gd name="connsiteY44" fmla="*/ 6591780 h 6858000"/>
                <a:gd name="connsiteX45" fmla="*/ 5097888 w 6237794"/>
                <a:gd name="connsiteY45" fmla="*/ 6765562 h 6858000"/>
                <a:gd name="connsiteX46" fmla="*/ 4905602 w 6237794"/>
                <a:gd name="connsiteY46" fmla="*/ 6836446 h 6858000"/>
                <a:gd name="connsiteX47" fmla="*/ 4831447 w 6237794"/>
                <a:gd name="connsiteY47" fmla="*/ 6858000 h 6858000"/>
                <a:gd name="connsiteX48" fmla="*/ 3036485 w 6237794"/>
                <a:gd name="connsiteY48" fmla="*/ 6858000 h 6858000"/>
                <a:gd name="connsiteX49" fmla="*/ 2911533 w 6237794"/>
                <a:gd name="connsiteY49" fmla="*/ 6825558 h 6858000"/>
                <a:gd name="connsiteX50" fmla="*/ 2719386 w 6237794"/>
                <a:gd name="connsiteY50" fmla="*/ 6767158 h 6858000"/>
                <a:gd name="connsiteX51" fmla="*/ 1980415 w 6237794"/>
                <a:gd name="connsiteY51" fmla="*/ 6440210 h 6858000"/>
                <a:gd name="connsiteX52" fmla="*/ 1357588 w 6237794"/>
                <a:gd name="connsiteY52" fmla="*/ 5931206 h 6858000"/>
                <a:gd name="connsiteX53" fmla="*/ 1105118 w 6237794"/>
                <a:gd name="connsiteY53" fmla="*/ 5624874 h 6858000"/>
                <a:gd name="connsiteX54" fmla="*/ 884588 w 6237794"/>
                <a:gd name="connsiteY54" fmla="*/ 5300539 h 6858000"/>
                <a:gd name="connsiteX55" fmla="*/ 833049 w 6237794"/>
                <a:gd name="connsiteY55" fmla="*/ 5217931 h 6858000"/>
                <a:gd name="connsiteX56" fmla="*/ 783833 w 6237794"/>
                <a:gd name="connsiteY56" fmla="*/ 5137791 h 6858000"/>
                <a:gd name="connsiteX57" fmla="*/ 686706 w 6237794"/>
                <a:gd name="connsiteY57" fmla="*/ 4982447 h 6858000"/>
                <a:gd name="connsiteX58" fmla="*/ 485485 w 6237794"/>
                <a:gd name="connsiteY58" fmla="*/ 4665082 h 6858000"/>
                <a:gd name="connsiteX59" fmla="*/ 289055 w 6237794"/>
                <a:gd name="connsiteY59" fmla="*/ 4329568 h 6858000"/>
                <a:gd name="connsiteX60" fmla="*/ 200495 w 6237794"/>
                <a:gd name="connsiteY60" fmla="*/ 4151721 h 6858000"/>
                <a:gd name="connsiteX61" fmla="*/ 125291 w 6237794"/>
                <a:gd name="connsiteY61" fmla="*/ 3965600 h 6858000"/>
                <a:gd name="connsiteX62" fmla="*/ 67654 w 6237794"/>
                <a:gd name="connsiteY62" fmla="*/ 3772509 h 6858000"/>
                <a:gd name="connsiteX63" fmla="*/ 46168 w 6237794"/>
                <a:gd name="connsiteY63" fmla="*/ 3674076 h 6858000"/>
                <a:gd name="connsiteX64" fmla="*/ 36731 w 6237794"/>
                <a:gd name="connsiteY64" fmla="*/ 3624714 h 6858000"/>
                <a:gd name="connsiteX65" fmla="*/ 28891 w 6237794"/>
                <a:gd name="connsiteY65" fmla="*/ 3575208 h 6858000"/>
                <a:gd name="connsiteX66" fmla="*/ 0 w 6237794"/>
                <a:gd name="connsiteY66" fmla="*/ 3178573 h 6858000"/>
                <a:gd name="connsiteX67" fmla="*/ 80575 w 6237794"/>
                <a:gd name="connsiteY67" fmla="*/ 2405774 h 6858000"/>
                <a:gd name="connsiteX68" fmla="*/ 322737 w 6237794"/>
                <a:gd name="connsiteY68" fmla="*/ 1665351 h 6858000"/>
                <a:gd name="connsiteX69" fmla="*/ 1230700 w 6237794"/>
                <a:gd name="connsiteY69" fmla="*/ 407938 h 6858000"/>
                <a:gd name="connsiteX70" fmla="*/ 1521825 w 6237794"/>
                <a:gd name="connsiteY70" fmla="*/ 14944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237794" h="6858000">
                  <a:moveTo>
                    <a:pt x="1720317" y="0"/>
                  </a:moveTo>
                  <a:lnTo>
                    <a:pt x="2433560" y="0"/>
                  </a:lnTo>
                  <a:lnTo>
                    <a:pt x="2351473" y="41605"/>
                  </a:lnTo>
                  <a:cubicBezTo>
                    <a:pt x="2036528" y="216271"/>
                    <a:pt x="1740794" y="426339"/>
                    <a:pt x="1473152" y="667521"/>
                  </a:cubicBezTo>
                  <a:cubicBezTo>
                    <a:pt x="1295305" y="828818"/>
                    <a:pt x="1130525" y="1004777"/>
                    <a:pt x="982876" y="1193803"/>
                  </a:cubicBezTo>
                  <a:cubicBezTo>
                    <a:pt x="834936" y="1382538"/>
                    <a:pt x="704418" y="1584921"/>
                    <a:pt x="595242" y="1798192"/>
                  </a:cubicBezTo>
                  <a:cubicBezTo>
                    <a:pt x="486066" y="2011317"/>
                    <a:pt x="395183" y="2234461"/>
                    <a:pt x="332174" y="2466315"/>
                  </a:cubicBezTo>
                  <a:cubicBezTo>
                    <a:pt x="269166" y="2697588"/>
                    <a:pt x="236355" y="2938008"/>
                    <a:pt x="236500" y="3178573"/>
                  </a:cubicBezTo>
                  <a:cubicBezTo>
                    <a:pt x="237807" y="3296751"/>
                    <a:pt x="249421" y="3414057"/>
                    <a:pt x="276860" y="3527298"/>
                  </a:cubicBezTo>
                  <a:cubicBezTo>
                    <a:pt x="303864" y="3640684"/>
                    <a:pt x="345821" y="3749135"/>
                    <a:pt x="396054" y="3853520"/>
                  </a:cubicBezTo>
                  <a:cubicBezTo>
                    <a:pt x="421461" y="3905640"/>
                    <a:pt x="449626" y="3956743"/>
                    <a:pt x="479243" y="4007121"/>
                  </a:cubicBezTo>
                  <a:cubicBezTo>
                    <a:pt x="509295" y="4057354"/>
                    <a:pt x="541380" y="4106861"/>
                    <a:pt x="574772" y="4155787"/>
                  </a:cubicBezTo>
                  <a:cubicBezTo>
                    <a:pt x="642426" y="4253348"/>
                    <a:pt x="717630" y="4348007"/>
                    <a:pt x="795447" y="4443100"/>
                  </a:cubicBezTo>
                  <a:cubicBezTo>
                    <a:pt x="873264" y="4538339"/>
                    <a:pt x="954565" y="4633577"/>
                    <a:pt x="1034270" y="4732591"/>
                  </a:cubicBezTo>
                  <a:cubicBezTo>
                    <a:pt x="1074195" y="4781952"/>
                    <a:pt x="1113684" y="4832476"/>
                    <a:pt x="1153028" y="4883725"/>
                  </a:cubicBezTo>
                  <a:lnTo>
                    <a:pt x="1210084" y="4957912"/>
                  </a:lnTo>
                  <a:cubicBezTo>
                    <a:pt x="1228813" y="4981576"/>
                    <a:pt x="1246670" y="5005822"/>
                    <a:pt x="1265979" y="5028906"/>
                  </a:cubicBezTo>
                  <a:cubicBezTo>
                    <a:pt x="1416677" y="5216770"/>
                    <a:pt x="1580151" y="5389681"/>
                    <a:pt x="1746238" y="5553590"/>
                  </a:cubicBezTo>
                  <a:cubicBezTo>
                    <a:pt x="1829717" y="5635182"/>
                    <a:pt x="1914648" y="5714015"/>
                    <a:pt x="2001611" y="5789654"/>
                  </a:cubicBezTo>
                  <a:cubicBezTo>
                    <a:pt x="2088575" y="5865293"/>
                    <a:pt x="2177135" y="5938465"/>
                    <a:pt x="2269035" y="6007280"/>
                  </a:cubicBezTo>
                  <a:cubicBezTo>
                    <a:pt x="2452108" y="6145202"/>
                    <a:pt x="2649554" y="6268461"/>
                    <a:pt x="2866455" y="6351505"/>
                  </a:cubicBezTo>
                  <a:cubicBezTo>
                    <a:pt x="2974615" y="6393027"/>
                    <a:pt x="3086694" y="6424821"/>
                    <a:pt x="3200661" y="6448777"/>
                  </a:cubicBezTo>
                  <a:cubicBezTo>
                    <a:pt x="3229262" y="6454438"/>
                    <a:pt x="3257572" y="6460971"/>
                    <a:pt x="3286318" y="6465908"/>
                  </a:cubicBezTo>
                  <a:lnTo>
                    <a:pt x="3372701" y="6480281"/>
                  </a:lnTo>
                  <a:cubicBezTo>
                    <a:pt x="3430628" y="6487975"/>
                    <a:pt x="3488556" y="6496106"/>
                    <a:pt x="3547063" y="6500896"/>
                  </a:cubicBezTo>
                  <a:cubicBezTo>
                    <a:pt x="3576245" y="6503654"/>
                    <a:pt x="3605426" y="6506268"/>
                    <a:pt x="3634753" y="6507575"/>
                  </a:cubicBezTo>
                  <a:cubicBezTo>
                    <a:pt x="3664079" y="6509026"/>
                    <a:pt x="3693261" y="6511350"/>
                    <a:pt x="3722733" y="6512221"/>
                  </a:cubicBezTo>
                  <a:lnTo>
                    <a:pt x="3811003" y="6514253"/>
                  </a:lnTo>
                  <a:cubicBezTo>
                    <a:pt x="3840329" y="6514979"/>
                    <a:pt x="3869946" y="6513963"/>
                    <a:pt x="3899418" y="6513817"/>
                  </a:cubicBezTo>
                  <a:lnTo>
                    <a:pt x="3943698" y="6513381"/>
                  </a:lnTo>
                  <a:cubicBezTo>
                    <a:pt x="3958071" y="6512946"/>
                    <a:pt x="3972154" y="6512075"/>
                    <a:pt x="3986381" y="6511495"/>
                  </a:cubicBezTo>
                  <a:cubicBezTo>
                    <a:pt x="4000609" y="6510768"/>
                    <a:pt x="4014837" y="6510333"/>
                    <a:pt x="4028919" y="6509317"/>
                  </a:cubicBezTo>
                  <a:lnTo>
                    <a:pt x="4071312" y="6505833"/>
                  </a:lnTo>
                  <a:cubicBezTo>
                    <a:pt x="4127788" y="6501332"/>
                    <a:pt x="4183828" y="6493782"/>
                    <a:pt x="4239432" y="6485072"/>
                  </a:cubicBezTo>
                  <a:cubicBezTo>
                    <a:pt x="4461994" y="6448195"/>
                    <a:pt x="4675992" y="6376041"/>
                    <a:pt x="4879826" y="6274849"/>
                  </a:cubicBezTo>
                  <a:cubicBezTo>
                    <a:pt x="5084386" y="6174820"/>
                    <a:pt x="5279074" y="6046770"/>
                    <a:pt x="5471439" y="5906235"/>
                  </a:cubicBezTo>
                  <a:cubicBezTo>
                    <a:pt x="5519494" y="5871246"/>
                    <a:pt x="5567258" y="5834806"/>
                    <a:pt x="5614877" y="5797930"/>
                  </a:cubicBezTo>
                  <a:cubicBezTo>
                    <a:pt x="5662787" y="5761199"/>
                    <a:pt x="5710551" y="5723887"/>
                    <a:pt x="5758316" y="5685995"/>
                  </a:cubicBezTo>
                  <a:lnTo>
                    <a:pt x="6048824" y="5453705"/>
                  </a:lnTo>
                  <a:lnTo>
                    <a:pt x="6237794" y="5308644"/>
                  </a:lnTo>
                  <a:lnTo>
                    <a:pt x="6237794" y="6081399"/>
                  </a:lnTo>
                  <a:lnTo>
                    <a:pt x="6123011" y="6166399"/>
                  </a:lnTo>
                  <a:cubicBezTo>
                    <a:pt x="6071326" y="6204001"/>
                    <a:pt x="6019061" y="6241458"/>
                    <a:pt x="5965925" y="6278479"/>
                  </a:cubicBezTo>
                  <a:cubicBezTo>
                    <a:pt x="5912644" y="6315210"/>
                    <a:pt x="5858927" y="6351650"/>
                    <a:pt x="5803903" y="6387364"/>
                  </a:cubicBezTo>
                  <a:cubicBezTo>
                    <a:pt x="5694437" y="6458938"/>
                    <a:pt x="5581486" y="6528335"/>
                    <a:pt x="5463744" y="6591780"/>
                  </a:cubicBezTo>
                  <a:cubicBezTo>
                    <a:pt x="5346147" y="6655514"/>
                    <a:pt x="5224486" y="6714748"/>
                    <a:pt x="5097888" y="6765562"/>
                  </a:cubicBezTo>
                  <a:cubicBezTo>
                    <a:pt x="5034879" y="6791332"/>
                    <a:pt x="4970700" y="6815005"/>
                    <a:pt x="4905602" y="6836446"/>
                  </a:cubicBezTo>
                  <a:lnTo>
                    <a:pt x="4831447" y="6858000"/>
                  </a:lnTo>
                  <a:lnTo>
                    <a:pt x="3036485" y="6858000"/>
                  </a:lnTo>
                  <a:lnTo>
                    <a:pt x="2911533" y="6825558"/>
                  </a:lnTo>
                  <a:cubicBezTo>
                    <a:pt x="2847182" y="6807410"/>
                    <a:pt x="2783121" y="6787919"/>
                    <a:pt x="2719386" y="6767158"/>
                  </a:cubicBezTo>
                  <a:cubicBezTo>
                    <a:pt x="2464884" y="6683389"/>
                    <a:pt x="2213285" y="6579149"/>
                    <a:pt x="1980415" y="6440210"/>
                  </a:cubicBezTo>
                  <a:cubicBezTo>
                    <a:pt x="1747399" y="6301563"/>
                    <a:pt x="1539355" y="6125749"/>
                    <a:pt x="1357588" y="5931206"/>
                  </a:cubicBezTo>
                  <a:cubicBezTo>
                    <a:pt x="1266269" y="5834080"/>
                    <a:pt x="1183226" y="5730711"/>
                    <a:pt x="1105118" y="5624874"/>
                  </a:cubicBezTo>
                  <a:cubicBezTo>
                    <a:pt x="1027446" y="5518601"/>
                    <a:pt x="953549" y="5410732"/>
                    <a:pt x="884588" y="5300539"/>
                  </a:cubicBezTo>
                  <a:cubicBezTo>
                    <a:pt x="866876" y="5273245"/>
                    <a:pt x="850180" y="5245516"/>
                    <a:pt x="833049" y="5217931"/>
                  </a:cubicBezTo>
                  <a:lnTo>
                    <a:pt x="783833" y="5137791"/>
                  </a:lnTo>
                  <a:cubicBezTo>
                    <a:pt x="752328" y="5085962"/>
                    <a:pt x="719662" y="5034567"/>
                    <a:pt x="686706" y="4982447"/>
                  </a:cubicBezTo>
                  <a:lnTo>
                    <a:pt x="485485" y="4665082"/>
                  </a:lnTo>
                  <a:cubicBezTo>
                    <a:pt x="417976" y="4556922"/>
                    <a:pt x="351338" y="4445568"/>
                    <a:pt x="289055" y="4329568"/>
                  </a:cubicBezTo>
                  <a:cubicBezTo>
                    <a:pt x="257987" y="4271496"/>
                    <a:pt x="227934" y="4212408"/>
                    <a:pt x="200495" y="4151721"/>
                  </a:cubicBezTo>
                  <a:cubicBezTo>
                    <a:pt x="173201" y="4090891"/>
                    <a:pt x="147794" y="4028898"/>
                    <a:pt x="125291" y="3965600"/>
                  </a:cubicBezTo>
                  <a:cubicBezTo>
                    <a:pt x="103224" y="3902155"/>
                    <a:pt x="83624" y="3837840"/>
                    <a:pt x="67654" y="3772509"/>
                  </a:cubicBezTo>
                  <a:cubicBezTo>
                    <a:pt x="60105" y="3739843"/>
                    <a:pt x="52410" y="3707032"/>
                    <a:pt x="46168" y="3674076"/>
                  </a:cubicBezTo>
                  <a:lnTo>
                    <a:pt x="36731" y="3624714"/>
                  </a:lnTo>
                  <a:lnTo>
                    <a:pt x="28891" y="3575208"/>
                  </a:lnTo>
                  <a:cubicBezTo>
                    <a:pt x="8566" y="3442948"/>
                    <a:pt x="0" y="3310252"/>
                    <a:pt x="0" y="3178573"/>
                  </a:cubicBezTo>
                  <a:cubicBezTo>
                    <a:pt x="726" y="2919425"/>
                    <a:pt x="27730" y="2660277"/>
                    <a:pt x="80575" y="2405774"/>
                  </a:cubicBezTo>
                  <a:cubicBezTo>
                    <a:pt x="133276" y="2151417"/>
                    <a:pt x="213997" y="1901996"/>
                    <a:pt x="322737" y="1665351"/>
                  </a:cubicBezTo>
                  <a:cubicBezTo>
                    <a:pt x="541235" y="1192061"/>
                    <a:pt x="857875" y="768568"/>
                    <a:pt x="1230700" y="407938"/>
                  </a:cubicBezTo>
                  <a:cubicBezTo>
                    <a:pt x="1324124" y="317781"/>
                    <a:pt x="1421323" y="231579"/>
                    <a:pt x="1521825" y="14944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97">
              <a:extLst>
                <a:ext uri="{FF2B5EF4-FFF2-40B4-BE49-F238E27FC236}">
                  <a16:creationId xmlns:a16="http://schemas.microsoft.com/office/drawing/2014/main" id="{13BFB38F-216C-4A75-8C1C-DAF998A5C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634917 w 6230407"/>
                <a:gd name="connsiteY0" fmla="*/ 0 h 6858000"/>
                <a:gd name="connsiteX1" fmla="*/ 6230407 w 6230407"/>
                <a:gd name="connsiteY1" fmla="*/ 0 h 6858000"/>
                <a:gd name="connsiteX2" fmla="*/ 6230407 w 6230407"/>
                <a:gd name="connsiteY2" fmla="*/ 322046 h 6858000"/>
                <a:gd name="connsiteX3" fmla="*/ 6061915 w 6230407"/>
                <a:gd name="connsiteY3" fmla="*/ 206288 h 6858000"/>
                <a:gd name="connsiteX4" fmla="*/ 5814792 w 6230407"/>
                <a:gd name="connsiteY4" fmla="*/ 74312 h 6858000"/>
                <a:gd name="connsiteX5" fmla="*/ 5676576 w 6230407"/>
                <a:gd name="connsiteY5" fmla="*/ 15049 h 6858000"/>
                <a:gd name="connsiteX6" fmla="*/ 1821847 w 6230407"/>
                <a:gd name="connsiteY6" fmla="*/ 0 h 6858000"/>
                <a:gd name="connsiteX7" fmla="*/ 3449591 w 6230407"/>
                <a:gd name="connsiteY7" fmla="*/ 0 h 6858000"/>
                <a:gd name="connsiteX8" fmla="*/ 3354111 w 6230407"/>
                <a:gd name="connsiteY8" fmla="*/ 29819 h 6858000"/>
                <a:gd name="connsiteX9" fmla="*/ 3177287 w 6230407"/>
                <a:gd name="connsiteY9" fmla="*/ 93621 h 6858000"/>
                <a:gd name="connsiteX10" fmla="*/ 1915374 w 6230407"/>
                <a:gd name="connsiteY10" fmla="*/ 844207 h 6858000"/>
                <a:gd name="connsiteX11" fmla="*/ 1042545 w 6230407"/>
                <a:gd name="connsiteY11" fmla="*/ 1926532 h 6858000"/>
                <a:gd name="connsiteX12" fmla="*/ 726050 w 6230407"/>
                <a:gd name="connsiteY12" fmla="*/ 3186123 h 6858000"/>
                <a:gd name="connsiteX13" fmla="*/ 1249864 w 6230407"/>
                <a:gd name="connsiteY13" fmla="*/ 4355701 h 6858000"/>
                <a:gd name="connsiteX14" fmla="*/ 1513803 w 6230407"/>
                <a:gd name="connsiteY14" fmla="*/ 4726929 h 6858000"/>
                <a:gd name="connsiteX15" fmla="*/ 3990446 w 6230407"/>
                <a:gd name="connsiteY15" fmla="*/ 6178014 h 6858000"/>
                <a:gd name="connsiteX16" fmla="*/ 5870541 w 6230407"/>
                <a:gd name="connsiteY16" fmla="*/ 5285296 h 6858000"/>
                <a:gd name="connsiteX17" fmla="*/ 6099347 w 6230407"/>
                <a:gd name="connsiteY17" fmla="*/ 5108030 h 6858000"/>
                <a:gd name="connsiteX18" fmla="*/ 6230407 w 6230407"/>
                <a:gd name="connsiteY18" fmla="*/ 5006078 h 6858000"/>
                <a:gd name="connsiteX19" fmla="*/ 6230407 w 6230407"/>
                <a:gd name="connsiteY19" fmla="*/ 5924458 h 6858000"/>
                <a:gd name="connsiteX20" fmla="*/ 6056186 w 6230407"/>
                <a:gd name="connsiteY20" fmla="*/ 6058925 h 6858000"/>
                <a:gd name="connsiteX21" fmla="*/ 4500343 w 6230407"/>
                <a:gd name="connsiteY21" fmla="*/ 6854086 h 6858000"/>
                <a:gd name="connsiteX22" fmla="*/ 4476760 w 6230407"/>
                <a:gd name="connsiteY22" fmla="*/ 6858000 h 6858000"/>
                <a:gd name="connsiteX23" fmla="*/ 3391617 w 6230407"/>
                <a:gd name="connsiteY23" fmla="*/ 6858000 h 6858000"/>
                <a:gd name="connsiteX24" fmla="*/ 3242986 w 6230407"/>
                <a:gd name="connsiteY24" fmla="*/ 6833894 h 6858000"/>
                <a:gd name="connsiteX25" fmla="*/ 913044 w 6230407"/>
                <a:gd name="connsiteY25" fmla="*/ 5134452 h 6858000"/>
                <a:gd name="connsiteX26" fmla="*/ 0 w 6230407"/>
                <a:gd name="connsiteY26" fmla="*/ 3186123 h 6858000"/>
                <a:gd name="connsiteX27" fmla="*/ 1779764 w 6230407"/>
                <a:gd name="connsiteY27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30407" h="6858000">
                  <a:moveTo>
                    <a:pt x="5634917" y="0"/>
                  </a:moveTo>
                  <a:lnTo>
                    <a:pt x="6230407" y="0"/>
                  </a:lnTo>
                  <a:lnTo>
                    <a:pt x="6230407" y="322046"/>
                  </a:lnTo>
                  <a:lnTo>
                    <a:pt x="6061915" y="206288"/>
                  </a:lnTo>
                  <a:cubicBezTo>
                    <a:pt x="5982213" y="157828"/>
                    <a:pt x="5899796" y="113801"/>
                    <a:pt x="5814792" y="74312"/>
                  </a:cubicBezTo>
                  <a:cubicBezTo>
                    <a:pt x="5769441" y="53261"/>
                    <a:pt x="5723362" y="33505"/>
                    <a:pt x="5676576" y="15049"/>
                  </a:cubicBezTo>
                  <a:close/>
                  <a:moveTo>
                    <a:pt x="1821847" y="0"/>
                  </a:moveTo>
                  <a:lnTo>
                    <a:pt x="3449591" y="0"/>
                  </a:lnTo>
                  <a:lnTo>
                    <a:pt x="3354111" y="29819"/>
                  </a:lnTo>
                  <a:cubicBezTo>
                    <a:pt x="3295072" y="49686"/>
                    <a:pt x="3236122" y="70955"/>
                    <a:pt x="3177287" y="93621"/>
                  </a:cubicBezTo>
                  <a:cubicBezTo>
                    <a:pt x="2718951" y="269871"/>
                    <a:pt x="2282682" y="529455"/>
                    <a:pt x="1915374" y="844207"/>
                  </a:cubicBezTo>
                  <a:cubicBezTo>
                    <a:pt x="1541678" y="1164331"/>
                    <a:pt x="1247976" y="1528591"/>
                    <a:pt x="1042545" y="1926532"/>
                  </a:cubicBezTo>
                  <a:cubicBezTo>
                    <a:pt x="832613" y="2333329"/>
                    <a:pt x="726050" y="2757113"/>
                    <a:pt x="726050" y="3186123"/>
                  </a:cubicBezTo>
                  <a:cubicBezTo>
                    <a:pt x="726050" y="3618181"/>
                    <a:pt x="896057" y="3870506"/>
                    <a:pt x="1249864" y="4355701"/>
                  </a:cubicBezTo>
                  <a:cubicBezTo>
                    <a:pt x="1335230" y="4472717"/>
                    <a:pt x="1423500" y="4593798"/>
                    <a:pt x="1513803" y="4726929"/>
                  </a:cubicBezTo>
                  <a:cubicBezTo>
                    <a:pt x="2203848" y="5744068"/>
                    <a:pt x="2944562" y="6178014"/>
                    <a:pt x="3990446" y="6178014"/>
                  </a:cubicBezTo>
                  <a:cubicBezTo>
                    <a:pt x="4676863" y="6178014"/>
                    <a:pt x="5180496" y="5824498"/>
                    <a:pt x="5870541" y="5285296"/>
                  </a:cubicBezTo>
                  <a:cubicBezTo>
                    <a:pt x="5947632" y="5225046"/>
                    <a:pt x="6024723" y="5165521"/>
                    <a:pt x="6099347" y="5108030"/>
                  </a:cubicBezTo>
                  <a:lnTo>
                    <a:pt x="6230407" y="5006078"/>
                  </a:lnTo>
                  <a:lnTo>
                    <a:pt x="6230407" y="5924458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DF24F7D-73CE-4EF0-86BC-1C1C4C5CB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061392 w 6230408"/>
                <a:gd name="connsiteY0" fmla="*/ 0 h 6858000"/>
                <a:gd name="connsiteX1" fmla="*/ 6230408 w 6230408"/>
                <a:gd name="connsiteY1" fmla="*/ 0 h 6858000"/>
                <a:gd name="connsiteX2" fmla="*/ 6230408 w 6230408"/>
                <a:gd name="connsiteY2" fmla="*/ 502666 h 6858000"/>
                <a:gd name="connsiteX3" fmla="*/ 6204367 w 6230408"/>
                <a:gd name="connsiteY3" fmla="*/ 480166 h 6858000"/>
                <a:gd name="connsiteX4" fmla="*/ 5753525 w 6230408"/>
                <a:gd name="connsiteY4" fmla="*/ 205991 h 6858000"/>
                <a:gd name="connsiteX5" fmla="*/ 5205685 w 6230408"/>
                <a:gd name="connsiteY5" fmla="*/ 25948 h 6858000"/>
                <a:gd name="connsiteX6" fmla="*/ 1821847 w 6230408"/>
                <a:gd name="connsiteY6" fmla="*/ 0 h 6858000"/>
                <a:gd name="connsiteX7" fmla="*/ 4114919 w 6230408"/>
                <a:gd name="connsiteY7" fmla="*/ 0 h 6858000"/>
                <a:gd name="connsiteX8" fmla="*/ 4086206 w 6230408"/>
                <a:gd name="connsiteY8" fmla="*/ 3507 h 6858000"/>
                <a:gd name="connsiteX9" fmla="*/ 3229262 w 6230408"/>
                <a:gd name="connsiteY9" fmla="*/ 229075 h 6858000"/>
                <a:gd name="connsiteX10" fmla="*/ 2009741 w 6230408"/>
                <a:gd name="connsiteY10" fmla="*/ 954400 h 6858000"/>
                <a:gd name="connsiteX11" fmla="*/ 1171466 w 6230408"/>
                <a:gd name="connsiteY11" fmla="*/ 1993025 h 6858000"/>
                <a:gd name="connsiteX12" fmla="*/ 871086 w 6230408"/>
                <a:gd name="connsiteY12" fmla="*/ 3186123 h 6858000"/>
                <a:gd name="connsiteX13" fmla="*/ 1367025 w 6230408"/>
                <a:gd name="connsiteY13" fmla="*/ 4270190 h 6858000"/>
                <a:gd name="connsiteX14" fmla="*/ 1633868 w 6230408"/>
                <a:gd name="connsiteY14" fmla="*/ 4645483 h 6858000"/>
                <a:gd name="connsiteX15" fmla="*/ 2651877 w 6230408"/>
                <a:gd name="connsiteY15" fmla="*/ 5684689 h 6858000"/>
                <a:gd name="connsiteX16" fmla="*/ 3990301 w 6230408"/>
                <a:gd name="connsiteY16" fmla="*/ 6032833 h 6858000"/>
                <a:gd name="connsiteX17" fmla="*/ 4851225 w 6230408"/>
                <a:gd name="connsiteY17" fmla="*/ 5811141 h 6858000"/>
                <a:gd name="connsiteX18" fmla="*/ 5780965 w 6230408"/>
                <a:gd name="connsiteY18" fmla="*/ 5171038 h 6858000"/>
                <a:gd name="connsiteX19" fmla="*/ 6010496 w 6230408"/>
                <a:gd name="connsiteY19" fmla="*/ 4993191 h 6858000"/>
                <a:gd name="connsiteX20" fmla="*/ 6230408 w 6230408"/>
                <a:gd name="connsiteY20" fmla="*/ 4822117 h 6858000"/>
                <a:gd name="connsiteX21" fmla="*/ 6230408 w 6230408"/>
                <a:gd name="connsiteY21" fmla="*/ 5924457 h 6858000"/>
                <a:gd name="connsiteX22" fmla="*/ 6056186 w 6230408"/>
                <a:gd name="connsiteY22" fmla="*/ 6058925 h 6858000"/>
                <a:gd name="connsiteX23" fmla="*/ 4500343 w 6230408"/>
                <a:gd name="connsiteY23" fmla="*/ 6854086 h 6858000"/>
                <a:gd name="connsiteX24" fmla="*/ 4476760 w 6230408"/>
                <a:gd name="connsiteY24" fmla="*/ 6858000 h 6858000"/>
                <a:gd name="connsiteX25" fmla="*/ 3391617 w 6230408"/>
                <a:gd name="connsiteY25" fmla="*/ 6858000 h 6858000"/>
                <a:gd name="connsiteX26" fmla="*/ 3242986 w 6230408"/>
                <a:gd name="connsiteY26" fmla="*/ 6833894 h 6858000"/>
                <a:gd name="connsiteX27" fmla="*/ 913044 w 6230408"/>
                <a:gd name="connsiteY27" fmla="*/ 5134452 h 6858000"/>
                <a:gd name="connsiteX28" fmla="*/ 0 w 6230408"/>
                <a:gd name="connsiteY28" fmla="*/ 3186123 h 6858000"/>
                <a:gd name="connsiteX29" fmla="*/ 1779764 w 6230408"/>
                <a:gd name="connsiteY29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30408" h="6858000">
                  <a:moveTo>
                    <a:pt x="5061392" y="0"/>
                  </a:moveTo>
                  <a:lnTo>
                    <a:pt x="6230408" y="0"/>
                  </a:lnTo>
                  <a:lnTo>
                    <a:pt x="6230408" y="502666"/>
                  </a:lnTo>
                  <a:lnTo>
                    <a:pt x="6204367" y="480166"/>
                  </a:lnTo>
                  <a:cubicBezTo>
                    <a:pt x="6064466" y="372115"/>
                    <a:pt x="5913877" y="280469"/>
                    <a:pt x="5753525" y="205991"/>
                  </a:cubicBezTo>
                  <a:cubicBezTo>
                    <a:pt x="5581848" y="126214"/>
                    <a:pt x="5398775" y="66109"/>
                    <a:pt x="5205685" y="25948"/>
                  </a:cubicBezTo>
                  <a:close/>
                  <a:moveTo>
                    <a:pt x="1821847" y="0"/>
                  </a:moveTo>
                  <a:lnTo>
                    <a:pt x="4114919" y="0"/>
                  </a:lnTo>
                  <a:lnTo>
                    <a:pt x="4086206" y="3507"/>
                  </a:lnTo>
                  <a:cubicBezTo>
                    <a:pt x="3798985" y="45364"/>
                    <a:pt x="3509190" y="121369"/>
                    <a:pt x="3229262" y="229075"/>
                  </a:cubicBezTo>
                  <a:cubicBezTo>
                    <a:pt x="2786315" y="399518"/>
                    <a:pt x="2364564" y="650390"/>
                    <a:pt x="2009741" y="954400"/>
                  </a:cubicBezTo>
                  <a:cubicBezTo>
                    <a:pt x="1655354" y="1257973"/>
                    <a:pt x="1365573" y="1617151"/>
                    <a:pt x="1171466" y="1993025"/>
                  </a:cubicBezTo>
                  <a:cubicBezTo>
                    <a:pt x="972132" y="2379061"/>
                    <a:pt x="871086" y="2780487"/>
                    <a:pt x="871086" y="3186123"/>
                  </a:cubicBezTo>
                  <a:cubicBezTo>
                    <a:pt x="871086" y="3573756"/>
                    <a:pt x="1023091" y="3798642"/>
                    <a:pt x="1367025" y="4270190"/>
                  </a:cubicBezTo>
                  <a:cubicBezTo>
                    <a:pt x="1453117" y="4388222"/>
                    <a:pt x="1542113" y="4510319"/>
                    <a:pt x="1633868" y="4645483"/>
                  </a:cubicBezTo>
                  <a:cubicBezTo>
                    <a:pt x="1958347" y="5123709"/>
                    <a:pt x="2291248" y="5463723"/>
                    <a:pt x="2651877" y="5684689"/>
                  </a:cubicBezTo>
                  <a:cubicBezTo>
                    <a:pt x="3034139" y="5919011"/>
                    <a:pt x="3472005" y="6032833"/>
                    <a:pt x="3990301" y="6032833"/>
                  </a:cubicBezTo>
                  <a:cubicBezTo>
                    <a:pt x="4284438" y="6032833"/>
                    <a:pt x="4557959" y="5962420"/>
                    <a:pt x="4851225" y="5811141"/>
                  </a:cubicBezTo>
                  <a:cubicBezTo>
                    <a:pt x="5152330" y="5655798"/>
                    <a:pt x="5450387" y="5429315"/>
                    <a:pt x="5780965" y="5171038"/>
                  </a:cubicBezTo>
                  <a:cubicBezTo>
                    <a:pt x="5858491" y="5110498"/>
                    <a:pt x="5935727" y="5050828"/>
                    <a:pt x="6010496" y="4993191"/>
                  </a:cubicBezTo>
                  <a:lnTo>
                    <a:pt x="6230408" y="4822117"/>
                  </a:lnTo>
                  <a:lnTo>
                    <a:pt x="6230408" y="5924457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C3445B6-9C0D-4865-BF68-CD74892D0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05128" y="0"/>
              <a:ext cx="6648564" cy="6858000"/>
            </a:xfrm>
            <a:custGeom>
              <a:avLst/>
              <a:gdLst>
                <a:gd name="connsiteX0" fmla="*/ 1242460 w 6394458"/>
                <a:gd name="connsiteY0" fmla="*/ 0 h 6858000"/>
                <a:gd name="connsiteX1" fmla="*/ 2160732 w 6394458"/>
                <a:gd name="connsiteY1" fmla="*/ 0 h 6858000"/>
                <a:gd name="connsiteX2" fmla="*/ 2096124 w 6394458"/>
                <a:gd name="connsiteY2" fmla="*/ 41936 h 6858000"/>
                <a:gd name="connsiteX3" fmla="*/ 1942232 w 6394458"/>
                <a:gd name="connsiteY3" fmla="*/ 154451 h 6858000"/>
                <a:gd name="connsiteX4" fmla="*/ 1941942 w 6394458"/>
                <a:gd name="connsiteY4" fmla="*/ 154741 h 6858000"/>
                <a:gd name="connsiteX5" fmla="*/ 1941652 w 6394458"/>
                <a:gd name="connsiteY5" fmla="*/ 155032 h 6858000"/>
                <a:gd name="connsiteX6" fmla="*/ 1878498 w 6394458"/>
                <a:gd name="connsiteY6" fmla="*/ 203377 h 6858000"/>
                <a:gd name="connsiteX7" fmla="*/ 1865722 w 6394458"/>
                <a:gd name="connsiteY7" fmla="*/ 213395 h 6858000"/>
                <a:gd name="connsiteX8" fmla="*/ 1791679 w 6394458"/>
                <a:gd name="connsiteY8" fmla="*/ 272483 h 6858000"/>
                <a:gd name="connsiteX9" fmla="*/ 1503495 w 6394458"/>
                <a:gd name="connsiteY9" fmla="*/ 525389 h 6858000"/>
                <a:gd name="connsiteX10" fmla="*/ 990135 w 6394458"/>
                <a:gd name="connsiteY10" fmla="*/ 1098128 h 6858000"/>
                <a:gd name="connsiteX11" fmla="*/ 771637 w 6394458"/>
                <a:gd name="connsiteY11" fmla="*/ 1416800 h 6858000"/>
                <a:gd name="connsiteX12" fmla="*/ 585660 w 6394458"/>
                <a:gd name="connsiteY12" fmla="*/ 1756960 h 6858000"/>
                <a:gd name="connsiteX13" fmla="*/ 585515 w 6394458"/>
                <a:gd name="connsiteY13" fmla="*/ 1757395 h 6858000"/>
                <a:gd name="connsiteX14" fmla="*/ 585370 w 6394458"/>
                <a:gd name="connsiteY14" fmla="*/ 1757831 h 6858000"/>
                <a:gd name="connsiteX15" fmla="*/ 544574 w 6394458"/>
                <a:gd name="connsiteY15" fmla="*/ 1845230 h 6858000"/>
                <a:gd name="connsiteX16" fmla="*/ 524539 w 6394458"/>
                <a:gd name="connsiteY16" fmla="*/ 1889510 h 6858000"/>
                <a:gd name="connsiteX17" fmla="*/ 505666 w 6394458"/>
                <a:gd name="connsiteY17" fmla="*/ 1933935 h 6858000"/>
                <a:gd name="connsiteX18" fmla="*/ 502762 w 6394458"/>
                <a:gd name="connsiteY18" fmla="*/ 1940904 h 6858000"/>
                <a:gd name="connsiteX19" fmla="*/ 469661 w 6394458"/>
                <a:gd name="connsiteY19" fmla="*/ 2023512 h 6858000"/>
                <a:gd name="connsiteX20" fmla="*/ 456885 w 6394458"/>
                <a:gd name="connsiteY20" fmla="*/ 2057049 h 6858000"/>
                <a:gd name="connsiteX21" fmla="*/ 435688 w 6394458"/>
                <a:gd name="connsiteY21" fmla="*/ 2114395 h 6858000"/>
                <a:gd name="connsiteX22" fmla="*/ 435543 w 6394458"/>
                <a:gd name="connsiteY22" fmla="*/ 2114976 h 6858000"/>
                <a:gd name="connsiteX23" fmla="*/ 435253 w 6394458"/>
                <a:gd name="connsiteY23" fmla="*/ 2115557 h 6858000"/>
                <a:gd name="connsiteX24" fmla="*/ 324770 w 6394458"/>
                <a:gd name="connsiteY24" fmla="*/ 2488382 h 6858000"/>
                <a:gd name="connsiteX25" fmla="*/ 235338 w 6394458"/>
                <a:gd name="connsiteY25" fmla="*/ 3261036 h 6858000"/>
                <a:gd name="connsiteX26" fmla="*/ 272505 w 6394458"/>
                <a:gd name="connsiteY26" fmla="*/ 3641991 h 6858000"/>
                <a:gd name="connsiteX27" fmla="*/ 385891 w 6394458"/>
                <a:gd name="connsiteY27" fmla="*/ 4006104 h 6858000"/>
                <a:gd name="connsiteX28" fmla="*/ 386182 w 6394458"/>
                <a:gd name="connsiteY28" fmla="*/ 4006685 h 6858000"/>
                <a:gd name="connsiteX29" fmla="*/ 386472 w 6394458"/>
                <a:gd name="connsiteY29" fmla="*/ 4007266 h 6858000"/>
                <a:gd name="connsiteX30" fmla="*/ 413911 w 6394458"/>
                <a:gd name="connsiteY30" fmla="*/ 4068823 h 6858000"/>
                <a:gd name="connsiteX31" fmla="*/ 425380 w 6394458"/>
                <a:gd name="connsiteY31" fmla="*/ 4093794 h 6858000"/>
                <a:gd name="connsiteX32" fmla="*/ 435834 w 6394458"/>
                <a:gd name="connsiteY32" fmla="*/ 4114845 h 6858000"/>
                <a:gd name="connsiteX33" fmla="*/ 468644 w 6394458"/>
                <a:gd name="connsiteY33" fmla="*/ 4178435 h 6858000"/>
                <a:gd name="connsiteX34" fmla="*/ 468935 w 6394458"/>
                <a:gd name="connsiteY34" fmla="*/ 4179015 h 6858000"/>
                <a:gd name="connsiteX35" fmla="*/ 469225 w 6394458"/>
                <a:gd name="connsiteY35" fmla="*/ 4179596 h 6858000"/>
                <a:gd name="connsiteX36" fmla="*/ 566496 w 6394458"/>
                <a:gd name="connsiteY36" fmla="*/ 4345828 h 6858000"/>
                <a:gd name="connsiteX37" fmla="*/ 674366 w 6394458"/>
                <a:gd name="connsiteY37" fmla="*/ 4507124 h 6858000"/>
                <a:gd name="connsiteX38" fmla="*/ 790946 w 6394458"/>
                <a:gd name="connsiteY38" fmla="*/ 4665372 h 6858000"/>
                <a:gd name="connsiteX39" fmla="*/ 938015 w 6394458"/>
                <a:gd name="connsiteY39" fmla="*/ 4855559 h 6858000"/>
                <a:gd name="connsiteX40" fmla="*/ 1035286 w 6394458"/>
                <a:gd name="connsiteY40" fmla="*/ 4980269 h 6858000"/>
                <a:gd name="connsiteX41" fmla="*/ 1158254 w 6394458"/>
                <a:gd name="connsiteY41" fmla="*/ 5140985 h 6858000"/>
                <a:gd name="connsiteX42" fmla="*/ 1221118 w 6394458"/>
                <a:gd name="connsiteY42" fmla="*/ 5226351 h 6858000"/>
                <a:gd name="connsiteX43" fmla="*/ 1277448 w 6394458"/>
                <a:gd name="connsiteY43" fmla="*/ 5303007 h 6858000"/>
                <a:gd name="connsiteX44" fmla="*/ 1277739 w 6394458"/>
                <a:gd name="connsiteY44" fmla="*/ 5303297 h 6858000"/>
                <a:gd name="connsiteX45" fmla="*/ 1278029 w 6394458"/>
                <a:gd name="connsiteY45" fmla="*/ 5303588 h 6858000"/>
                <a:gd name="connsiteX46" fmla="*/ 1376607 w 6394458"/>
                <a:gd name="connsiteY46" fmla="*/ 5433525 h 6858000"/>
                <a:gd name="connsiteX47" fmla="*/ 1395625 w 6394458"/>
                <a:gd name="connsiteY47" fmla="*/ 5458060 h 6858000"/>
                <a:gd name="connsiteX48" fmla="*/ 1405207 w 6394458"/>
                <a:gd name="connsiteY48" fmla="*/ 5469965 h 6858000"/>
                <a:gd name="connsiteX49" fmla="*/ 1518739 w 6394458"/>
                <a:gd name="connsiteY49" fmla="*/ 5607597 h 6858000"/>
                <a:gd name="connsiteX50" fmla="*/ 1779194 w 6394458"/>
                <a:gd name="connsiteY50" fmla="*/ 5888957 h 6858000"/>
                <a:gd name="connsiteX51" fmla="*/ 2361805 w 6394458"/>
                <a:gd name="connsiteY51" fmla="*/ 6356876 h 6858000"/>
                <a:gd name="connsiteX52" fmla="*/ 2682656 w 6394458"/>
                <a:gd name="connsiteY52" fmla="*/ 6532110 h 6858000"/>
                <a:gd name="connsiteX53" fmla="*/ 2682946 w 6394458"/>
                <a:gd name="connsiteY53" fmla="*/ 6532255 h 6858000"/>
                <a:gd name="connsiteX54" fmla="*/ 2683236 w 6394458"/>
                <a:gd name="connsiteY54" fmla="*/ 6532400 h 6858000"/>
                <a:gd name="connsiteX55" fmla="*/ 3021944 w 6394458"/>
                <a:gd name="connsiteY55" fmla="*/ 6664805 h 6858000"/>
                <a:gd name="connsiteX56" fmla="*/ 3375605 w 6394458"/>
                <a:gd name="connsiteY56" fmla="*/ 6756415 h 6858000"/>
                <a:gd name="connsiteX57" fmla="*/ 3555048 w 6394458"/>
                <a:gd name="connsiteY57" fmla="*/ 6786612 h 6858000"/>
                <a:gd name="connsiteX58" fmla="*/ 3735218 w 6394458"/>
                <a:gd name="connsiteY58" fmla="*/ 6807083 h 6858000"/>
                <a:gd name="connsiteX59" fmla="*/ 4108188 w 6394458"/>
                <a:gd name="connsiteY59" fmla="*/ 6823343 h 6858000"/>
                <a:gd name="connsiteX60" fmla="*/ 4126917 w 6394458"/>
                <a:gd name="connsiteY60" fmla="*/ 6823343 h 6858000"/>
                <a:gd name="connsiteX61" fmla="*/ 4151597 w 6394458"/>
                <a:gd name="connsiteY61" fmla="*/ 6823488 h 6858000"/>
                <a:gd name="connsiteX62" fmla="*/ 4199652 w 6394458"/>
                <a:gd name="connsiteY62" fmla="*/ 6822763 h 6858000"/>
                <a:gd name="connsiteX63" fmla="*/ 4200088 w 6394458"/>
                <a:gd name="connsiteY63" fmla="*/ 6822763 h 6858000"/>
                <a:gd name="connsiteX64" fmla="*/ 4200523 w 6394458"/>
                <a:gd name="connsiteY64" fmla="*/ 6822763 h 6858000"/>
                <a:gd name="connsiteX65" fmla="*/ 4245675 w 6394458"/>
                <a:gd name="connsiteY65" fmla="*/ 6821601 h 6858000"/>
                <a:gd name="connsiteX66" fmla="*/ 4291117 w 6394458"/>
                <a:gd name="connsiteY66" fmla="*/ 6819277 h 6858000"/>
                <a:gd name="connsiteX67" fmla="*/ 4469108 w 6394458"/>
                <a:gd name="connsiteY67" fmla="*/ 6803743 h 6858000"/>
                <a:gd name="connsiteX68" fmla="*/ 5157267 w 6394458"/>
                <a:gd name="connsiteY68" fmla="*/ 6617766 h 6858000"/>
                <a:gd name="connsiteX69" fmla="*/ 5484069 w 6394458"/>
                <a:gd name="connsiteY69" fmla="*/ 6455744 h 6858000"/>
                <a:gd name="connsiteX70" fmla="*/ 5801144 w 6394458"/>
                <a:gd name="connsiteY70" fmla="*/ 6257717 h 6858000"/>
                <a:gd name="connsiteX71" fmla="*/ 6111106 w 6394458"/>
                <a:gd name="connsiteY71" fmla="*/ 6032542 h 6858000"/>
                <a:gd name="connsiteX72" fmla="*/ 6264127 w 6394458"/>
                <a:gd name="connsiteY72" fmla="*/ 5913203 h 6858000"/>
                <a:gd name="connsiteX73" fmla="*/ 6394458 w 6394458"/>
                <a:gd name="connsiteY73" fmla="*/ 5808939 h 6858000"/>
                <a:gd name="connsiteX74" fmla="*/ 6394458 w 6394458"/>
                <a:gd name="connsiteY74" fmla="*/ 6858000 h 6858000"/>
                <a:gd name="connsiteX75" fmla="*/ 2234128 w 6394458"/>
                <a:gd name="connsiteY75" fmla="*/ 6858000 h 6858000"/>
                <a:gd name="connsiteX76" fmla="*/ 2151583 w 6394458"/>
                <a:gd name="connsiteY76" fmla="*/ 6802146 h 6858000"/>
                <a:gd name="connsiteX77" fmla="*/ 593791 w 6394458"/>
                <a:gd name="connsiteY77" fmla="*/ 5241450 h 6858000"/>
                <a:gd name="connsiteX78" fmla="*/ 0 w 6394458"/>
                <a:gd name="connsiteY78" fmla="*/ 3044861 h 6858000"/>
                <a:gd name="connsiteX79" fmla="*/ 342337 w 6394458"/>
                <a:gd name="connsiteY79" fmla="*/ 1349581 h 6858000"/>
                <a:gd name="connsiteX80" fmla="*/ 1129762 w 6394458"/>
                <a:gd name="connsiteY80" fmla="*/ 118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394458" h="6858000">
                  <a:moveTo>
                    <a:pt x="1242460" y="0"/>
                  </a:moveTo>
                  <a:lnTo>
                    <a:pt x="2160732" y="0"/>
                  </a:lnTo>
                  <a:lnTo>
                    <a:pt x="2096124" y="41936"/>
                  </a:lnTo>
                  <a:cubicBezTo>
                    <a:pt x="2053586" y="71988"/>
                    <a:pt x="1997691" y="111913"/>
                    <a:pt x="1942232" y="154451"/>
                  </a:cubicBezTo>
                  <a:lnTo>
                    <a:pt x="1941942" y="154741"/>
                  </a:lnTo>
                  <a:lnTo>
                    <a:pt x="1941652" y="155032"/>
                  </a:lnTo>
                  <a:cubicBezTo>
                    <a:pt x="1920455" y="170711"/>
                    <a:pt x="1899113" y="187262"/>
                    <a:pt x="1878498" y="203377"/>
                  </a:cubicBezTo>
                  <a:lnTo>
                    <a:pt x="1865722" y="213395"/>
                  </a:lnTo>
                  <a:cubicBezTo>
                    <a:pt x="1838863" y="233865"/>
                    <a:pt x="1813311" y="254771"/>
                    <a:pt x="1791679" y="272483"/>
                  </a:cubicBezTo>
                  <a:cubicBezTo>
                    <a:pt x="1684245" y="360463"/>
                    <a:pt x="1590023" y="443216"/>
                    <a:pt x="1503495" y="525389"/>
                  </a:cubicBezTo>
                  <a:cubicBezTo>
                    <a:pt x="1315050" y="703090"/>
                    <a:pt x="1142430" y="895746"/>
                    <a:pt x="990135" y="1098128"/>
                  </a:cubicBezTo>
                  <a:cubicBezTo>
                    <a:pt x="911301" y="1202949"/>
                    <a:pt x="837695" y="1310238"/>
                    <a:pt x="771637" y="1416800"/>
                  </a:cubicBezTo>
                  <a:cubicBezTo>
                    <a:pt x="697595" y="1538898"/>
                    <a:pt x="636764" y="1650106"/>
                    <a:pt x="585660" y="1756960"/>
                  </a:cubicBezTo>
                  <a:lnTo>
                    <a:pt x="585515" y="1757395"/>
                  </a:lnTo>
                  <a:lnTo>
                    <a:pt x="585370" y="1757831"/>
                  </a:lnTo>
                  <a:cubicBezTo>
                    <a:pt x="570271" y="1788174"/>
                    <a:pt x="556334" y="1818952"/>
                    <a:pt x="544574" y="1845230"/>
                  </a:cubicBezTo>
                  <a:lnTo>
                    <a:pt x="524539" y="1889510"/>
                  </a:lnTo>
                  <a:lnTo>
                    <a:pt x="505666" y="1933935"/>
                  </a:lnTo>
                  <a:lnTo>
                    <a:pt x="502762" y="1940904"/>
                  </a:lnTo>
                  <a:cubicBezTo>
                    <a:pt x="491002" y="1969214"/>
                    <a:pt x="479823" y="1996073"/>
                    <a:pt x="469661" y="2023512"/>
                  </a:cubicBezTo>
                  <a:cubicBezTo>
                    <a:pt x="465450" y="2034691"/>
                    <a:pt x="461240" y="2045870"/>
                    <a:pt x="456885" y="2057049"/>
                  </a:cubicBezTo>
                  <a:cubicBezTo>
                    <a:pt x="449190" y="2076794"/>
                    <a:pt x="442076" y="2095522"/>
                    <a:pt x="435688" y="2114395"/>
                  </a:cubicBezTo>
                  <a:lnTo>
                    <a:pt x="435543" y="2114976"/>
                  </a:lnTo>
                  <a:lnTo>
                    <a:pt x="435253" y="2115557"/>
                  </a:lnTo>
                  <a:cubicBezTo>
                    <a:pt x="390392" y="2239687"/>
                    <a:pt x="353226" y="2365123"/>
                    <a:pt x="324770" y="2488382"/>
                  </a:cubicBezTo>
                  <a:cubicBezTo>
                    <a:pt x="265391" y="2742158"/>
                    <a:pt x="235193" y="3002178"/>
                    <a:pt x="235338" y="3261036"/>
                  </a:cubicBezTo>
                  <a:cubicBezTo>
                    <a:pt x="236210" y="3391989"/>
                    <a:pt x="248695" y="3520474"/>
                    <a:pt x="272505" y="3641991"/>
                  </a:cubicBezTo>
                  <a:cubicBezTo>
                    <a:pt x="299073" y="3770621"/>
                    <a:pt x="337110" y="3893154"/>
                    <a:pt x="385891" y="4006104"/>
                  </a:cubicBezTo>
                  <a:lnTo>
                    <a:pt x="386182" y="4006685"/>
                  </a:lnTo>
                  <a:lnTo>
                    <a:pt x="386472" y="4007266"/>
                  </a:lnTo>
                  <a:cubicBezTo>
                    <a:pt x="394747" y="4027591"/>
                    <a:pt x="404039" y="4047626"/>
                    <a:pt x="413911" y="4068823"/>
                  </a:cubicBezTo>
                  <a:cubicBezTo>
                    <a:pt x="417686" y="4077098"/>
                    <a:pt x="421606" y="4085374"/>
                    <a:pt x="425380" y="4093794"/>
                  </a:cubicBezTo>
                  <a:cubicBezTo>
                    <a:pt x="428865" y="4100908"/>
                    <a:pt x="432349" y="4107876"/>
                    <a:pt x="435834" y="4114845"/>
                  </a:cubicBezTo>
                  <a:cubicBezTo>
                    <a:pt x="446867" y="4136913"/>
                    <a:pt x="457320" y="4157819"/>
                    <a:pt x="468644" y="4178435"/>
                  </a:cubicBezTo>
                  <a:lnTo>
                    <a:pt x="468935" y="4179015"/>
                  </a:lnTo>
                  <a:lnTo>
                    <a:pt x="469225" y="4179596"/>
                  </a:lnTo>
                  <a:cubicBezTo>
                    <a:pt x="495213" y="4229103"/>
                    <a:pt x="525120" y="4280352"/>
                    <a:pt x="566496" y="4345828"/>
                  </a:cubicBezTo>
                  <a:cubicBezTo>
                    <a:pt x="598727" y="4397368"/>
                    <a:pt x="633135" y="4447745"/>
                    <a:pt x="674366" y="4507124"/>
                  </a:cubicBezTo>
                  <a:cubicBezTo>
                    <a:pt x="713129" y="4561713"/>
                    <a:pt x="753199" y="4615139"/>
                    <a:pt x="790946" y="4665372"/>
                  </a:cubicBezTo>
                  <a:cubicBezTo>
                    <a:pt x="839001" y="4729106"/>
                    <a:pt x="889379" y="4793421"/>
                    <a:pt x="938015" y="4855559"/>
                  </a:cubicBezTo>
                  <a:cubicBezTo>
                    <a:pt x="969955" y="4896355"/>
                    <a:pt x="1003056" y="4938457"/>
                    <a:pt x="1035286" y="4980269"/>
                  </a:cubicBezTo>
                  <a:cubicBezTo>
                    <a:pt x="1069113" y="5023969"/>
                    <a:pt x="1113684" y="5081606"/>
                    <a:pt x="1158254" y="5140985"/>
                  </a:cubicBezTo>
                  <a:cubicBezTo>
                    <a:pt x="1179451" y="5169005"/>
                    <a:pt x="1200647" y="5198186"/>
                    <a:pt x="1221118" y="5226351"/>
                  </a:cubicBezTo>
                  <a:cubicBezTo>
                    <a:pt x="1240572" y="5253065"/>
                    <a:pt x="1259010" y="5278471"/>
                    <a:pt x="1277448" y="5303007"/>
                  </a:cubicBezTo>
                  <a:lnTo>
                    <a:pt x="1277739" y="5303297"/>
                  </a:lnTo>
                  <a:lnTo>
                    <a:pt x="1278029" y="5303588"/>
                  </a:lnTo>
                  <a:cubicBezTo>
                    <a:pt x="1309824" y="5347287"/>
                    <a:pt x="1343796" y="5391132"/>
                    <a:pt x="1376607" y="5433525"/>
                  </a:cubicBezTo>
                  <a:lnTo>
                    <a:pt x="1395625" y="5458060"/>
                  </a:lnTo>
                  <a:lnTo>
                    <a:pt x="1405207" y="5469965"/>
                  </a:lnTo>
                  <a:cubicBezTo>
                    <a:pt x="1442083" y="5515552"/>
                    <a:pt x="1479976" y="5562736"/>
                    <a:pt x="1518739" y="5607597"/>
                  </a:cubicBezTo>
                  <a:cubicBezTo>
                    <a:pt x="1603960" y="5707481"/>
                    <a:pt x="1691650" y="5802139"/>
                    <a:pt x="1779194" y="5888957"/>
                  </a:cubicBezTo>
                  <a:cubicBezTo>
                    <a:pt x="1965606" y="6072902"/>
                    <a:pt x="2161746" y="6230423"/>
                    <a:pt x="2361805" y="6356876"/>
                  </a:cubicBezTo>
                  <a:cubicBezTo>
                    <a:pt x="2475047" y="6427870"/>
                    <a:pt x="2579867" y="6485217"/>
                    <a:pt x="2682656" y="6532110"/>
                  </a:cubicBezTo>
                  <a:lnTo>
                    <a:pt x="2682946" y="6532255"/>
                  </a:lnTo>
                  <a:lnTo>
                    <a:pt x="2683236" y="6532400"/>
                  </a:lnTo>
                  <a:cubicBezTo>
                    <a:pt x="2787767" y="6581616"/>
                    <a:pt x="2901734" y="6626187"/>
                    <a:pt x="3021944" y="6664805"/>
                  </a:cubicBezTo>
                  <a:cubicBezTo>
                    <a:pt x="3132572" y="6700374"/>
                    <a:pt x="3251620" y="6731298"/>
                    <a:pt x="3375605" y="6756415"/>
                  </a:cubicBezTo>
                  <a:cubicBezTo>
                    <a:pt x="3432661" y="6767738"/>
                    <a:pt x="3493201" y="6777901"/>
                    <a:pt x="3555048" y="6786612"/>
                  </a:cubicBezTo>
                  <a:cubicBezTo>
                    <a:pt x="3613121" y="6794742"/>
                    <a:pt x="3673807" y="6801566"/>
                    <a:pt x="3735218" y="6807083"/>
                  </a:cubicBezTo>
                  <a:cubicBezTo>
                    <a:pt x="3852670" y="6817826"/>
                    <a:pt x="3974622" y="6823052"/>
                    <a:pt x="4108188" y="6823343"/>
                  </a:cubicBezTo>
                  <a:lnTo>
                    <a:pt x="4126917" y="6823343"/>
                  </a:lnTo>
                  <a:cubicBezTo>
                    <a:pt x="4135192" y="6823488"/>
                    <a:pt x="4143322" y="6823488"/>
                    <a:pt x="4151597" y="6823488"/>
                  </a:cubicBezTo>
                  <a:cubicBezTo>
                    <a:pt x="4171487" y="6823488"/>
                    <a:pt x="4186296" y="6823343"/>
                    <a:pt x="4199652" y="6822763"/>
                  </a:cubicBezTo>
                  <a:lnTo>
                    <a:pt x="4200088" y="6822763"/>
                  </a:lnTo>
                  <a:lnTo>
                    <a:pt x="4200523" y="6822763"/>
                  </a:lnTo>
                  <a:lnTo>
                    <a:pt x="4245675" y="6821601"/>
                  </a:lnTo>
                  <a:lnTo>
                    <a:pt x="4291117" y="6819277"/>
                  </a:lnTo>
                  <a:cubicBezTo>
                    <a:pt x="4342801" y="6816955"/>
                    <a:pt x="4397825" y="6812164"/>
                    <a:pt x="4469108" y="6803743"/>
                  </a:cubicBezTo>
                  <a:cubicBezTo>
                    <a:pt x="4700672" y="6775433"/>
                    <a:pt x="4932236" y="6712860"/>
                    <a:pt x="5157267" y="6617766"/>
                  </a:cubicBezTo>
                  <a:cubicBezTo>
                    <a:pt x="5260490" y="6574648"/>
                    <a:pt x="5367344" y="6521656"/>
                    <a:pt x="5484069" y="6455744"/>
                  </a:cubicBezTo>
                  <a:cubicBezTo>
                    <a:pt x="5584535" y="6399414"/>
                    <a:pt x="5688194" y="6334663"/>
                    <a:pt x="5801144" y="6257717"/>
                  </a:cubicBezTo>
                  <a:cubicBezTo>
                    <a:pt x="5894061" y="6194419"/>
                    <a:pt x="5992638" y="6122844"/>
                    <a:pt x="6111106" y="6032542"/>
                  </a:cubicBezTo>
                  <a:cubicBezTo>
                    <a:pt x="6163081" y="5993052"/>
                    <a:pt x="6215491" y="5951676"/>
                    <a:pt x="6264127" y="5913203"/>
                  </a:cubicBezTo>
                  <a:lnTo>
                    <a:pt x="6394458" y="5808939"/>
                  </a:lnTo>
                  <a:lnTo>
                    <a:pt x="6394458" y="6858000"/>
                  </a:lnTo>
                  <a:lnTo>
                    <a:pt x="2234128" y="6858000"/>
                  </a:lnTo>
                  <a:lnTo>
                    <a:pt x="2151583" y="6802146"/>
                  </a:lnTo>
                  <a:cubicBezTo>
                    <a:pt x="1509012" y="6424386"/>
                    <a:pt x="970245" y="5884748"/>
                    <a:pt x="593791" y="5241450"/>
                  </a:cubicBezTo>
                  <a:cubicBezTo>
                    <a:pt x="205286" y="4577683"/>
                    <a:pt x="0" y="3818240"/>
                    <a:pt x="0" y="3044861"/>
                  </a:cubicBezTo>
                  <a:cubicBezTo>
                    <a:pt x="0" y="2457023"/>
                    <a:pt x="115129" y="1886606"/>
                    <a:pt x="342337" y="1349581"/>
                  </a:cubicBezTo>
                  <a:cubicBezTo>
                    <a:pt x="534284" y="895692"/>
                    <a:pt x="798705" y="482372"/>
                    <a:pt x="1129762" y="11818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905757E-C772-4187-BD34-A12DC33F3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266" y="0"/>
              <a:ext cx="6419426" cy="6858000"/>
            </a:xfrm>
            <a:custGeom>
              <a:avLst/>
              <a:gdLst>
                <a:gd name="connsiteX0" fmla="*/ 6419426 w 6419426"/>
                <a:gd name="connsiteY0" fmla="*/ 6276207 h 6858000"/>
                <a:gd name="connsiteX1" fmla="*/ 6419426 w 6419426"/>
                <a:gd name="connsiteY1" fmla="*/ 6858000 h 6858000"/>
                <a:gd name="connsiteX2" fmla="*/ 5377226 w 6419426"/>
                <a:gd name="connsiteY2" fmla="*/ 6858000 h 6858000"/>
                <a:gd name="connsiteX3" fmla="*/ 5526079 w 6419426"/>
                <a:gd name="connsiteY3" fmla="*/ 6799309 h 6858000"/>
                <a:gd name="connsiteX4" fmla="*/ 6372097 w 6419426"/>
                <a:gd name="connsiteY4" fmla="*/ 6313400 h 6858000"/>
                <a:gd name="connsiteX5" fmla="*/ 0 w 6419426"/>
                <a:gd name="connsiteY5" fmla="*/ 3944218 h 6858000"/>
                <a:gd name="connsiteX6" fmla="*/ 31811 w 6419426"/>
                <a:gd name="connsiteY6" fmla="*/ 4082046 h 6858000"/>
                <a:gd name="connsiteX7" fmla="*/ 2375871 w 6419426"/>
                <a:gd name="connsiteY7" fmla="*/ 6799309 h 6858000"/>
                <a:gd name="connsiteX8" fmla="*/ 2524724 w 6419426"/>
                <a:gd name="connsiteY8" fmla="*/ 6858000 h 6858000"/>
                <a:gd name="connsiteX9" fmla="*/ 0 w 6419426"/>
                <a:gd name="connsiteY9" fmla="*/ 6858000 h 6858000"/>
                <a:gd name="connsiteX10" fmla="*/ 0 w 6419426"/>
                <a:gd name="connsiteY10" fmla="*/ 0 h 6858000"/>
                <a:gd name="connsiteX11" fmla="*/ 1320019 w 6419426"/>
                <a:gd name="connsiteY11" fmla="*/ 0 h 6858000"/>
                <a:gd name="connsiteX12" fmla="*/ 1089625 w 6419426"/>
                <a:gd name="connsiteY12" fmla="*/ 209396 h 6858000"/>
                <a:gd name="connsiteX13" fmla="*/ 31811 w 6419426"/>
                <a:gd name="connsiteY13" fmla="*/ 2059448 h 6858000"/>
                <a:gd name="connsiteX14" fmla="*/ 0 w 6419426"/>
                <a:gd name="connsiteY14" fmla="*/ 219727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9426" h="6858000">
                  <a:moveTo>
                    <a:pt x="6419426" y="6276207"/>
                  </a:moveTo>
                  <a:lnTo>
                    <a:pt x="6419426" y="6858000"/>
                  </a:lnTo>
                  <a:lnTo>
                    <a:pt x="5377226" y="6858000"/>
                  </a:lnTo>
                  <a:lnTo>
                    <a:pt x="5526079" y="6799309"/>
                  </a:lnTo>
                  <a:cubicBezTo>
                    <a:pt x="5828657" y="6671330"/>
                    <a:pt x="6112428" y="6507594"/>
                    <a:pt x="6372097" y="6313400"/>
                  </a:cubicBezTo>
                  <a:close/>
                  <a:moveTo>
                    <a:pt x="0" y="3944218"/>
                  </a:moveTo>
                  <a:lnTo>
                    <a:pt x="31811" y="4082046"/>
                  </a:lnTo>
                  <a:cubicBezTo>
                    <a:pt x="347839" y="5310348"/>
                    <a:pt x="1226077" y="6312987"/>
                    <a:pt x="2375871" y="6799309"/>
                  </a:cubicBezTo>
                  <a:lnTo>
                    <a:pt x="2524724" y="6858000"/>
                  </a:lnTo>
                  <a:lnTo>
                    <a:pt x="0" y="6858000"/>
                  </a:lnTo>
                  <a:close/>
                  <a:moveTo>
                    <a:pt x="0" y="0"/>
                  </a:moveTo>
                  <a:lnTo>
                    <a:pt x="1320019" y="0"/>
                  </a:lnTo>
                  <a:lnTo>
                    <a:pt x="1089625" y="209396"/>
                  </a:lnTo>
                  <a:cubicBezTo>
                    <a:pt x="586180" y="712841"/>
                    <a:pt x="214775" y="1348326"/>
                    <a:pt x="31811" y="2059448"/>
                  </a:cubicBezTo>
                  <a:lnTo>
                    <a:pt x="0" y="2197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Espace réservé du contenu 2">
            <a:extLst>
              <a:ext uri="{FF2B5EF4-FFF2-40B4-BE49-F238E27FC236}">
                <a16:creationId xmlns:a16="http://schemas.microsoft.com/office/drawing/2014/main" id="{B4877697-77BC-22D6-C092-C1D0138B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07" y="131729"/>
            <a:ext cx="4977578" cy="100731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tx2"/>
                </a:solidFill>
              </a:rPr>
              <a:t>I- PRESENTATION DE L’EQUIPE</a:t>
            </a:r>
          </a:p>
          <a:p>
            <a:pPr marL="0" indent="0">
              <a:buNone/>
            </a:pPr>
            <a:endParaRPr lang="fr-FR" sz="1800" dirty="0">
              <a:solidFill>
                <a:schemeClr val="tx2"/>
              </a:solidFill>
            </a:endParaRP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3BDD4B95-2A53-C2AA-BCA2-1449A49669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1061315"/>
              </p:ext>
            </p:extLst>
          </p:nvPr>
        </p:nvGraphicFramePr>
        <p:xfrm>
          <a:off x="-1151922" y="909069"/>
          <a:ext cx="9466646" cy="581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B05D21F-4692-6BF0-3868-6D94F321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C1D4-7803-4292-A837-F6CB761A03C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83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02134-3B81-DCD7-4CB3-F9890F6D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6561406" cy="1325563"/>
          </a:xfrm>
        </p:spPr>
        <p:txBody>
          <a:bodyPr>
            <a:normAutofit/>
          </a:bodyPr>
          <a:lstStyle/>
          <a:p>
            <a:r>
              <a:rPr lang="fr-FR" sz="2400"/>
              <a:t>II. </a:t>
            </a:r>
            <a:r>
              <a:rPr lang="fr-FR" sz="2400">
                <a:solidFill>
                  <a:schemeClr val="tx2"/>
                </a:solidFill>
              </a:rPr>
              <a:t>PRESENTATION DE LA SOURCE DE DONNEES</a:t>
            </a:r>
            <a:endParaRPr lang="fr-FR" sz="24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85828F-5247-6218-E4BC-2201BC9A5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20"/>
            <a:ext cx="7028485" cy="4210779"/>
          </a:xfrm>
        </p:spPr>
        <p:txBody>
          <a:bodyPr/>
          <a:lstStyle/>
          <a:p>
            <a:r>
              <a:rPr lang="fr-FR"/>
              <a:t>Données trouvées sur </a:t>
            </a:r>
            <a:r>
              <a:rPr lang="fr-FR" err="1"/>
              <a:t>Kaggle</a:t>
            </a:r>
            <a:endParaRPr lang="fr-FR"/>
          </a:p>
          <a:p>
            <a:r>
              <a:rPr lang="fr-FR"/>
              <a:t>Les données sont issues des Jeux Olympiques d'Athènes de 1896 à ceux de Pékin en 2022, aussi bien d’hiver que d’été.</a:t>
            </a:r>
          </a:p>
          <a:p>
            <a:r>
              <a:rPr lang="fr-FR"/>
              <a:t>Ils comportent 4 </a:t>
            </a:r>
            <a:r>
              <a:rPr lang="fr-FR" err="1"/>
              <a:t>datasets</a:t>
            </a:r>
            <a:r>
              <a:rPr lang="fr-FR"/>
              <a:t> : </a:t>
            </a:r>
          </a:p>
          <a:p>
            <a:pPr lvl="1"/>
            <a:r>
              <a:rPr lang="fr-FR"/>
              <a:t>Médailles : + de 21 000</a:t>
            </a:r>
          </a:p>
          <a:p>
            <a:pPr lvl="1"/>
            <a:r>
              <a:rPr lang="fr-FR"/>
              <a:t>Résultats : + de 162 000</a:t>
            </a:r>
          </a:p>
          <a:p>
            <a:pPr lvl="1"/>
            <a:r>
              <a:rPr lang="fr-FR"/>
              <a:t>Athlètes : + de 74 000</a:t>
            </a:r>
          </a:p>
          <a:p>
            <a:pPr lvl="1"/>
            <a:r>
              <a:rPr lang="fr-FR"/>
              <a:t>Hôtes : 53 pays</a:t>
            </a:r>
          </a:p>
          <a:p>
            <a:endParaRPr lang="fr-FR"/>
          </a:p>
        </p:txBody>
      </p:sp>
      <p:pic>
        <p:nvPicPr>
          <p:cNvPr id="1028" name="Picture 4" descr="De la donnée brute à la donnée exploitable par l'IA">
            <a:extLst>
              <a:ext uri="{FF2B5EF4-FFF2-40B4-BE49-F238E27FC236}">
                <a16:creationId xmlns:a16="http://schemas.microsoft.com/office/drawing/2014/main" id="{7180C929-B590-B2DD-0FDB-E1060A5EB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502" y="4587121"/>
            <a:ext cx="3060146" cy="13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 de Paris-2024 : des médailles en or, argent, bronze... et en Tour Eiffel">
            <a:extLst>
              <a:ext uri="{FF2B5EF4-FFF2-40B4-BE49-F238E27FC236}">
                <a16:creationId xmlns:a16="http://schemas.microsoft.com/office/drawing/2014/main" id="{88B3062D-D4BD-5937-11E8-D65E84F80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502" y="2671762"/>
            <a:ext cx="3060146" cy="153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eux Olympiques JO - LAROUSSE">
            <a:extLst>
              <a:ext uri="{FF2B5EF4-FFF2-40B4-BE49-F238E27FC236}">
                <a16:creationId xmlns:a16="http://schemas.microsoft.com/office/drawing/2014/main" id="{606FC0C9-978C-76A7-7007-88F22AD26F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" t="5806" r="2814" b="3599"/>
          <a:stretch/>
        </p:blipFill>
        <p:spPr bwMode="auto">
          <a:xfrm>
            <a:off x="8757501" y="433633"/>
            <a:ext cx="2894030" cy="185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6D4235-7B05-CB9A-C560-5860A07B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C1D4-7803-4292-A837-F6CB761A03C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02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35332-A2EC-F011-5D1B-6D86EAE8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34" y="18255"/>
            <a:ext cx="5732807" cy="1325563"/>
          </a:xfrm>
        </p:spPr>
        <p:txBody>
          <a:bodyPr>
            <a:normAutofit/>
          </a:bodyPr>
          <a:lstStyle/>
          <a:p>
            <a:r>
              <a:rPr lang="fr-FR" sz="2400"/>
              <a:t>III. OUTILS TECHNOLOGIQUES UTILISES</a:t>
            </a:r>
          </a:p>
        </p:txBody>
      </p:sp>
      <p:graphicFrame>
        <p:nvGraphicFramePr>
          <p:cNvPr id="2074" name="Espace réservé du contenu 2">
            <a:extLst>
              <a:ext uri="{FF2B5EF4-FFF2-40B4-BE49-F238E27FC236}">
                <a16:creationId xmlns:a16="http://schemas.microsoft.com/office/drawing/2014/main" id="{4D444709-F1BC-D2E0-82B0-00E7BFD43D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995031"/>
              </p:ext>
            </p:extLst>
          </p:nvPr>
        </p:nvGraphicFramePr>
        <p:xfrm>
          <a:off x="838200" y="1825625"/>
          <a:ext cx="600744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52E5C9-C494-FA8D-3FAB-04D861DD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C1D4-7803-4292-A837-F6CB761A03C3}" type="slidenum">
              <a:rPr lang="fr-FR" smtClean="0"/>
              <a:t>5</a:t>
            </a:fld>
            <a:endParaRPr lang="fr-FR"/>
          </a:p>
        </p:txBody>
      </p:sp>
      <p:pic>
        <p:nvPicPr>
          <p:cNvPr id="2050" name="Picture 2" descr="Docker logo : histoire, signification et évolution, symbole">
            <a:extLst>
              <a:ext uri="{FF2B5EF4-FFF2-40B4-BE49-F238E27FC236}">
                <a16:creationId xmlns:a16="http://schemas.microsoft.com/office/drawing/2014/main" id="{798485CD-AE44-8B4D-DC32-109E8393C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192" y="336607"/>
            <a:ext cx="1907931" cy="183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68657E4-7F0D-AAC3-071E-D0493FCC9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456" y="2005837"/>
            <a:ext cx="3816594" cy="98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BM Brings Jupyter and Spark to the Mainframe | by Project Jupyter | Jupyter  Blog">
            <a:extLst>
              <a:ext uri="{FF2B5EF4-FFF2-40B4-BE49-F238E27FC236}">
                <a16:creationId xmlns:a16="http://schemas.microsoft.com/office/drawing/2014/main" id="{69FA36D0-65E6-D989-4CBE-CD88FE903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484" y="3052548"/>
            <a:ext cx="2753383" cy="126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s Streamlit a threat to PowerBI and Tableau? | by Fabio Annovazzi | Medium">
            <a:extLst>
              <a:ext uri="{FF2B5EF4-FFF2-40B4-BE49-F238E27FC236}">
                <a16:creationId xmlns:a16="http://schemas.microsoft.com/office/drawing/2014/main" id="{30DAFC0B-05C8-895E-4FF7-2B15E4BAE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732" y="4320506"/>
            <a:ext cx="1559573" cy="92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ower BI Logo, symbol, meaning, history, PNG, brand">
            <a:extLst>
              <a:ext uri="{FF2B5EF4-FFF2-40B4-BE49-F238E27FC236}">
                <a16:creationId xmlns:a16="http://schemas.microsoft.com/office/drawing/2014/main" id="{03F55A9B-9B43-024B-49D2-83C4F6773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484" y="4212603"/>
            <a:ext cx="1595838" cy="89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D326806F-9C8C-FD1E-82DB-4ED2321F8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491" y="5463563"/>
            <a:ext cx="2876481" cy="77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09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35686-7FB5-206E-F37E-E7B551CA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87" y="178894"/>
            <a:ext cx="4887097" cy="458659"/>
          </a:xfrm>
        </p:spPr>
        <p:txBody>
          <a:bodyPr>
            <a:normAutofit fontScale="90000"/>
          </a:bodyPr>
          <a:lstStyle/>
          <a:p>
            <a:r>
              <a:rPr lang="fr-FR" sz="2400">
                <a:solidFill>
                  <a:schemeClr val="tx2"/>
                </a:solidFill>
              </a:rPr>
              <a:t>IV- PRESENTATION DE L’ARCHITECTURE</a:t>
            </a:r>
            <a:endParaRPr lang="fr-FR" sz="240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7CC935-1854-9BF4-7D9C-AF454460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C1D4-7803-4292-A837-F6CB761A03C3}" type="slidenum">
              <a:rPr lang="fr-FR" smtClean="0"/>
              <a:t>6</a:t>
            </a:fld>
            <a:endParaRPr lang="fr-FR"/>
          </a:p>
        </p:txBody>
      </p:sp>
      <p:pic>
        <p:nvPicPr>
          <p:cNvPr id="2050" name="Picture 2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AB517F7B-8ACE-4120-48E9-3BE3223568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10" y="1969262"/>
            <a:ext cx="8197602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D442071-F0A2-DD1E-5219-8ACB17C21619}"/>
              </a:ext>
            </a:extLst>
          </p:cNvPr>
          <p:cNvSpPr txBox="1"/>
          <p:nvPr/>
        </p:nvSpPr>
        <p:spPr>
          <a:xfrm>
            <a:off x="813487" y="939113"/>
            <a:ext cx="5257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Architecture Lambda (sans Message à temps réels)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DBE69E9-1B7C-1542-CDF7-955ADCF4E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840" y="2423211"/>
            <a:ext cx="759016" cy="435318"/>
          </a:xfrm>
          <a:prstGeom prst="rect">
            <a:avLst/>
          </a:prstGeom>
        </p:spPr>
      </p:pic>
      <p:pic>
        <p:nvPicPr>
          <p:cNvPr id="2060" name="Picture 12" descr="Big Data Architecture | Know Top 8 Awesome Architecture of Big Data">
            <a:extLst>
              <a:ext uri="{FF2B5EF4-FFF2-40B4-BE49-F238E27FC236}">
                <a16:creationId xmlns:a16="http://schemas.microsoft.com/office/drawing/2014/main" id="{E4DA5B57-0C39-13C9-D9E7-E667B7BBC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373" y="516022"/>
            <a:ext cx="2403654" cy="132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BM Brings Jupyter and Spark to the Mainframe | by Project Jupyter | Jupyter  Blog">
            <a:extLst>
              <a:ext uri="{FF2B5EF4-FFF2-40B4-BE49-F238E27FC236}">
                <a16:creationId xmlns:a16="http://schemas.microsoft.com/office/drawing/2014/main" id="{5185F143-08BE-7006-599A-3D4660C74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267" y="2185868"/>
            <a:ext cx="1547881" cy="71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DFS, le système de fichier star de HADOOP | by Godson K. Kalipe |  TakwimuLab | Medium">
            <a:extLst>
              <a:ext uri="{FF2B5EF4-FFF2-40B4-BE49-F238E27FC236}">
                <a16:creationId xmlns:a16="http://schemas.microsoft.com/office/drawing/2014/main" id="{115B9F4B-0A5C-F9AE-112B-2A69CE6C3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894" y="2131156"/>
            <a:ext cx="1746788" cy="82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ction à Docker Compose | Stéphane ROBERT">
            <a:extLst>
              <a:ext uri="{FF2B5EF4-FFF2-40B4-BE49-F238E27FC236}">
                <a16:creationId xmlns:a16="http://schemas.microsoft.com/office/drawing/2014/main" id="{9BC5D7F7-9397-4FFD-72BB-221509F57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23" y="4885419"/>
            <a:ext cx="1464264" cy="70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RN Stack Course - Postgres, Express, React, and Node">
            <a:extLst>
              <a:ext uri="{FF2B5EF4-FFF2-40B4-BE49-F238E27FC236}">
                <a16:creationId xmlns:a16="http://schemas.microsoft.com/office/drawing/2014/main" id="{7C404A7D-66B9-0169-DA03-67F79EDB6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73" y="1918247"/>
            <a:ext cx="1739430" cy="97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thon Pandas DataFrame">
            <a:extLst>
              <a:ext uri="{FF2B5EF4-FFF2-40B4-BE49-F238E27FC236}">
                <a16:creationId xmlns:a16="http://schemas.microsoft.com/office/drawing/2014/main" id="{26F022D4-5C9D-32F2-F96B-39041DA67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617" y="3961324"/>
            <a:ext cx="1127524" cy="64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48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35686-7FB5-206E-F37E-E7B551CA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87" y="178894"/>
            <a:ext cx="4887097" cy="458659"/>
          </a:xfrm>
        </p:spPr>
        <p:txBody>
          <a:bodyPr>
            <a:normAutofit fontScale="90000"/>
          </a:bodyPr>
          <a:lstStyle/>
          <a:p>
            <a:r>
              <a:rPr lang="fr-FR" sz="2400">
                <a:solidFill>
                  <a:schemeClr val="tx2"/>
                </a:solidFill>
              </a:rPr>
              <a:t>IV- PRESENTATION DE L’ARCHITECTURE</a:t>
            </a:r>
            <a:endParaRPr lang="fr-FR" sz="240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7CC935-1854-9BF4-7D9C-AF454460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C1D4-7803-4292-A837-F6CB761A03C3}" type="slidenum">
              <a:rPr lang="fr-FR" dirty="0" smtClean="0"/>
              <a:t>7</a:t>
            </a:fld>
            <a:endParaRPr lang="fr-FR"/>
          </a:p>
        </p:txBody>
      </p:sp>
      <p:pic>
        <p:nvPicPr>
          <p:cNvPr id="8" name="Image 7" descr="Une image contenant capture d’écran, Police, Graphique, ligne&#10;&#10;Description générée automatiquement">
            <a:extLst>
              <a:ext uri="{FF2B5EF4-FFF2-40B4-BE49-F238E27FC236}">
                <a16:creationId xmlns:a16="http://schemas.microsoft.com/office/drawing/2014/main" id="{EAD5C9FE-E02B-82E1-BD8A-EB4BC4032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178911"/>
            <a:ext cx="7787074" cy="417298"/>
          </a:xfrm>
          <a:prstGeom prst="rect">
            <a:avLst/>
          </a:prstGeom>
        </p:spPr>
      </p:pic>
      <p:pic>
        <p:nvPicPr>
          <p:cNvPr id="9" name="Image 8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41808376-26B0-E2E0-CBB3-DC1DE52CD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61" y="3430931"/>
            <a:ext cx="7804580" cy="1061909"/>
          </a:xfrm>
          <a:prstGeom prst="rect">
            <a:avLst/>
          </a:prstGeom>
        </p:spPr>
      </p:pic>
      <p:pic>
        <p:nvPicPr>
          <p:cNvPr id="11" name="Image 10" descr="Guide : tout savoir sur Hadoop | LeMagIT">
            <a:extLst>
              <a:ext uri="{FF2B5EF4-FFF2-40B4-BE49-F238E27FC236}">
                <a16:creationId xmlns:a16="http://schemas.microsoft.com/office/drawing/2014/main" id="{94EB3184-9755-5548-6C05-90F402B7C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77" y="1975409"/>
            <a:ext cx="2356279" cy="760197"/>
          </a:xfrm>
          <a:prstGeom prst="rect">
            <a:avLst/>
          </a:prstGeom>
        </p:spPr>
      </p:pic>
      <p:pic>
        <p:nvPicPr>
          <p:cNvPr id="12" name="Image 11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1BFECB0D-2C87-C753-6532-A1799D1E7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22" y="4767146"/>
            <a:ext cx="7789907" cy="526167"/>
          </a:xfrm>
          <a:prstGeom prst="rect">
            <a:avLst/>
          </a:prstGeom>
        </p:spPr>
      </p:pic>
      <p:pic>
        <p:nvPicPr>
          <p:cNvPr id="13" name="Image 12" descr="Une image contenant Police, capture d’écran, Graphique, texte&#10;&#10;Description générée automatiquement">
            <a:extLst>
              <a:ext uri="{FF2B5EF4-FFF2-40B4-BE49-F238E27FC236}">
                <a16:creationId xmlns:a16="http://schemas.microsoft.com/office/drawing/2014/main" id="{39D35EA6-C392-A82B-A9B9-36C6FF2370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324" y="2842925"/>
            <a:ext cx="9530150" cy="29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7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59BC3-E507-99F2-2342-B39B1ADC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43" y="257003"/>
            <a:ext cx="10515600" cy="1325563"/>
          </a:xfrm>
        </p:spPr>
        <p:txBody>
          <a:bodyPr/>
          <a:lstStyle/>
          <a:p>
            <a:r>
              <a:rPr lang="fr-FR" sz="2400">
                <a:ea typeface="+mj-lt"/>
                <a:cs typeface="+mj-lt"/>
              </a:rPr>
              <a:t>V. ANALYSE DES DONNEES</a:t>
            </a:r>
            <a:br>
              <a:rPr lang="fr-FR" sz="2400">
                <a:ea typeface="+mj-lt"/>
                <a:cs typeface="+mj-lt"/>
              </a:rPr>
            </a:br>
            <a:endParaRPr lang="fr-FR" sz="2400">
              <a:ea typeface="+mj-lt"/>
              <a:cs typeface="+mj-l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71B31C-B045-9395-8025-9DD6FC7C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C1D4-7803-4292-A837-F6CB761A03C3}" type="slidenum">
              <a:rPr lang="fr-FR" smtClean="0"/>
              <a:t>8</a:t>
            </a:fld>
            <a:endParaRPr lang="fr-FR"/>
          </a:p>
        </p:txBody>
      </p:sp>
      <p:pic>
        <p:nvPicPr>
          <p:cNvPr id="14" name="Espace réservé du contenu 13" descr="Apache Spark — Wikipédia">
            <a:extLst>
              <a:ext uri="{FF2B5EF4-FFF2-40B4-BE49-F238E27FC236}">
                <a16:creationId xmlns:a16="http://schemas.microsoft.com/office/drawing/2014/main" id="{4C151676-F08E-B6B7-1B6A-C4D114CE0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6794" y="1501604"/>
            <a:ext cx="3684372" cy="1927396"/>
          </a:xfrm>
        </p:spPr>
      </p:pic>
    </p:spTree>
    <p:extLst>
      <p:ext uri="{BB962C8B-B14F-4D97-AF65-F5344CB8AC3E}">
        <p14:creationId xmlns:p14="http://schemas.microsoft.com/office/powerpoint/2010/main" val="187670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B4C7E-27A0-56A3-8DB7-605A49C3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>
                <a:ea typeface="+mj-lt"/>
                <a:cs typeface="+mj-lt"/>
              </a:rPr>
              <a:t>VI. MONITORING</a:t>
            </a:r>
            <a:endParaRPr lang="fr-FR"/>
          </a:p>
        </p:txBody>
      </p:sp>
      <p:pic>
        <p:nvPicPr>
          <p:cNvPr id="5" name="Espace réservé du contenu 4" descr="How to get started with MongoDB in 10 minutes | by Navindu Jayatilake |  We've moved to freeCodeCamp.org/news | Medium">
            <a:extLst>
              <a:ext uri="{FF2B5EF4-FFF2-40B4-BE49-F238E27FC236}">
                <a16:creationId xmlns:a16="http://schemas.microsoft.com/office/drawing/2014/main" id="{F843981B-ACAC-27D5-9FBC-2C96C4E64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563" y="1821615"/>
            <a:ext cx="1548198" cy="1568792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F48D18-2B40-1192-B32D-34712448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C1D4-7803-4292-A837-F6CB761A03C3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 descr="Une image contenant texte, Police, capture d’écran, nombre&#10;&#10;Description générée automatiquement">
            <a:extLst>
              <a:ext uri="{FF2B5EF4-FFF2-40B4-BE49-F238E27FC236}">
                <a16:creationId xmlns:a16="http://schemas.microsoft.com/office/drawing/2014/main" id="{45300D74-8F4E-4EB0-4EEE-A27FB78E4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592" y="2197703"/>
            <a:ext cx="1866129" cy="773842"/>
          </a:xfrm>
          <a:prstGeom prst="rect">
            <a:avLst/>
          </a:prstGeom>
        </p:spPr>
      </p:pic>
      <p:pic>
        <p:nvPicPr>
          <p:cNvPr id="7" name="Image 6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1A5B6252-7798-7412-05FE-89730DA72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839" y="2213661"/>
            <a:ext cx="1568795" cy="757369"/>
          </a:xfrm>
          <a:prstGeom prst="rect">
            <a:avLst/>
          </a:prstGeom>
        </p:spPr>
      </p:pic>
      <p:pic>
        <p:nvPicPr>
          <p:cNvPr id="8" name="Image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8FBE7603-FC54-3D60-18C9-C826A623E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1703" y="1998261"/>
            <a:ext cx="2445609" cy="1188169"/>
          </a:xfrm>
          <a:prstGeom prst="rect">
            <a:avLst/>
          </a:prstGeom>
        </p:spPr>
      </p:pic>
      <p:pic>
        <p:nvPicPr>
          <p:cNvPr id="13" name="Image 12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4D4498BA-9DAB-B051-FAE3-D378E26B41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4734" y="3984281"/>
            <a:ext cx="4393857" cy="2375072"/>
          </a:xfrm>
          <a:prstGeom prst="rect">
            <a:avLst/>
          </a:prstGeom>
        </p:spPr>
      </p:pic>
      <p:pic>
        <p:nvPicPr>
          <p:cNvPr id="15" name="Image 14" descr="MongoDB Atlas IAM | StrongDM">
            <a:extLst>
              <a:ext uri="{FF2B5EF4-FFF2-40B4-BE49-F238E27FC236}">
                <a16:creationId xmlns:a16="http://schemas.microsoft.com/office/drawing/2014/main" id="{7F0E5551-B985-2B1B-5286-1219A4AD2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162" y="398505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41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df7e834-bf18-4895-a235-51491126bdba">
      <Terms xmlns="http://schemas.microsoft.com/office/infopath/2007/PartnerControls"/>
    </lcf76f155ced4ddcb4097134ff3c332f>
    <TaxCatchAll xmlns="2e6a4da6-d06c-463c-9d5c-f84217c0087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61453502C03C4F80D54FACF9BEA45F" ma:contentTypeVersion="14" ma:contentTypeDescription="Create a new document." ma:contentTypeScope="" ma:versionID="94b60caa45fa82701bfb20c8e2ef7c90">
  <xsd:schema xmlns:xsd="http://www.w3.org/2001/XMLSchema" xmlns:xs="http://www.w3.org/2001/XMLSchema" xmlns:p="http://schemas.microsoft.com/office/2006/metadata/properties" xmlns:ns2="5df7e834-bf18-4895-a235-51491126bdba" xmlns:ns3="2e6a4da6-d06c-463c-9d5c-f84217c00874" targetNamespace="http://schemas.microsoft.com/office/2006/metadata/properties" ma:root="true" ma:fieldsID="46173beeb2ceb55ed44a4048010b2a01" ns2:_="" ns3:_="">
    <xsd:import namespace="5df7e834-bf18-4895-a235-51491126bdba"/>
    <xsd:import namespace="2e6a4da6-d06c-463c-9d5c-f84217c008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f7e834-bf18-4895-a235-51491126bd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a567f5d5-0c03-422f-bbbb-479e45a213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6a4da6-d06c-463c-9d5c-f84217c0087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bcc9d908-1694-447f-af63-5da07120c494}" ma:internalName="TaxCatchAll" ma:showField="CatchAllData" ma:web="2e6a4da6-d06c-463c-9d5c-f84217c008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FF5A01-5D6B-4B22-8FAF-9BAC15DAD80F}">
  <ds:schemaRefs>
    <ds:schemaRef ds:uri="http://schemas.microsoft.com/office/2006/metadata/properties"/>
    <ds:schemaRef ds:uri="5df7e834-bf18-4895-a235-51491126bdba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2e6a4da6-d06c-463c-9d5c-f84217c0087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FAFA82C-B4D1-4FB0-9145-EC59DDF55B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f7e834-bf18-4895-a235-51491126bdba"/>
    <ds:schemaRef ds:uri="2e6a4da6-d06c-463c-9d5c-f84217c008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C73A30-F3BE-45E2-A660-C70636B462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</TotalTime>
  <Words>375</Words>
  <Application>Microsoft Office PowerPoint</Application>
  <PresentationFormat>Grand écran</PresentationFormat>
  <Paragraphs>75</Paragraphs>
  <Slides>13</Slides>
  <Notes>1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Thème Office</vt:lpstr>
      <vt:lpstr>Jeux olympiques 1896 - 2022</vt:lpstr>
      <vt:lpstr>PLAN</vt:lpstr>
      <vt:lpstr>Présentation PowerPoint</vt:lpstr>
      <vt:lpstr>II. PRESENTATION DE LA SOURCE DE DONNEES</vt:lpstr>
      <vt:lpstr>III. OUTILS TECHNOLOGIQUES UTILISES</vt:lpstr>
      <vt:lpstr>IV- PRESENTATION DE L’ARCHITECTURE</vt:lpstr>
      <vt:lpstr>IV- PRESENTATION DE L’ARCHITECTURE</vt:lpstr>
      <vt:lpstr>V. ANALYSE DES DONNEES </vt:lpstr>
      <vt:lpstr>VI. MONITORING</vt:lpstr>
      <vt:lpstr>VI. MONITORING</vt:lpstr>
      <vt:lpstr>VII. DIFFICULTES RENCONTREES</vt:lpstr>
      <vt:lpstr>VIII. Conclusion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Jeux olympiques 1896 - 2022</dc:title>
  <dc:creator>Ndeye Mbar COULIBALY</dc:creator>
  <cp:lastModifiedBy>Karl Evan MOUUSAVOU</cp:lastModifiedBy>
  <cp:revision>6</cp:revision>
  <dcterms:created xsi:type="dcterms:W3CDTF">2024-04-11T13:38:10Z</dcterms:created>
  <dcterms:modified xsi:type="dcterms:W3CDTF">2024-07-29T15:45:01Z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0x0101002061453502C03C4F80D54FACF9BEA45F</vt:lpwstr>
  </property>
  <property fmtid="{D5CDD505-2E9C-101B-9397-08002B2CF9AE}" pid="3" name="MediaServiceImageTags">
    <vt:lpwstr/>
  </property>
</Properties>
</file>