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Montserrat Black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399399E-C4B5-4441-8C2A-531ECFBC567A}">
  <a:tblStyle styleId="{6399399E-C4B5-4441-8C2A-531ECFBC56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Black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67803134b_1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67803134b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67803134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67803134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b67803134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b67803134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67803134b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67803134b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67803134b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67803134b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67803134b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67803134b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67803134b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b67803134b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linkedin.com/in/andressafreires/" TargetMode="External"/><Relationship Id="rId4" Type="http://schemas.openxmlformats.org/officeDocument/2006/relationships/hyperlink" Target="mailto:andressafreiresoliveira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31925" y="-304300"/>
            <a:ext cx="4527600" cy="5447700"/>
          </a:xfrm>
          <a:prstGeom prst="rect">
            <a:avLst/>
          </a:prstGeom>
          <a:solidFill>
            <a:srgbClr val="A866FF"/>
          </a:solidFill>
          <a:ln cap="flat" cmpd="sng" w="9525">
            <a:solidFill>
              <a:srgbClr val="A866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44775" y="2250450"/>
            <a:ext cx="4527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BANCO DE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DADOS</a:t>
            </a:r>
            <a:endParaRPr b="1" sz="72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4783825"/>
            <a:ext cx="1795050" cy="27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47225" y="2002075"/>
            <a:ext cx="4063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EXERCÍCIOS</a:t>
            </a:r>
            <a:endParaRPr b="1" sz="4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Médicos possuem uma especialidade única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914100" y="1334950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143500" y="138402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509425" y="304367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02450" y="30625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99650" y="38235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99650" y="10456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96850" y="18066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flipH="1" rot="10800000">
            <a:off x="6900525" y="34354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/>
          <p:nvPr/>
        </p:nvCxnSpPr>
        <p:spPr>
          <a:xfrm flipH="1" rot="10800000">
            <a:off x="6959425" y="37888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/>
          <p:nvPr/>
        </p:nvCxnSpPr>
        <p:spPr>
          <a:xfrm flipH="1" rot="10800000">
            <a:off x="6929975" y="40636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/>
          <p:nvPr/>
        </p:nvCxnSpPr>
        <p:spPr>
          <a:xfrm flipH="1" rot="10800000">
            <a:off x="6900525" y="43498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 flipH="1" rot="10800000">
            <a:off x="6959425" y="47032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/>
          <p:nvPr/>
        </p:nvCxnSpPr>
        <p:spPr>
          <a:xfrm flipH="1" rot="10800000">
            <a:off x="6929975" y="49780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1. Médicos possuem uma especialidade única - Tabela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3" name="Google Shape;83;p15"/>
          <p:cNvGraphicFramePr/>
          <p:nvPr/>
        </p:nvGraphicFramePr>
        <p:xfrm>
          <a:off x="24594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4" name="Google Shape;84;p15"/>
          <p:cNvCxnSpPr/>
          <p:nvPr/>
        </p:nvCxnSpPr>
        <p:spPr>
          <a:xfrm flipH="1" rot="10800000">
            <a:off x="4289525" y="26894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Médicos podem ter mais de uma especialidade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1914100" y="1334950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5143500" y="138402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3509425" y="304367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402450" y="30625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299650" y="38235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299650" y="10456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196850" y="18066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" name="Google Shape;97;p16"/>
          <p:cNvCxnSpPr/>
          <p:nvPr/>
        </p:nvCxnSpPr>
        <p:spPr>
          <a:xfrm flipH="1" rot="10800000">
            <a:off x="6900525" y="34354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/>
          <p:nvPr/>
        </p:nvCxnSpPr>
        <p:spPr>
          <a:xfrm flipH="1" rot="10800000">
            <a:off x="6959425" y="37888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/>
          <p:nvPr/>
        </p:nvCxnSpPr>
        <p:spPr>
          <a:xfrm flipH="1" rot="10800000">
            <a:off x="6929975" y="40636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/>
          <p:nvPr/>
        </p:nvCxnSpPr>
        <p:spPr>
          <a:xfrm flipH="1" rot="10800000">
            <a:off x="6900525" y="43498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/>
          <p:nvPr/>
        </p:nvCxnSpPr>
        <p:spPr>
          <a:xfrm flipH="1" rot="10800000">
            <a:off x="6959425" y="47032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/>
          <p:nvPr/>
        </p:nvCxnSpPr>
        <p:spPr>
          <a:xfrm flipH="1" rot="10800000">
            <a:off x="6929975" y="49780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/>
        </p:nvSpPr>
        <p:spPr>
          <a:xfrm>
            <a:off x="235575" y="235575"/>
            <a:ext cx="790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2. Médicos podem ter mais de uma especialidade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8" name="Google Shape;108;p17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9" name="Google Shape;109;p17"/>
          <p:cNvGraphicFramePr/>
          <p:nvPr/>
        </p:nvGraphicFramePr>
        <p:xfrm>
          <a:off x="24594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0" name="Google Shape;110;p17"/>
          <p:cNvCxnSpPr/>
          <p:nvPr/>
        </p:nvCxnSpPr>
        <p:spPr>
          <a:xfrm flipH="1" rot="10800000">
            <a:off x="4289525" y="26894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podem ter um endereço,</a:t>
            </a: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 podem fazer mais de um pedido e cada pedido pode ter mais de um produto - MER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8"/>
          <p:cNvSpPr/>
          <p:nvPr/>
        </p:nvSpPr>
        <p:spPr>
          <a:xfrm>
            <a:off x="1914100" y="1334950"/>
            <a:ext cx="2287200" cy="12858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5143500" y="138402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3401450" y="2385613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02450" y="30625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299650" y="38235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299650" y="1045650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196850" y="1806625"/>
            <a:ext cx="1443000" cy="57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8"/>
          <p:cNvCxnSpPr/>
          <p:nvPr/>
        </p:nvCxnSpPr>
        <p:spPr>
          <a:xfrm flipH="1" rot="10800000">
            <a:off x="6900525" y="34354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8"/>
          <p:cNvCxnSpPr/>
          <p:nvPr/>
        </p:nvCxnSpPr>
        <p:spPr>
          <a:xfrm flipH="1" rot="10800000">
            <a:off x="6959425" y="37888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8"/>
          <p:cNvCxnSpPr/>
          <p:nvPr/>
        </p:nvCxnSpPr>
        <p:spPr>
          <a:xfrm flipH="1" rot="10800000">
            <a:off x="6929975" y="40636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8"/>
          <p:cNvCxnSpPr/>
          <p:nvPr/>
        </p:nvCxnSpPr>
        <p:spPr>
          <a:xfrm flipH="1" rot="10800000">
            <a:off x="6900525" y="43498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8"/>
          <p:cNvCxnSpPr/>
          <p:nvPr/>
        </p:nvCxnSpPr>
        <p:spPr>
          <a:xfrm flipH="1" rot="10800000">
            <a:off x="6959425" y="4703225"/>
            <a:ext cx="1629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8"/>
          <p:cNvCxnSpPr/>
          <p:nvPr/>
        </p:nvCxnSpPr>
        <p:spPr>
          <a:xfrm flipH="1" rot="10800000">
            <a:off x="6929975" y="4978075"/>
            <a:ext cx="1737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/>
          <p:nvPr/>
        </p:nvSpPr>
        <p:spPr>
          <a:xfrm>
            <a:off x="2302050" y="3597475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5094950" y="3435438"/>
            <a:ext cx="2532600" cy="94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235575" y="235575"/>
            <a:ext cx="7901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3. Usuários podem ter um endereço, podem fazer mais de um pedido e cada pedido pode ter mais de um produto - Tabela </a:t>
            </a:r>
            <a:endParaRPr b="1" sz="16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19"/>
          <p:cNvGraphicFramePr/>
          <p:nvPr/>
        </p:nvGraphicFramePr>
        <p:xfrm>
          <a:off x="2459475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p19"/>
          <p:cNvGraphicFramePr/>
          <p:nvPr/>
        </p:nvGraphicFramePr>
        <p:xfrm>
          <a:off x="3882800" y="24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19"/>
          <p:cNvGraphicFramePr/>
          <p:nvPr/>
        </p:nvGraphicFramePr>
        <p:xfrm>
          <a:off x="5605725" y="296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19"/>
          <p:cNvGraphicFramePr/>
          <p:nvPr/>
        </p:nvGraphicFramePr>
        <p:xfrm>
          <a:off x="7279575" y="279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{6399399E-C4B5-4441-8C2A-531ECFBC567A}</a:tableStyleId>
              </a:tblPr>
              <a:tblGrid>
                <a:gridCol w="488250"/>
                <a:gridCol w="488250"/>
              </a:tblGrid>
              <a:tr h="396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41" name="Google Shape;141;p19"/>
          <p:cNvCxnSpPr/>
          <p:nvPr/>
        </p:nvCxnSpPr>
        <p:spPr>
          <a:xfrm flipH="1" rot="10800000">
            <a:off x="5879700" y="153780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 flipH="1" rot="10800000">
            <a:off x="5879700" y="1788350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 flipH="1" rot="10800000">
            <a:off x="5879700" y="2124975"/>
            <a:ext cx="17079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/>
        </p:nvSpPr>
        <p:spPr>
          <a:xfrm>
            <a:off x="502400" y="726375"/>
            <a:ext cx="7500300" cy="13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Ficou  com dúvida?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pt-BR" sz="4000">
                <a:solidFill>
                  <a:srgbClr val="162319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 chama!</a:t>
            </a:r>
            <a:endParaRPr sz="4000">
              <a:solidFill>
                <a:srgbClr val="162319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57125" y="2085275"/>
            <a:ext cx="4595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000">
                <a:solidFill>
                  <a:srgbClr val="A866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DESSA FREIRES</a:t>
            </a:r>
            <a:endParaRPr b="0" i="0" sz="2000" u="none" cap="none" strike="noStrike">
              <a:solidFill>
                <a:srgbClr val="A866FF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50" name="Google Shape;150;p20"/>
          <p:cNvCxnSpPr/>
          <p:nvPr/>
        </p:nvCxnSpPr>
        <p:spPr>
          <a:xfrm flipH="1" rot="10800000">
            <a:off x="76825" y="2646550"/>
            <a:ext cx="4900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1" name="Google Shape;151;p20"/>
          <p:cNvSpPr txBox="1"/>
          <p:nvPr/>
        </p:nvSpPr>
        <p:spPr>
          <a:xfrm>
            <a:off x="4624925" y="4210700"/>
            <a:ext cx="247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402050" y="2689275"/>
            <a:ext cx="85305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Instagram: </a:t>
            </a:r>
            <a:r>
              <a:rPr b="1" lang="pt-BR" sz="1800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</a:rPr>
              <a:t>@dessafreires</a:t>
            </a:r>
            <a:endParaRPr b="1" sz="18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Linkedin: </a:t>
            </a:r>
            <a:r>
              <a:rPr b="1" lang="pt-BR" sz="1800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https://www.linkedin.com/in/andressafreires/</a:t>
            </a:r>
            <a:endParaRPr b="1" sz="1800">
              <a:solidFill>
                <a:srgbClr val="A866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Whatsapp:  11943826870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★"/>
            </a:pPr>
            <a:r>
              <a:rPr b="1" lang="pt-BR" sz="1800" u="sng">
                <a:solidFill>
                  <a:srgbClr val="A866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andressafreiresoliveira@gmail.com</a:t>
            </a:r>
            <a:r>
              <a:rPr b="1" lang="pt-BR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