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88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47B9-2028-4BC2-B614-B3987B160205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2436-5379-4576-9FB7-2666C7CA4C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B6D0D4F-FCAA-4B78-943E-3B76BCE68A9B}" type="datetimeFigureOut">
              <a:rPr lang="fr-FR" smtClean="0"/>
              <a:pPr/>
              <a:t>07/02/2019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3E8201-3353-468F-8C6C-CD31611947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8229600" cy="1828800"/>
          </a:xfrm>
        </p:spPr>
        <p:txBody>
          <a:bodyPr>
            <a:noAutofit/>
          </a:bodyPr>
          <a:lstStyle/>
          <a:p>
            <a:r>
              <a:rPr lang="fr-FR" sz="7200" dirty="0" smtClean="0"/>
              <a:t>Git and </a:t>
            </a:r>
            <a:r>
              <a:rPr lang="fr-FR" sz="7200" dirty="0" err="1" smtClean="0"/>
              <a:t>github</a:t>
            </a:r>
            <a:endParaRPr lang="fr-FR" sz="7200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332656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/>
              <a:t>SEMINAR</a:t>
            </a:r>
            <a:endParaRPr lang="fr-FR" sz="4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707904" y="5877272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/>
              <a:t>By Karl MUSINGO</a:t>
            </a:r>
            <a:endParaRPr lang="fr-F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08920"/>
            <a:ext cx="8229600" cy="1143000"/>
          </a:xfrm>
        </p:spPr>
        <p:txBody>
          <a:bodyPr>
            <a:noAutofit/>
          </a:bodyPr>
          <a:lstStyle/>
          <a:p>
            <a:r>
              <a:rPr lang="fr-FR" sz="11500" dirty="0" smtClean="0"/>
              <a:t>Git Clone</a:t>
            </a:r>
            <a:endParaRPr lang="fr-FR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clone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4800" dirty="0" err="1" smtClean="0">
                <a:solidFill>
                  <a:srgbClr val="002060"/>
                </a:solidFill>
              </a:rPr>
              <a:t>Syntax</a:t>
            </a:r>
            <a:r>
              <a:rPr lang="fr-FR" sz="4800" dirty="0" smtClean="0"/>
              <a:t>: git clone &lt;git url&gt;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err="1" smtClean="0"/>
              <a:t>Makes</a:t>
            </a:r>
            <a:r>
              <a:rPr lang="fr-FR" dirty="0" smtClean="0"/>
              <a:t> a copy of a </a:t>
            </a:r>
            <a:r>
              <a:rPr lang="fr-FR" dirty="0" err="1" smtClean="0"/>
              <a:t>repository</a:t>
            </a:r>
            <a:r>
              <a:rPr lang="fr-FR" dirty="0" smtClean="0"/>
              <a:t> and stores </a:t>
            </a:r>
            <a:r>
              <a:rPr lang="fr-FR" dirty="0" err="1" smtClean="0"/>
              <a:t>it</a:t>
            </a:r>
            <a:r>
              <a:rPr lang="fr-FR" dirty="0" smtClean="0"/>
              <a:t> on </a:t>
            </a:r>
            <a:r>
              <a:rPr lang="fr-FR" dirty="0" err="1" smtClean="0"/>
              <a:t>your</a:t>
            </a:r>
            <a:r>
              <a:rPr lang="fr-FR" dirty="0" smtClean="0"/>
              <a:t> computer</a:t>
            </a:r>
          </a:p>
          <a:p>
            <a:pPr>
              <a:buNone/>
            </a:pPr>
            <a:r>
              <a:rPr lang="fr-FR" dirty="0" smtClean="0"/>
              <a:t>‘git </a:t>
            </a:r>
            <a:r>
              <a:rPr lang="fr-FR" dirty="0" err="1" smtClean="0"/>
              <a:t>fork</a:t>
            </a:r>
            <a:r>
              <a:rPr lang="fr-FR" dirty="0" smtClean="0"/>
              <a:t>’ </a:t>
            </a:r>
            <a:r>
              <a:rPr lang="fr-FR" dirty="0" err="1" smtClean="0"/>
              <a:t>creates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copy of </a:t>
            </a:r>
            <a:r>
              <a:rPr lang="fr-FR" dirty="0" err="1" smtClean="0"/>
              <a:t>someone</a:t>
            </a:r>
            <a:r>
              <a:rPr lang="fr-FR" dirty="0" smtClean="0"/>
              <a:t> </a:t>
            </a:r>
            <a:r>
              <a:rPr lang="fr-FR" dirty="0" err="1" smtClean="0"/>
              <a:t>else’s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lives</a:t>
            </a:r>
            <a:r>
              <a:rPr lang="fr-FR" dirty="0" smtClean="0"/>
              <a:t> online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>
            <a:noAutofit/>
          </a:bodyPr>
          <a:lstStyle/>
          <a:p>
            <a:r>
              <a:rPr lang="fr-FR" sz="11500" dirty="0" smtClean="0"/>
              <a:t>Git </a:t>
            </a:r>
            <a:r>
              <a:rPr lang="fr-FR" sz="11500" dirty="0" err="1" smtClean="0"/>
              <a:t>add</a:t>
            </a:r>
            <a:endParaRPr lang="fr-FR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err="1" smtClean="0">
                <a:solidFill>
                  <a:srgbClr val="002060"/>
                </a:solidFill>
              </a:rPr>
              <a:t>Syntax</a:t>
            </a:r>
            <a:r>
              <a:rPr lang="fr-FR" dirty="0" smtClean="0"/>
              <a:t>: git </a:t>
            </a:r>
            <a:r>
              <a:rPr lang="fr-FR" dirty="0" err="1" smtClean="0"/>
              <a:t>add</a:t>
            </a:r>
            <a:r>
              <a:rPr lang="fr-FR" dirty="0" smtClean="0"/>
              <a:t> &lt;file </a:t>
            </a:r>
            <a:r>
              <a:rPr lang="fr-FR" dirty="0" err="1" smtClean="0"/>
              <a:t>name</a:t>
            </a:r>
            <a:r>
              <a:rPr lang="fr-FR" dirty="0" smtClean="0"/>
              <a:t>&gt;/./--all/-a</a:t>
            </a:r>
          </a:p>
          <a:p>
            <a:pPr>
              <a:buNone/>
            </a:pPr>
            <a:endParaRPr lang="fr-FR" dirty="0" smtClean="0"/>
          </a:p>
          <a:p>
            <a:pPr marL="898525" lvl="4" indent="-182563">
              <a:buFont typeface="Wingdings" pitchFamily="2" charset="2"/>
              <a:buChar char="v"/>
            </a:pPr>
            <a:r>
              <a:rPr lang="fr-FR" sz="3600" dirty="0" smtClean="0"/>
              <a:t>git </a:t>
            </a:r>
            <a:r>
              <a:rPr lang="fr-FR" sz="3600" dirty="0" err="1" smtClean="0"/>
              <a:t>add</a:t>
            </a:r>
            <a:r>
              <a:rPr lang="fr-FR" sz="3600" dirty="0" smtClean="0"/>
              <a:t> index.html</a:t>
            </a:r>
          </a:p>
          <a:p>
            <a:pPr marL="898525" lvl="4" indent="-182563">
              <a:buFont typeface="Wingdings" pitchFamily="2" charset="2"/>
              <a:buChar char="v"/>
            </a:pPr>
            <a:r>
              <a:rPr lang="fr-FR" sz="3600" dirty="0" smtClean="0"/>
              <a:t>git </a:t>
            </a:r>
            <a:r>
              <a:rPr lang="fr-FR" sz="3600" dirty="0" err="1" smtClean="0"/>
              <a:t>add</a:t>
            </a:r>
            <a:r>
              <a:rPr lang="fr-FR" sz="3600" dirty="0" smtClean="0"/>
              <a:t> .</a:t>
            </a:r>
          </a:p>
          <a:p>
            <a:pPr marL="898525" lvl="4" indent="-182563">
              <a:buFont typeface="Wingdings" pitchFamily="2" charset="2"/>
              <a:buChar char="v"/>
            </a:pPr>
            <a:r>
              <a:rPr lang="fr-FR" sz="3600" dirty="0" smtClean="0"/>
              <a:t>git </a:t>
            </a:r>
            <a:r>
              <a:rPr lang="fr-FR" sz="3600" dirty="0" err="1" smtClean="0"/>
              <a:t>add</a:t>
            </a:r>
            <a:r>
              <a:rPr lang="fr-FR" sz="3600" dirty="0" smtClean="0"/>
              <a:t>  -- all</a:t>
            </a:r>
          </a:p>
          <a:p>
            <a:pPr marL="898525" lvl="4" indent="-182563">
              <a:buFont typeface="Wingdings" pitchFamily="2" charset="2"/>
              <a:buChar char="v"/>
            </a:pPr>
            <a:r>
              <a:rPr lang="fr-FR" sz="3600" dirty="0" smtClean="0"/>
              <a:t>git </a:t>
            </a:r>
            <a:r>
              <a:rPr lang="fr-FR" sz="3600" dirty="0" err="1" smtClean="0"/>
              <a:t>add</a:t>
            </a:r>
            <a:r>
              <a:rPr lang="fr-FR" sz="3600" dirty="0" smtClean="0"/>
              <a:t> –</a:t>
            </a:r>
            <a:r>
              <a:rPr lang="fr-FR" dirty="0" smtClean="0"/>
              <a:t> </a:t>
            </a:r>
            <a:r>
              <a:rPr lang="fr-FR" sz="3600" dirty="0" smtClean="0"/>
              <a:t>A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060848"/>
            <a:ext cx="8686800" cy="2866330"/>
          </a:xfrm>
        </p:spPr>
        <p:txBody>
          <a:bodyPr>
            <a:noAutofit/>
          </a:bodyPr>
          <a:lstStyle/>
          <a:p>
            <a:r>
              <a:rPr lang="fr-FR" sz="11500" dirty="0" smtClean="0"/>
              <a:t>Git commit</a:t>
            </a:r>
            <a:endParaRPr lang="fr-FR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commit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520"/>
          </a:xfrm>
        </p:spPr>
        <p:txBody>
          <a:bodyPr/>
          <a:lstStyle/>
          <a:p>
            <a:pPr>
              <a:buNone/>
            </a:pPr>
            <a:r>
              <a:rPr lang="fr-FR" dirty="0" err="1" smtClean="0">
                <a:solidFill>
                  <a:srgbClr val="002060"/>
                </a:solidFill>
              </a:rPr>
              <a:t>Syntax</a:t>
            </a:r>
            <a:r>
              <a:rPr lang="fr-FR" dirty="0" smtClean="0">
                <a:solidFill>
                  <a:srgbClr val="002060"/>
                </a:solidFill>
              </a:rPr>
              <a:t> : </a:t>
            </a:r>
            <a:r>
              <a:rPr lang="fr-FR" dirty="0" smtClean="0"/>
              <a:t>git commit –m ‘ message‘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err="1" smtClean="0"/>
              <a:t>Saves</a:t>
            </a:r>
            <a:r>
              <a:rPr lang="fr-FR" dirty="0" smtClean="0"/>
              <a:t> the changes to </a:t>
            </a:r>
            <a:r>
              <a:rPr lang="fr-FR" dirty="0" err="1" smtClean="0"/>
              <a:t>repository</a:t>
            </a:r>
            <a:r>
              <a:rPr lang="fr-FR" dirty="0" smtClean="0"/>
              <a:t> as a new </a:t>
            </a:r>
            <a:r>
              <a:rPr lang="fr-FR" dirty="0" err="1" smtClean="0"/>
              <a:t>revision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git commit –</a:t>
            </a:r>
            <a:r>
              <a:rPr lang="fr-FR" dirty="0" err="1" smtClean="0"/>
              <a:t>am</a:t>
            </a:r>
            <a:r>
              <a:rPr lang="fr-FR" dirty="0" smtClean="0"/>
              <a:t>  ‘message’ : </a:t>
            </a:r>
            <a:r>
              <a:rPr lang="fr-FR" dirty="0" err="1" smtClean="0"/>
              <a:t>adds</a:t>
            </a:r>
            <a:r>
              <a:rPr lang="fr-FR" dirty="0" smtClean="0"/>
              <a:t> and </a:t>
            </a:r>
            <a:r>
              <a:rPr lang="fr-FR" dirty="0" err="1" smtClean="0"/>
              <a:t>commits</a:t>
            </a:r>
            <a:r>
              <a:rPr lang="fr-FR" dirty="0" smtClean="0"/>
              <a:t> in one </a:t>
            </a:r>
            <a:r>
              <a:rPr lang="fr-FR" dirty="0" err="1" smtClean="0"/>
              <a:t>step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fr-FR" sz="11500" dirty="0" smtClean="0"/>
              <a:t>Git </a:t>
            </a:r>
            <a:r>
              <a:rPr lang="fr-FR" sz="11500" dirty="0" err="1" smtClean="0"/>
              <a:t>status</a:t>
            </a:r>
            <a:endParaRPr lang="fr-FR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status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28432"/>
          </a:xfrm>
        </p:spPr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Shows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 of the </a:t>
            </a:r>
            <a:r>
              <a:rPr lang="fr-FR" dirty="0" err="1" smtClean="0"/>
              <a:t>repository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143000"/>
          </a:xfrm>
        </p:spPr>
        <p:txBody>
          <a:bodyPr>
            <a:noAutofit/>
          </a:bodyPr>
          <a:lstStyle/>
          <a:p>
            <a:r>
              <a:rPr lang="fr-FR" sz="11500" dirty="0" smtClean="0"/>
              <a:t>Git push</a:t>
            </a:r>
            <a:endParaRPr lang="fr-FR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push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32488"/>
          </a:xfrm>
        </p:spPr>
        <p:txBody>
          <a:bodyPr/>
          <a:lstStyle/>
          <a:p>
            <a:pPr>
              <a:buNone/>
            </a:pPr>
            <a:r>
              <a:rPr lang="fr-FR" dirty="0" err="1" smtClean="0">
                <a:solidFill>
                  <a:srgbClr val="002060"/>
                </a:solidFill>
              </a:rPr>
              <a:t>Syntax</a:t>
            </a:r>
            <a:r>
              <a:rPr lang="fr-FR" dirty="0" smtClean="0"/>
              <a:t> : git push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err="1" smtClean="0"/>
              <a:t>Sends</a:t>
            </a:r>
            <a:r>
              <a:rPr lang="fr-FR" dirty="0" smtClean="0"/>
              <a:t> </a:t>
            </a:r>
            <a:r>
              <a:rPr lang="fr-FR" dirty="0" err="1" smtClean="0"/>
              <a:t>committed</a:t>
            </a:r>
            <a:r>
              <a:rPr lang="fr-FR" dirty="0" smtClean="0"/>
              <a:t> changes to the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on </a:t>
            </a:r>
            <a:r>
              <a:rPr lang="fr-FR" dirty="0" err="1" smtClean="0"/>
              <a:t>github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vs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</p:txBody>
      </p:sp>
      <p:pic>
        <p:nvPicPr>
          <p:cNvPr id="1026" name="Picture 2" descr="C:\Users\afem1\Downloads\télécharg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08912" cy="324036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364088" y="4653136"/>
            <a:ext cx="3240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i="1" dirty="0" err="1" smtClean="0"/>
              <a:t>GitHub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a web </a:t>
            </a:r>
            <a:r>
              <a:rPr lang="fr-FR" sz="2800" dirty="0" err="1" smtClean="0"/>
              <a:t>based</a:t>
            </a:r>
            <a:r>
              <a:rPr lang="fr-FR" sz="2800" dirty="0" smtClean="0"/>
              <a:t> </a:t>
            </a:r>
            <a:r>
              <a:rPr lang="fr-FR" sz="2800" dirty="0" err="1" smtClean="0"/>
              <a:t>hosting</a:t>
            </a:r>
            <a:r>
              <a:rPr lang="fr-FR" sz="2800" dirty="0" smtClean="0"/>
              <a:t> service for Git </a:t>
            </a:r>
            <a:r>
              <a:rPr lang="fr-FR" sz="2800" dirty="0" err="1" smtClean="0"/>
              <a:t>repositories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43608" y="5085184"/>
            <a:ext cx="32403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i="1" dirty="0" smtClean="0"/>
              <a:t>Git</a:t>
            </a:r>
            <a:r>
              <a:rPr lang="fr-FR" sz="24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a Version Control System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924944"/>
            <a:ext cx="8229600" cy="1143000"/>
          </a:xfrm>
        </p:spPr>
        <p:txBody>
          <a:bodyPr>
            <a:noAutofit/>
          </a:bodyPr>
          <a:lstStyle/>
          <a:p>
            <a:r>
              <a:rPr lang="fr-FR" sz="11500" dirty="0" smtClean="0"/>
              <a:t>Git pull</a:t>
            </a:r>
            <a:endParaRPr lang="fr-FR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pull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76504"/>
          </a:xfrm>
        </p:spPr>
        <p:txBody>
          <a:bodyPr/>
          <a:lstStyle/>
          <a:p>
            <a:pPr>
              <a:buNone/>
            </a:pPr>
            <a:r>
              <a:rPr lang="fr-FR" dirty="0" err="1" smtClean="0">
                <a:solidFill>
                  <a:srgbClr val="002060"/>
                </a:solidFill>
              </a:rPr>
              <a:t>Syntax</a:t>
            </a:r>
            <a:r>
              <a:rPr lang="fr-FR" dirty="0" smtClean="0"/>
              <a:t>: git pull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err="1" smtClean="0"/>
              <a:t>Retreive</a:t>
            </a:r>
            <a:r>
              <a:rPr lang="fr-FR" dirty="0" smtClean="0"/>
              <a:t> changes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>
            <a:noAutofit/>
          </a:bodyPr>
          <a:lstStyle/>
          <a:p>
            <a:r>
              <a:rPr lang="fr-FR" sz="9600" dirty="0" err="1" smtClean="0"/>
              <a:t>Merge</a:t>
            </a:r>
            <a:r>
              <a:rPr lang="fr-FR" sz="9600" dirty="0" smtClean="0"/>
              <a:t> </a:t>
            </a:r>
            <a:r>
              <a:rPr lang="fr-FR" sz="9600" dirty="0" err="1" smtClean="0"/>
              <a:t>conflict</a:t>
            </a:r>
            <a:endParaRPr lang="fr-FR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conflict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92528"/>
          </a:xfrm>
        </p:spPr>
        <p:txBody>
          <a:bodyPr/>
          <a:lstStyle/>
          <a:p>
            <a:pPr>
              <a:buNone/>
            </a:pP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merged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dirty="0" err="1" smtClean="0"/>
              <a:t>Occures</a:t>
            </a:r>
            <a:r>
              <a:rPr lang="fr-FR" dirty="0" smtClean="0"/>
              <a:t> </a:t>
            </a:r>
            <a:r>
              <a:rPr lang="fr-FR" dirty="0" err="1" smtClean="0"/>
              <a:t>whe</a:t>
            </a:r>
            <a:r>
              <a:rPr lang="en-US" dirty="0" smtClean="0"/>
              <a:t>n doing ‘</a:t>
            </a:r>
            <a:r>
              <a:rPr lang="en-US" dirty="0" err="1" smtClean="0"/>
              <a:t>git</a:t>
            </a:r>
            <a:r>
              <a:rPr lang="en-US" dirty="0" smtClean="0"/>
              <a:t> pull’ or ‘</a:t>
            </a:r>
            <a:r>
              <a:rPr lang="en-US" dirty="0" err="1" smtClean="0"/>
              <a:t>git</a:t>
            </a:r>
            <a:r>
              <a:rPr lang="en-US" dirty="0" smtClean="0"/>
              <a:t> merge’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149080"/>
            <a:ext cx="41814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cteur droit 5"/>
          <p:cNvCxnSpPr/>
          <p:nvPr/>
        </p:nvCxnSpPr>
        <p:spPr>
          <a:xfrm>
            <a:off x="3275856" y="4653136"/>
            <a:ext cx="1152128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03848" y="5013176"/>
            <a:ext cx="1152128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203848" y="5229200"/>
            <a:ext cx="1152128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347864" y="5373216"/>
            <a:ext cx="2808312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Autofit/>
          </a:bodyPr>
          <a:lstStyle/>
          <a:p>
            <a:r>
              <a:rPr lang="fr-FR" sz="11500" dirty="0" smtClean="0"/>
              <a:t>Git log</a:t>
            </a:r>
            <a:endParaRPr lang="fr-FR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2348880"/>
            <a:ext cx="7272808" cy="396048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Shows the </a:t>
            </a:r>
            <a:r>
              <a:rPr lang="fr-FR" dirty="0" err="1" smtClean="0"/>
              <a:t>history</a:t>
            </a:r>
            <a:r>
              <a:rPr lang="fr-FR" dirty="0" smtClean="0"/>
              <a:t> of commit and </a:t>
            </a:r>
            <a:r>
              <a:rPr lang="fr-FR" dirty="0" err="1" smtClean="0"/>
              <a:t>their</a:t>
            </a:r>
            <a:r>
              <a:rPr lang="fr-FR" dirty="0" smtClean="0"/>
              <a:t> messages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Autofit/>
          </a:bodyPr>
          <a:lstStyle/>
          <a:p>
            <a:r>
              <a:rPr lang="fr-FR" sz="11500" dirty="0" smtClean="0"/>
              <a:t>Git reset</a:t>
            </a:r>
            <a:endParaRPr lang="fr-FR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reset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76504"/>
          </a:xfrm>
        </p:spPr>
        <p:txBody>
          <a:bodyPr/>
          <a:lstStyle/>
          <a:p>
            <a:r>
              <a:rPr lang="fr-FR" dirty="0" err="1" smtClean="0">
                <a:solidFill>
                  <a:srgbClr val="002060"/>
                </a:solidFill>
              </a:rPr>
              <a:t>Syntax</a:t>
            </a:r>
            <a:r>
              <a:rPr lang="fr-FR" dirty="0" smtClean="0"/>
              <a:t>: git reset - - hard &lt;commit&gt;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dirty="0" err="1" smtClean="0"/>
              <a:t>reverts</a:t>
            </a:r>
            <a:r>
              <a:rPr lang="fr-FR" dirty="0" smtClean="0"/>
              <a:t> code back to a </a:t>
            </a:r>
            <a:r>
              <a:rPr lang="fr-FR" dirty="0" err="1" smtClean="0"/>
              <a:t>previous</a:t>
            </a:r>
            <a:r>
              <a:rPr lang="fr-FR" dirty="0" smtClean="0"/>
              <a:t> commit</a:t>
            </a:r>
          </a:p>
          <a:p>
            <a:endParaRPr lang="fr-FR" dirty="0" smtClean="0">
              <a:solidFill>
                <a:srgbClr val="002060"/>
              </a:solidFill>
            </a:endParaRPr>
          </a:p>
          <a:p>
            <a:r>
              <a:rPr lang="fr-FR" dirty="0" err="1" smtClean="0">
                <a:solidFill>
                  <a:srgbClr val="002060"/>
                </a:solidFill>
              </a:rPr>
              <a:t>Syntax</a:t>
            </a:r>
            <a:r>
              <a:rPr lang="fr-FR" dirty="0" smtClean="0"/>
              <a:t>: git reset - - hard </a:t>
            </a:r>
            <a:r>
              <a:rPr lang="fr-FR" dirty="0" err="1" smtClean="0"/>
              <a:t>origin</a:t>
            </a:r>
            <a:r>
              <a:rPr lang="fr-FR" dirty="0" smtClean="0"/>
              <a:t>/master</a:t>
            </a:r>
          </a:p>
          <a:p>
            <a:pPr marL="1335088" indent="-436563">
              <a:buNone/>
              <a:tabLst>
                <a:tab pos="361950" algn="l"/>
              </a:tabLst>
            </a:pPr>
            <a:r>
              <a:rPr lang="fr-FR" dirty="0" err="1" smtClean="0"/>
              <a:t>reverts</a:t>
            </a:r>
            <a:r>
              <a:rPr lang="fr-FR" dirty="0" smtClean="0"/>
              <a:t> code back to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version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12800" dirty="0" err="1" smtClean="0"/>
              <a:t>Branching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Branching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>
            <a:normAutofit/>
          </a:bodyPr>
          <a:lstStyle/>
          <a:p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version of the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smtClean="0"/>
              <a:t>has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commit </a:t>
            </a:r>
            <a:r>
              <a:rPr lang="fr-FR" dirty="0" err="1" smtClean="0"/>
              <a:t>history</a:t>
            </a:r>
            <a:r>
              <a:rPr lang="fr-FR" dirty="0" smtClean="0"/>
              <a:t> and a </a:t>
            </a:r>
            <a:r>
              <a:rPr lang="fr-FR" dirty="0" err="1" smtClean="0"/>
              <a:t>current</a:t>
            </a:r>
            <a:r>
              <a:rPr lang="fr-FR" dirty="0" smtClean="0"/>
              <a:t> version</a:t>
            </a:r>
          </a:p>
          <a:p>
            <a:pPr>
              <a:buNone/>
            </a:pPr>
            <a:endParaRPr lang="fr-FR" dirty="0" smtClean="0"/>
          </a:p>
          <a:p>
            <a:pPr marL="1871663" indent="-411163">
              <a:buNone/>
            </a:pPr>
            <a:r>
              <a:rPr lang="fr-FR" sz="5400" dirty="0" smtClean="0"/>
              <a:t>git </a:t>
            </a:r>
            <a:r>
              <a:rPr lang="fr-FR" sz="5400" dirty="0" err="1" smtClean="0"/>
              <a:t>branch</a:t>
            </a:r>
            <a:endParaRPr lang="fr-FR" sz="5400" dirty="0" smtClean="0"/>
          </a:p>
          <a:p>
            <a:pPr marL="1871663" indent="-411163">
              <a:buNone/>
            </a:pPr>
            <a:r>
              <a:rPr lang="fr-FR" sz="5400" dirty="0" smtClean="0"/>
              <a:t>git </a:t>
            </a:r>
            <a:r>
              <a:rPr lang="fr-FR" sz="5400" dirty="0" err="1" smtClean="0"/>
              <a:t>checkout</a:t>
            </a:r>
            <a:endParaRPr lang="fr-FR" sz="5400" dirty="0" smtClean="0"/>
          </a:p>
          <a:p>
            <a:pPr marL="1871663" indent="-411163">
              <a:buNone/>
            </a:pPr>
            <a:r>
              <a:rPr lang="fr-FR" sz="5400" dirty="0" smtClean="0"/>
              <a:t>git </a:t>
            </a:r>
            <a:r>
              <a:rPr lang="fr-FR" sz="5400" dirty="0" err="1" smtClean="0"/>
              <a:t>merge</a:t>
            </a:r>
            <a:endParaRPr lang="fr-FR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Remote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5580162" cy="499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branch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76504"/>
          </a:xfrm>
        </p:spPr>
        <p:txBody>
          <a:bodyPr/>
          <a:lstStyle/>
          <a:p>
            <a:r>
              <a:rPr lang="fr-FR" dirty="0" err="1" smtClean="0">
                <a:solidFill>
                  <a:srgbClr val="002060"/>
                </a:solidFill>
              </a:rPr>
              <a:t>Syntax</a:t>
            </a:r>
            <a:r>
              <a:rPr lang="fr-FR" dirty="0" smtClean="0"/>
              <a:t>: git </a:t>
            </a:r>
            <a:r>
              <a:rPr lang="fr-FR" dirty="0" err="1" smtClean="0"/>
              <a:t>branch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shows all branches in the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Syntax</a:t>
            </a:r>
            <a:r>
              <a:rPr lang="fr-FR" dirty="0" smtClean="0"/>
              <a:t>: git </a:t>
            </a:r>
            <a:r>
              <a:rPr lang="fr-FR" dirty="0" err="1" smtClean="0"/>
              <a:t>branch</a:t>
            </a:r>
            <a:r>
              <a:rPr lang="fr-FR" dirty="0" smtClean="0"/>
              <a:t> &lt;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&gt;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en-US" dirty="0" smtClean="0"/>
              <a:t>creates a new branch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 branch –D &lt;branch name&gt;</a:t>
            </a:r>
          </a:p>
          <a:p>
            <a:pPr>
              <a:buNone/>
            </a:pPr>
            <a:r>
              <a:rPr lang="en-US" dirty="0" smtClean="0"/>
              <a:t>	delete a branch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4851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 checkout &lt;branch name&gt;</a:t>
            </a:r>
          </a:p>
          <a:p>
            <a:pPr>
              <a:buNone/>
            </a:pPr>
            <a:r>
              <a:rPr lang="en-US" dirty="0" smtClean="0"/>
              <a:t>	switch to a new branch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 name&gt;</a:t>
            </a:r>
          </a:p>
          <a:p>
            <a:pPr>
              <a:buNone/>
            </a:pPr>
            <a:r>
              <a:rPr lang="en-US" dirty="0" smtClean="0"/>
              <a:t>	create a new branch and switch to it in one step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88847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 merge &lt;</a:t>
            </a:r>
            <a:r>
              <a:rPr lang="en-US" dirty="0" err="1" smtClean="0"/>
              <a:t>branch_name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merges the </a:t>
            </a:r>
            <a:r>
              <a:rPr lang="en-US" dirty="0" err="1" smtClean="0"/>
              <a:t>branch_name</a:t>
            </a:r>
            <a:r>
              <a:rPr lang="en-US" dirty="0" smtClean="0"/>
              <a:t> with the current branch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924944"/>
            <a:ext cx="8697144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Pull Requests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996952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you…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2448272"/>
          </a:xfrm>
        </p:spPr>
        <p:txBody>
          <a:bodyPr>
            <a:noAutofit/>
          </a:bodyPr>
          <a:lstStyle/>
          <a:p>
            <a:r>
              <a:rPr lang="fr-FR" sz="7200" dirty="0" err="1" smtClean="0"/>
              <a:t>What</a:t>
            </a:r>
            <a:r>
              <a:rPr lang="fr-FR" sz="7200" dirty="0" smtClean="0"/>
              <a:t> Git </a:t>
            </a:r>
            <a:r>
              <a:rPr lang="fr-FR" sz="7200" dirty="0" err="1" smtClean="0"/>
              <a:t>can</a:t>
            </a:r>
            <a:r>
              <a:rPr lang="fr-FR" sz="7200" dirty="0" smtClean="0"/>
              <a:t> do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Git </a:t>
            </a:r>
            <a:r>
              <a:rPr lang="fr-FR" dirty="0" err="1" smtClean="0"/>
              <a:t>can</a:t>
            </a:r>
            <a:r>
              <a:rPr lang="fr-FR" dirty="0" smtClean="0"/>
              <a:t> 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track</a:t>
            </a:r>
            <a:r>
              <a:rPr lang="fr-FR" dirty="0" smtClean="0"/>
              <a:t> of changes to code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3628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Git </a:t>
            </a:r>
            <a:r>
              <a:rPr lang="fr-FR" dirty="0" err="1" smtClean="0"/>
              <a:t>can</a:t>
            </a:r>
            <a:r>
              <a:rPr lang="fr-FR" dirty="0" smtClean="0"/>
              <a:t> 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Synchronize</a:t>
            </a:r>
            <a:r>
              <a:rPr lang="fr-FR" dirty="0" smtClean="0"/>
              <a:t>  code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people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20888"/>
            <a:ext cx="1296144" cy="99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5157192"/>
            <a:ext cx="20383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157192"/>
            <a:ext cx="20383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492896"/>
            <a:ext cx="783972" cy="96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149080"/>
            <a:ext cx="783972" cy="96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4149080"/>
            <a:ext cx="783972" cy="96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077072"/>
            <a:ext cx="79208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4149080"/>
            <a:ext cx="864096" cy="95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2420888"/>
            <a:ext cx="864096" cy="104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4077072"/>
            <a:ext cx="8302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2280" y="4149081"/>
            <a:ext cx="86409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Git </a:t>
            </a:r>
            <a:r>
              <a:rPr lang="fr-FR" dirty="0" err="1" smtClean="0"/>
              <a:t>can</a:t>
            </a:r>
            <a:r>
              <a:rPr lang="fr-FR" dirty="0" smtClean="0"/>
              <a:t> 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032" y="1556792"/>
            <a:ext cx="8712968" cy="4709160"/>
          </a:xfrm>
        </p:spPr>
        <p:txBody>
          <a:bodyPr/>
          <a:lstStyle/>
          <a:p>
            <a:r>
              <a:rPr lang="fr-FR" dirty="0" smtClean="0"/>
              <a:t>Test changes to code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losing</a:t>
            </a:r>
            <a:r>
              <a:rPr lang="fr-FR" dirty="0" smtClean="0"/>
              <a:t> the original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564904"/>
            <a:ext cx="115212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5013176"/>
            <a:ext cx="1047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492896"/>
            <a:ext cx="10477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>
            <a:stCxn id="4100" idx="3"/>
          </p:cNvCxnSpPr>
          <p:nvPr/>
        </p:nvCxnSpPr>
        <p:spPr>
          <a:xfrm>
            <a:off x="2555776" y="314096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555776" y="3717032"/>
            <a:ext cx="1512168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076056" y="3861048"/>
            <a:ext cx="1656184" cy="115212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4098" idx="1"/>
            <a:endCxn id="4100" idx="3"/>
          </p:cNvCxnSpPr>
          <p:nvPr/>
        </p:nvCxnSpPr>
        <p:spPr>
          <a:xfrm flipH="1" flipV="1">
            <a:off x="2523406" y="3126309"/>
            <a:ext cx="4208834" cy="866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Git </a:t>
            </a:r>
            <a:r>
              <a:rPr lang="fr-FR" dirty="0" err="1" smtClean="0"/>
              <a:t>can</a:t>
            </a:r>
            <a:r>
              <a:rPr lang="fr-FR" dirty="0" smtClean="0"/>
              <a:t> 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Revert</a:t>
            </a:r>
            <a:r>
              <a:rPr lang="fr-FR" dirty="0" smtClean="0"/>
              <a:t> back to </a:t>
            </a:r>
            <a:r>
              <a:rPr lang="fr-FR" dirty="0" err="1" smtClean="0"/>
              <a:t>old</a:t>
            </a:r>
            <a:r>
              <a:rPr lang="fr-FR" dirty="0" smtClean="0"/>
              <a:t> versions of code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42390"/>
          <a:stretch>
            <a:fillRect/>
          </a:stretch>
        </p:blipFill>
        <p:spPr bwMode="auto">
          <a:xfrm>
            <a:off x="1979712" y="2636912"/>
            <a:ext cx="525658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748883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Git </a:t>
            </a:r>
            <a:r>
              <a:rPr lang="fr-FR" dirty="0" err="1" smtClean="0"/>
              <a:t>can</a:t>
            </a:r>
            <a:r>
              <a:rPr lang="fr-FR" dirty="0" smtClean="0"/>
              <a:t> 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412976"/>
          </a:xfrm>
        </p:spPr>
        <p:txBody>
          <a:bodyPr/>
          <a:lstStyle/>
          <a:p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track</a:t>
            </a:r>
            <a:r>
              <a:rPr lang="fr-FR" dirty="0" smtClean="0"/>
              <a:t> of changes to code</a:t>
            </a:r>
          </a:p>
          <a:p>
            <a:r>
              <a:rPr lang="fr-FR" dirty="0" err="1" smtClean="0"/>
              <a:t>Synchronize</a:t>
            </a:r>
            <a:r>
              <a:rPr lang="fr-FR" dirty="0" smtClean="0"/>
              <a:t>  code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people</a:t>
            </a:r>
          </a:p>
          <a:p>
            <a:r>
              <a:rPr lang="fr-FR" dirty="0" smtClean="0"/>
              <a:t>Test changes to code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losing</a:t>
            </a:r>
            <a:r>
              <a:rPr lang="fr-FR" dirty="0" smtClean="0"/>
              <a:t> the original</a:t>
            </a:r>
          </a:p>
          <a:p>
            <a:r>
              <a:rPr lang="fr-FR" dirty="0" err="1" smtClean="0"/>
              <a:t>Revert</a:t>
            </a:r>
            <a:r>
              <a:rPr lang="fr-FR" dirty="0" smtClean="0"/>
              <a:t> back to </a:t>
            </a:r>
            <a:r>
              <a:rPr lang="fr-FR" dirty="0" err="1" smtClean="0"/>
              <a:t>old</a:t>
            </a:r>
            <a:r>
              <a:rPr lang="fr-FR" dirty="0" smtClean="0"/>
              <a:t> versions of code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387</TotalTime>
  <Words>357</Words>
  <Application>Microsoft Office PowerPoint</Application>
  <PresentationFormat>Affichage à l'écran (4:3)</PresentationFormat>
  <Paragraphs>99</Paragraphs>
  <Slides>34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Apex</vt:lpstr>
      <vt:lpstr>Git and github</vt:lpstr>
      <vt:lpstr>Git vs GitHub</vt:lpstr>
      <vt:lpstr>Local and Remote</vt:lpstr>
      <vt:lpstr>What Git can do</vt:lpstr>
      <vt:lpstr>What Git can do</vt:lpstr>
      <vt:lpstr>What Git can do</vt:lpstr>
      <vt:lpstr>What Git can do</vt:lpstr>
      <vt:lpstr>What Git can do</vt:lpstr>
      <vt:lpstr>What Git can do</vt:lpstr>
      <vt:lpstr>Git Clone</vt:lpstr>
      <vt:lpstr>Git clone</vt:lpstr>
      <vt:lpstr>Git add</vt:lpstr>
      <vt:lpstr>Git add</vt:lpstr>
      <vt:lpstr>Git commit</vt:lpstr>
      <vt:lpstr>Git commit</vt:lpstr>
      <vt:lpstr>Git status</vt:lpstr>
      <vt:lpstr>git status</vt:lpstr>
      <vt:lpstr>Git push</vt:lpstr>
      <vt:lpstr>Git push</vt:lpstr>
      <vt:lpstr>Git pull</vt:lpstr>
      <vt:lpstr>Git pull</vt:lpstr>
      <vt:lpstr>Merge conflict</vt:lpstr>
      <vt:lpstr>Merge conflict</vt:lpstr>
      <vt:lpstr>Git log</vt:lpstr>
      <vt:lpstr>Git log</vt:lpstr>
      <vt:lpstr>Git reset</vt:lpstr>
      <vt:lpstr>Git reset</vt:lpstr>
      <vt:lpstr>Branching</vt:lpstr>
      <vt:lpstr>Branching</vt:lpstr>
      <vt:lpstr>Git branch</vt:lpstr>
      <vt:lpstr>Git checkout</vt:lpstr>
      <vt:lpstr>Git merge</vt:lpstr>
      <vt:lpstr>Pull Requests</vt:lpstr>
      <vt:lpstr>Thank you…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Karl MUSINGO</dc:creator>
  <cp:lastModifiedBy>Karl MUSINGO</cp:lastModifiedBy>
  <cp:revision>38</cp:revision>
  <dcterms:created xsi:type="dcterms:W3CDTF">2019-02-03T12:45:29Z</dcterms:created>
  <dcterms:modified xsi:type="dcterms:W3CDTF">2019-02-07T02:00:47Z</dcterms:modified>
</cp:coreProperties>
</file>