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B07D3-A4A4-43C7-A3D4-33254915B72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0E24F-4AA3-49B6-93F1-C5761B0DD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0E24F-4AA3-49B6-93F1-C5761B0DDD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1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0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0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2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3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8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5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8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6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5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FF5E-583F-4512-8C1B-40740D5F464B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</a:t>
            </a:r>
            <a:r>
              <a:rPr lang="zh-CN" altLang="en-US" dirty="0"/>
              <a:t>探索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process_offline_ex.R</a:t>
            </a:r>
            <a:r>
              <a:rPr lang="zh-CN" altLang="en-US" dirty="0" smtClean="0"/>
              <a:t>中包含了处理无线信号的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语言源代码。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无线信号案例的具体信息可以参见“</a:t>
            </a:r>
            <a:r>
              <a:rPr lang="en-US" altLang="zh-CN" dirty="0"/>
              <a:t>05</a:t>
            </a:r>
            <a:r>
              <a:rPr lang="zh-CN" altLang="en-US" dirty="0"/>
              <a:t>数据的处理案例</a:t>
            </a:r>
            <a:r>
              <a:rPr lang="en-US" altLang="zh-CN" dirty="0"/>
              <a:t>0410.ppt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在以上代码的基础上，对无线信号数据进行探索。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6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对指定坐标处的无线</a:t>
            </a:r>
            <a:r>
              <a:rPr lang="en-US" altLang="zh-CN" dirty="0" smtClean="0"/>
              <a:t>AP</a:t>
            </a:r>
            <a:r>
              <a:rPr lang="zh-CN" altLang="en-US" dirty="0" smtClean="0"/>
              <a:t>信号继续进行探索，绘制这个位置所收到的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的信号之强度的箱线图，每个</a:t>
            </a:r>
            <a:r>
              <a:rPr lang="en-US" altLang="zh-CN" dirty="0" smtClean="0"/>
              <a:t>AP</a:t>
            </a:r>
            <a:r>
              <a:rPr lang="zh-CN" altLang="en-US" dirty="0" smtClean="0"/>
              <a:t>按照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个方向进行箱线图的绘制，根据可视化效果，看看信号强度对方向是否有依赖？</a:t>
            </a:r>
            <a:endParaRPr lang="en-US" altLang="zh-CN" dirty="0" smtClean="0"/>
          </a:p>
          <a:p>
            <a:r>
              <a:rPr lang="zh-CN" altLang="en-US" dirty="0" smtClean="0"/>
              <a:t>绘制效果如下页所示。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提取指定位置出的信号数据；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geom_boxplot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绘制箱线图；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facet_wrap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进行分面绘制。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00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94" y="911020"/>
            <a:ext cx="10884724" cy="58326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9336" y="322730"/>
            <a:ext cx="104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坐标为</a:t>
            </a:r>
            <a:r>
              <a:rPr lang="en-US" altLang="zh-CN" dirty="0" err="1" smtClean="0"/>
              <a:t>posX</a:t>
            </a:r>
            <a:r>
              <a:rPr lang="en-US" altLang="zh-CN" dirty="0" smtClean="0"/>
              <a:t>=2</a:t>
            </a:r>
            <a:r>
              <a:rPr lang="zh-CN" altLang="en-US" dirty="0"/>
              <a:t>，</a:t>
            </a:r>
            <a:r>
              <a:rPr lang="en-US" altLang="zh-CN" dirty="0" err="1" smtClean="0"/>
              <a:t>posY</a:t>
            </a:r>
            <a:r>
              <a:rPr lang="en-US" altLang="zh-CN" dirty="0" smtClean="0"/>
              <a:t>=12</a:t>
            </a:r>
            <a:r>
              <a:rPr lang="zh-CN" altLang="en-US" dirty="0" smtClean="0"/>
              <a:t>，去除了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“00:0f:a3:39:dd:cd”</a:t>
            </a:r>
            <a:r>
              <a:rPr lang="zh-CN" altLang="en-US" dirty="0" smtClean="0"/>
              <a:t>的干扰信号后的</a:t>
            </a:r>
            <a:r>
              <a:rPr lang="en-US" altLang="zh-CN" dirty="0" smtClean="0"/>
              <a:t>AP</a:t>
            </a:r>
            <a:r>
              <a:rPr lang="zh-CN" altLang="en-US" dirty="0" smtClean="0"/>
              <a:t>信号箱线图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39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对指定坐标处的无线</a:t>
            </a:r>
            <a:r>
              <a:rPr lang="en-US" altLang="zh-CN" dirty="0"/>
              <a:t>AP</a:t>
            </a:r>
            <a:r>
              <a:rPr lang="zh-CN" altLang="en-US" dirty="0"/>
              <a:t>信号继续进行探索，绘制这个位置所收到的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AP</a:t>
            </a:r>
            <a:r>
              <a:rPr lang="zh-CN" altLang="en-US" dirty="0"/>
              <a:t>的信号之强度按照</a:t>
            </a:r>
            <a:r>
              <a:rPr lang="en-US" altLang="zh-CN" dirty="0"/>
              <a:t>8</a:t>
            </a:r>
            <a:r>
              <a:rPr lang="zh-CN" altLang="en-US" dirty="0"/>
              <a:t>个方向的密度曲线图，根据可视化效果，看看信号强度的分布有规律吗，分布的中心和</a:t>
            </a:r>
            <a:r>
              <a:rPr lang="zh-CN" altLang="en-US" dirty="0" smtClean="0"/>
              <a:t>什么因素有关？</a:t>
            </a:r>
            <a:endParaRPr lang="en-US" altLang="zh-CN" dirty="0"/>
          </a:p>
          <a:p>
            <a:r>
              <a:rPr lang="zh-CN" altLang="en-US" dirty="0"/>
              <a:t>绘制效果如下页所示。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提示：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subset</a:t>
            </a:r>
            <a:r>
              <a:rPr lang="zh-CN" altLang="en-US" dirty="0"/>
              <a:t>提取指定位置出的信号数据；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 smtClean="0"/>
              <a:t>geom_density</a:t>
            </a:r>
            <a:r>
              <a:rPr lang="en-US" altLang="zh-CN" dirty="0" smtClean="0"/>
              <a:t>()</a:t>
            </a:r>
            <a:r>
              <a:rPr lang="zh-CN" altLang="en-US" dirty="0"/>
              <a:t>绘制箱线图；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 smtClean="0"/>
              <a:t>facet_grid</a:t>
            </a:r>
            <a:r>
              <a:rPr lang="en-US" altLang="zh-CN" dirty="0" smtClean="0"/>
              <a:t>()</a:t>
            </a:r>
            <a:r>
              <a:rPr lang="zh-CN" altLang="en-US" dirty="0"/>
              <a:t>进行分面绘制。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12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4" y="904296"/>
            <a:ext cx="11590695" cy="58016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9336" y="322730"/>
            <a:ext cx="104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坐标为</a:t>
            </a:r>
            <a:r>
              <a:rPr lang="en-US" altLang="zh-CN" dirty="0" err="1" smtClean="0"/>
              <a:t>posX</a:t>
            </a:r>
            <a:r>
              <a:rPr lang="en-US" altLang="zh-CN" dirty="0" smtClean="0"/>
              <a:t>=24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posY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，去除了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“00:0f:a3:39:dd:cd”</a:t>
            </a:r>
            <a:r>
              <a:rPr lang="zh-CN" altLang="en-US" dirty="0" smtClean="0"/>
              <a:t>的干扰信号后的</a:t>
            </a:r>
            <a:r>
              <a:rPr lang="en-US" altLang="zh-CN" dirty="0" smtClean="0"/>
              <a:t>AP</a:t>
            </a:r>
            <a:r>
              <a:rPr lang="zh-CN" altLang="en-US" dirty="0" smtClean="0"/>
              <a:t>信号密度曲线图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15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自己再进行一些尝试，看看能否得到一些初步的认识或者结论。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32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295</Words>
  <Application>Microsoft Office PowerPoint</Application>
  <PresentationFormat>宽屏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第三次作业——数据探索</vt:lpstr>
      <vt:lpstr>任务1</vt:lpstr>
      <vt:lpstr>PowerPoint 演示文稿</vt:lpstr>
      <vt:lpstr>任务2</vt:lpstr>
      <vt:lpstr>PowerPoint 演示文稿</vt:lpstr>
      <vt:lpstr>任务3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第一次作业——数据获取</dc:title>
  <dc:creator>dell</dc:creator>
  <cp:lastModifiedBy>wind</cp:lastModifiedBy>
  <cp:revision>17</cp:revision>
  <dcterms:created xsi:type="dcterms:W3CDTF">2019-03-13T12:51:28Z</dcterms:created>
  <dcterms:modified xsi:type="dcterms:W3CDTF">2019-04-25T17:57:21Z</dcterms:modified>
</cp:coreProperties>
</file>