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B07D3-A4A4-43C7-A3D4-33254915B726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0E24F-4AA3-49B6-93F1-C5761B0DD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0E24F-4AA3-49B6-93F1-C5761B0DDD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1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0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0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2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3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8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5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8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6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5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FF5E-583F-4512-8C1B-40740D5F464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7308-9F7D-473B-804E-8F40F3ADA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第一次作业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数据清理和处理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input1.csv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input2.csv</a:t>
            </a:r>
            <a:r>
              <a:rPr lang="zh-CN" altLang="en-US" dirty="0" smtClean="0"/>
              <a:t>中包含有一些公司职员信息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注意保存信息时错误的将变量名保存为数据了，同时也保存了不必要的行名（第一列）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507" y="4217904"/>
            <a:ext cx="6502520" cy="21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读入数据</a:t>
            </a:r>
            <a:endParaRPr lang="en-US" altLang="zh-CN" dirty="0" smtClean="0"/>
          </a:p>
          <a:p>
            <a:r>
              <a:rPr lang="zh-CN" altLang="en-US" dirty="0" smtClean="0"/>
              <a:t>删除不必要的第一列</a:t>
            </a:r>
            <a:endParaRPr lang="en-US" altLang="zh-CN" dirty="0" smtClean="0"/>
          </a:p>
          <a:p>
            <a:r>
              <a:rPr lang="zh-CN" altLang="en-US" dirty="0" smtClean="0"/>
              <a:t>设置正确的数据框列名（</a:t>
            </a:r>
            <a:r>
              <a:rPr lang="en-US" altLang="zh-CN" dirty="0" smtClean="0"/>
              <a:t>“id”,“name”,“salary”,“start_date”,“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列设置为数值型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start_date</a:t>
            </a:r>
            <a:r>
              <a:rPr lang="zh-CN" altLang="en-US" dirty="0" smtClean="0"/>
              <a:t>列设置为日期型。</a:t>
            </a:r>
            <a:endParaRPr lang="en-US" altLang="zh-CN" dirty="0" smtClean="0"/>
          </a:p>
          <a:p>
            <a:r>
              <a:rPr lang="zh-CN" altLang="en-US" dirty="0"/>
              <a:t>增加一列</a:t>
            </a:r>
            <a:r>
              <a:rPr lang="en-US" altLang="zh-CN" dirty="0"/>
              <a:t>comment</a:t>
            </a:r>
            <a:r>
              <a:rPr lang="zh-CN" altLang="en-US" dirty="0"/>
              <a:t>，由</a:t>
            </a:r>
            <a:r>
              <a:rPr lang="en-US" altLang="zh-CN" dirty="0"/>
              <a:t>“name”</a:t>
            </a:r>
            <a:r>
              <a:rPr lang="zh-CN" altLang="en-US" dirty="0"/>
              <a:t>，</a:t>
            </a:r>
            <a:r>
              <a:rPr lang="en-US" altLang="zh-CN" dirty="0"/>
              <a:t> “</a:t>
            </a:r>
            <a:r>
              <a:rPr lang="en-US" altLang="zh-CN" dirty="0" err="1"/>
              <a:t>start_date</a:t>
            </a:r>
            <a:r>
              <a:rPr lang="en-US" altLang="zh-CN" dirty="0"/>
              <a:t>”</a:t>
            </a:r>
            <a:r>
              <a:rPr lang="zh-CN" altLang="en-US" dirty="0"/>
              <a:t>和</a:t>
            </a:r>
            <a:r>
              <a:rPr lang="en-US" altLang="zh-CN" dirty="0"/>
              <a:t>“</a:t>
            </a:r>
            <a:r>
              <a:rPr lang="en-US" altLang="zh-CN" dirty="0" err="1"/>
              <a:t>dept</a:t>
            </a:r>
            <a:r>
              <a:rPr lang="en-US" altLang="zh-CN" dirty="0"/>
              <a:t>”</a:t>
            </a:r>
            <a:r>
              <a:rPr lang="zh-CN" altLang="en-US" dirty="0"/>
              <a:t>三列信息构成，说明某人于某日进入某部分，例如“</a:t>
            </a:r>
            <a:r>
              <a:rPr lang="en-US" altLang="zh-CN" dirty="0"/>
              <a:t>Rick entered IT on 2012-01-01</a:t>
            </a:r>
            <a:r>
              <a:rPr lang="zh-CN" altLang="en-US" dirty="0"/>
              <a:t>”。</a:t>
            </a:r>
            <a:endParaRPr lang="en-US" altLang="zh-CN" dirty="0"/>
          </a:p>
          <a:p>
            <a:r>
              <a:rPr lang="zh-CN" altLang="en-US" dirty="0" smtClean="0"/>
              <a:t>增加</a:t>
            </a:r>
            <a:r>
              <a:rPr lang="zh-CN" altLang="en-US" dirty="0"/>
              <a:t>一个逻辑型的新列</a:t>
            </a:r>
            <a:r>
              <a:rPr lang="en-US" altLang="zh-CN" dirty="0"/>
              <a:t>flag</a:t>
            </a:r>
            <a:r>
              <a:rPr lang="zh-CN" altLang="en-US" dirty="0"/>
              <a:t>，说明本行是否有缺失数据，如果有为真，否则为假。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300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 smtClean="0"/>
              <a:t>定义一个函数，可以用于处理一个文件的数据，得到一个数据框；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调用函数分别从</a:t>
            </a:r>
            <a:r>
              <a:rPr lang="en-US" altLang="zh-CN" dirty="0" smtClean="0"/>
              <a:t>input1.csv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input2.csv</a:t>
            </a:r>
            <a:r>
              <a:rPr lang="zh-CN" altLang="en-US" dirty="0" smtClean="0"/>
              <a:t>读取数据；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合并得到的两个数据框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去除</a:t>
            </a:r>
            <a:r>
              <a:rPr lang="en-US" altLang="zh-CN" dirty="0" smtClean="0"/>
              <a:t>id</a:t>
            </a:r>
            <a:r>
              <a:rPr lang="zh-CN" altLang="en-US" dirty="0" smtClean="0"/>
              <a:t>重复的数据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12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最终得到的数据如图所示：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9" y="2826326"/>
            <a:ext cx="11495974" cy="23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最终提交的结果包括：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zh-CN" altLang="en-US" dirty="0" smtClean="0"/>
              <a:t>数据处理的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语言程序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结果提交到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172.26.184.2</a:t>
            </a:r>
            <a:r>
              <a:rPr lang="zh-CN" altLang="en-US" dirty="0" smtClean="0"/>
              <a:t>上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文件夹中“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数据科学与创新”子文件夹内。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提交时间：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最好是下一周上课前，稍迟点也可以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32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252</Words>
  <Application>Microsoft Office PowerPoint</Application>
  <PresentationFormat>宽屏</PresentationFormat>
  <Paragraphs>32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第一次作业——数据清理和处理</vt:lpstr>
      <vt:lpstr>要求</vt:lpstr>
      <vt:lpstr>要求</vt:lpstr>
      <vt:lpstr>要求</vt:lpstr>
      <vt:lpstr>要求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第一次作业——数据获取</dc:title>
  <dc:creator>dell</dc:creator>
  <cp:lastModifiedBy>Hp</cp:lastModifiedBy>
  <cp:revision>11</cp:revision>
  <dcterms:created xsi:type="dcterms:W3CDTF">2019-03-13T12:51:28Z</dcterms:created>
  <dcterms:modified xsi:type="dcterms:W3CDTF">2019-03-22T03:59:58Z</dcterms:modified>
</cp:coreProperties>
</file>