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3" r:id="rId9"/>
    <p:sldId id="27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lip Bikic" initials="FB" lastIdx="1" clrIdx="0">
    <p:extLst>
      <p:ext uri="{19B8F6BF-5375-455C-9EA6-DF929625EA0E}">
        <p15:presenceInfo xmlns:p15="http://schemas.microsoft.com/office/powerpoint/2012/main" userId="e4763eb2c9750b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07T14:01:35.933" idx="1">
    <p:pos x="7680" y="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530C8-E0F1-444F-98E7-F54F22FB4A0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8A03E-04CB-49A4-BBD9-1AF1F08E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8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8A03E-04CB-49A4-BBD9-1AF1F08E2E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3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8A03E-04CB-49A4-BBD9-1AF1F08E2E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6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4671B22-B9F2-4F59-B2BD-AB7361292CD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57857F7-AFA9-44D2-B471-76EF783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96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B22-B9F2-4F59-B2BD-AB7361292CD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857F7-AFA9-44D2-B471-76EF783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B22-B9F2-4F59-B2BD-AB7361292CD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857F7-AFA9-44D2-B471-76EF783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7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B22-B9F2-4F59-B2BD-AB7361292CD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857F7-AFA9-44D2-B471-76EF783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09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B22-B9F2-4F59-B2BD-AB7361292CD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857F7-AFA9-44D2-B471-76EF783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86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B22-B9F2-4F59-B2BD-AB7361292CD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857F7-AFA9-44D2-B471-76EF783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54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B22-B9F2-4F59-B2BD-AB7361292CD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857F7-AFA9-44D2-B471-76EF783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07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B22-B9F2-4F59-B2BD-AB7361292CD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857F7-AFA9-44D2-B471-76EF783EDC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44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B22-B9F2-4F59-B2BD-AB7361292CD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857F7-AFA9-44D2-B471-76EF783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2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B22-B9F2-4F59-B2BD-AB7361292CD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857F7-AFA9-44D2-B471-76EF783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9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B22-B9F2-4F59-B2BD-AB7361292CD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857F7-AFA9-44D2-B471-76EF783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0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B22-B9F2-4F59-B2BD-AB7361292CD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857F7-AFA9-44D2-B471-76EF783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2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B22-B9F2-4F59-B2BD-AB7361292CD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857F7-AFA9-44D2-B471-76EF783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B22-B9F2-4F59-B2BD-AB7361292CD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857F7-AFA9-44D2-B471-76EF783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2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B22-B9F2-4F59-B2BD-AB7361292CD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857F7-AFA9-44D2-B471-76EF783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1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B22-B9F2-4F59-B2BD-AB7361292CD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857F7-AFA9-44D2-B471-76EF783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3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B22-B9F2-4F59-B2BD-AB7361292CD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857F7-AFA9-44D2-B471-76EF783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0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671B22-B9F2-4F59-B2BD-AB7361292CD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7857F7-AFA9-44D2-B471-76EF783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67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ressvpn.com/blog/best-browsers-for-privacy/" TargetMode="External"/><Relationship Id="rId2" Type="http://schemas.openxmlformats.org/officeDocument/2006/relationships/hyperlink" Target="https://www.cloudwards.net/most-secure-web-browser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" y="0"/>
            <a:ext cx="12180626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0" y="122464"/>
            <a:ext cx="12132129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                                                      </a:t>
            </a:r>
            <a:r>
              <a:rPr lang="hr-HR" sz="4400" dirty="0" smtClean="0"/>
              <a:t>SIGURNOST PREGLEDNIKA</a:t>
            </a:r>
            <a:endParaRPr lang="hr-HR" sz="4400" dirty="0"/>
          </a:p>
          <a:p>
            <a:endParaRPr lang="hr-HR" sz="44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hr-HR" sz="4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hr-HR" sz="44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hr-HR" sz="4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hr-HR" sz="44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hr-HR" sz="4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hr-HR" sz="20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hr-HR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hr-HR" sz="20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hr-HR" sz="20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hr-HR" sz="2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PREDAVAČ: Lada Sartori										</a:t>
            </a:r>
          </a:p>
          <a:p>
            <a:r>
              <a:rPr lang="hr-HR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STUDENT: Filip </a:t>
            </a:r>
            <a:r>
              <a:rPr lang="hr-HR" sz="2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Bikić						KOLEGIJ: Sigurnost računala i podataka		</a:t>
            </a:r>
          </a:p>
          <a:p>
            <a:r>
              <a:rPr lang="hr-HR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hr-HR" sz="2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									</a:t>
            </a:r>
          </a:p>
        </p:txBody>
      </p:sp>
    </p:spTree>
    <p:extLst>
      <p:ext uri="{BB962C8B-B14F-4D97-AF65-F5344CB8AC3E}">
        <p14:creationId xmlns:p14="http://schemas.microsoft.com/office/powerpoint/2010/main" val="279108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1450"/>
            <a:ext cx="12192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200" b="1" dirty="0" smtClean="0"/>
              <a:t>LITERATURA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r-H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https://www.seminarsonly.com/computer%20science/Browser-Security.php</a:t>
            </a:r>
            <a:endParaRPr lang="hr-HR" sz="2000" dirty="0"/>
          </a:p>
          <a:p>
            <a:endParaRPr lang="hr-H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000" dirty="0"/>
              <a:t>https://en.wikipedia.org/wiki/Web_browser</a:t>
            </a:r>
            <a:endParaRPr lang="hr-HR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r-H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000" dirty="0"/>
              <a:t>https://en.wikipedia.org/wiki/Browser_security</a:t>
            </a:r>
          </a:p>
          <a:p>
            <a:endParaRPr lang="hr-H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000" dirty="0">
                <a:hlinkClick r:id="rId2"/>
              </a:rPr>
              <a:t>https://www.cloudwards.net/most-secure-web-browser</a:t>
            </a:r>
            <a:r>
              <a:rPr lang="hr-HR" sz="2000" dirty="0" smtClean="0">
                <a:hlinkClick r:id="rId2"/>
              </a:rPr>
              <a:t>/</a:t>
            </a:r>
            <a:endParaRPr lang="hr-HR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r-H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000" dirty="0">
                <a:hlinkClick r:id="rId3"/>
              </a:rPr>
              <a:t>https://www.expressvpn.com/blog/best-browsers-for-privacy</a:t>
            </a:r>
            <a:r>
              <a:rPr lang="hr-HR" sz="2000" dirty="0" smtClean="0">
                <a:hlinkClick r:id="rId3"/>
              </a:rPr>
              <a:t>/</a:t>
            </a:r>
            <a:endParaRPr lang="hr-HR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r-H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000" dirty="0"/>
              <a:t>https://www.nextvation.com/10-browser-security-plugins-using/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42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 smtClean="0">
                <a:latin typeface="Bradley Hand ITC" panose="03070402050302030203" pitchFamily="66" charset="0"/>
              </a:rPr>
              <a:t>SADRŽAJ:</a:t>
            </a:r>
            <a:endParaRPr lang="en-US" i="1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000" dirty="0" smtClean="0"/>
              <a:t>Što je web preglednik?</a:t>
            </a:r>
          </a:p>
          <a:p>
            <a:r>
              <a:rPr lang="hr-HR" sz="2000" dirty="0" smtClean="0"/>
              <a:t>Povijest web preglednika</a:t>
            </a:r>
          </a:p>
          <a:p>
            <a:r>
              <a:rPr lang="hr-HR" sz="2000" dirty="0" smtClean="0"/>
              <a:t>Mračna strana web preglednika</a:t>
            </a:r>
          </a:p>
          <a:p>
            <a:r>
              <a:rPr lang="hr-HR" sz="2000" dirty="0" smtClean="0"/>
              <a:t>Kako se zaštititi?</a:t>
            </a:r>
          </a:p>
          <a:p>
            <a:r>
              <a:rPr lang="hr-HR" sz="2000" dirty="0" smtClean="0"/>
              <a:t>Usporedba web preglednika</a:t>
            </a:r>
          </a:p>
          <a:p>
            <a:r>
              <a:rPr lang="hr-HR" sz="2000" dirty="0" smtClean="0"/>
              <a:t>Tips and tricks</a:t>
            </a:r>
            <a:endParaRPr lang="hr-HR" sz="2000" dirty="0"/>
          </a:p>
          <a:p>
            <a:r>
              <a:rPr lang="hr-HR" sz="2000" dirty="0" smtClean="0"/>
              <a:t>Zaključak</a:t>
            </a:r>
          </a:p>
          <a:p>
            <a:r>
              <a:rPr lang="hr-HR" sz="2000" dirty="0" smtClean="0"/>
              <a:t>Literatura</a:t>
            </a:r>
          </a:p>
          <a:p>
            <a:endParaRPr lang="hr-HR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8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7941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 </a:t>
            </a:r>
            <a:r>
              <a:rPr lang="hr-HR" sz="2800" b="1" i="1" dirty="0" smtClean="0"/>
              <a:t>Što je web preglednik?</a:t>
            </a:r>
          </a:p>
          <a:p>
            <a:endParaRPr lang="hr-H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 smtClean="0"/>
              <a:t>Program koji korisniku omogučuje pristup web-stranicama i njihovom sadržaju</a:t>
            </a:r>
          </a:p>
          <a:p>
            <a:endParaRPr lang="hr-H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 smtClean="0"/>
              <a:t>Svaki web preglednik je interpreter</a:t>
            </a:r>
          </a:p>
          <a:p>
            <a:endParaRPr lang="hr-H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/>
              <a:t>Web preglednik nije search engine!!!</a:t>
            </a:r>
          </a:p>
          <a:p>
            <a:endParaRPr lang="hr-H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/>
              <a:t>Chrome,Firefox</a:t>
            </a:r>
            <a:r>
              <a:rPr lang="en-US" sz="2800" dirty="0"/>
              <a:t>, </a:t>
            </a:r>
            <a:r>
              <a:rPr lang="hr-HR" sz="2800" dirty="0"/>
              <a:t>Safari</a:t>
            </a:r>
            <a:r>
              <a:rPr lang="en-US" sz="2800" dirty="0"/>
              <a:t>, </a:t>
            </a:r>
            <a:r>
              <a:rPr lang="hr-HR" sz="2800" dirty="0"/>
              <a:t>Internet explorer</a:t>
            </a:r>
            <a:r>
              <a:rPr lang="en-US" sz="2800" dirty="0"/>
              <a:t>, </a:t>
            </a:r>
            <a:r>
              <a:rPr lang="hr-HR" sz="2800" dirty="0"/>
              <a:t>Edge</a:t>
            </a:r>
          </a:p>
          <a:p>
            <a:endParaRPr lang="hr-HR" sz="2800" dirty="0"/>
          </a:p>
          <a:p>
            <a:endParaRPr lang="hr-HR" sz="2800" dirty="0" smtClean="0"/>
          </a:p>
          <a:p>
            <a:pPr algn="ctr"/>
            <a:endParaRPr lang="hr-HR" sz="2800" dirty="0"/>
          </a:p>
          <a:p>
            <a:pPr algn="ctr"/>
            <a:endParaRPr lang="hr-HR" sz="2800" dirty="0" smtClean="0"/>
          </a:p>
          <a:p>
            <a:pPr algn="ctr"/>
            <a:endParaRPr lang="hr-HR" sz="2800" dirty="0"/>
          </a:p>
          <a:p>
            <a:pPr algn="ctr"/>
            <a:endParaRPr lang="hr-HR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435" y="2688021"/>
            <a:ext cx="4892566" cy="416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5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3004"/>
            <a:ext cx="12192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i="1" dirty="0" smtClean="0"/>
              <a:t>Povijest </a:t>
            </a:r>
            <a:r>
              <a:rPr lang="hr-HR" sz="2800" b="1" i="1" dirty="0" smtClean="0"/>
              <a:t>web preglednika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r-H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 smtClean="0"/>
              <a:t>WorldWideWeb, Tim Bernes-Lee, 1990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r-H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Line mode Browser, </a:t>
            </a:r>
            <a:r>
              <a:rPr lang="hr-HR" sz="2400" dirty="0" smtClean="0"/>
              <a:t>Nicola pellow, 1991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r-H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 smtClean="0"/>
              <a:t>Mosaic, Marc Andreessen, 1993</a:t>
            </a:r>
          </a:p>
          <a:p>
            <a:endParaRPr lang="hr-H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 smtClean="0"/>
              <a:t>Netscape Navigator, Netscape, 1994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r-H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 smtClean="0"/>
              <a:t>Internet explorer, 1995</a:t>
            </a:r>
            <a:endParaRPr lang="hr-H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0241"/>
            <a:ext cx="5164850" cy="21677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3139841"/>
            <a:ext cx="4511194" cy="371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58629"/>
            <a:ext cx="12192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i="1" dirty="0" smtClean="0"/>
              <a:t>Mračna strana web preglednika	</a:t>
            </a:r>
          </a:p>
          <a:p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 smtClean="0"/>
              <a:t>Krađa podataka,krađa identiteta, narušavanje privatnosti, malware,hakiranje...</a:t>
            </a:r>
          </a:p>
          <a:p>
            <a:endParaRPr lang="hr-H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 smtClean="0"/>
              <a:t>Sigurnosne rupe web preglednika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 smtClean="0"/>
              <a:t>Pop-up Reklamiranje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 smtClean="0"/>
              <a:t>Web bugs, Clickjacking, HTTP cookies, Zombie cookies,phishing...</a:t>
            </a:r>
          </a:p>
          <a:p>
            <a:endParaRPr lang="hr-HR" dirty="0"/>
          </a:p>
          <a:p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392" y="3438196"/>
            <a:ext cx="6839607" cy="341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8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6136"/>
            <a:ext cx="12192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i="1" dirty="0" smtClean="0"/>
              <a:t>Kako se zaštititi?</a:t>
            </a:r>
          </a:p>
          <a:p>
            <a:pPr algn="ctr"/>
            <a:endParaRPr lang="hr-H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 smtClean="0"/>
              <a:t>Ovisi li zaštita o korisniku ili isključivo o pregledniku?</a:t>
            </a:r>
          </a:p>
          <a:p>
            <a:endParaRPr lang="hr-H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 smtClean="0"/>
              <a:t>Zaštita preglednika slabija nego što mislite!!!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 smtClean="0"/>
              <a:t>Update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 smtClean="0"/>
              <a:t>HTTPS protokol</a:t>
            </a:r>
          </a:p>
          <a:p>
            <a:endParaRPr lang="hr-H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 smtClean="0"/>
              <a:t>Sandbox model</a:t>
            </a:r>
          </a:p>
          <a:p>
            <a:endParaRPr lang="hr-H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 smtClean="0"/>
              <a:t>VPN </a:t>
            </a:r>
            <a:r>
              <a:rPr lang="hr-HR" sz="2400" dirty="0"/>
              <a:t>– najbolji način </a:t>
            </a:r>
            <a:r>
              <a:rPr lang="hr-HR" sz="2400" dirty="0" smtClean="0"/>
              <a:t>zaštite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400" dirty="0" smtClean="0"/>
          </a:p>
          <a:p>
            <a:pPr algn="ctr"/>
            <a:endParaRPr lang="hr-H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400" dirty="0"/>
          </a:p>
          <a:p>
            <a:endParaRPr lang="hr-H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39" y="4272455"/>
            <a:ext cx="6384062" cy="258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3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6136"/>
            <a:ext cx="12192000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i="1" dirty="0" smtClean="0"/>
              <a:t>Usporedba web preglednika</a:t>
            </a:r>
          </a:p>
          <a:p>
            <a:pPr algn="ctr"/>
            <a:endParaRPr lang="hr-H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 smtClean="0"/>
              <a:t>Svi „popularniji” preglednici imaju redovite updateove</a:t>
            </a:r>
          </a:p>
          <a:p>
            <a:endParaRPr lang="hr-H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/>
              <a:t>S</a:t>
            </a:r>
            <a:r>
              <a:rPr lang="hr-HR" sz="2400" dirty="0" smtClean="0"/>
              <a:t>vi koriste safe browsing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 smtClean="0"/>
              <a:t>Google chrome razvio sandboxing, danas ga više manje svi koriste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 smtClean="0"/>
              <a:t>Google chrome najbolji za sigurnost, ali loš za privatnost, close-source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 smtClean="0"/>
              <a:t>Edge gori u sigurnosti (lošiji sandbox), ali bolji u privatosti, koristi tracking protection, close-source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 smtClean="0"/>
              <a:t>Firefox veoma siguran, najbolja zaštita privatnosti, tracking protection,  open-source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 smtClean="0"/>
              <a:t>Odluka ostaje na nama!!!</a:t>
            </a:r>
          </a:p>
          <a:p>
            <a:endParaRPr lang="hr-HR" sz="2400" dirty="0" smtClean="0"/>
          </a:p>
          <a:p>
            <a:endParaRPr lang="hr-HR" sz="2400" dirty="0"/>
          </a:p>
          <a:p>
            <a:pPr algn="ctr"/>
            <a:endParaRPr lang="hr-H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400" dirty="0"/>
          </a:p>
          <a:p>
            <a:endParaRPr lang="hr-H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1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3004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i="1" dirty="0" smtClean="0"/>
              <a:t>Tricks and tips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r-H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 smtClean="0"/>
              <a:t>LastPass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r-H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 smtClean="0"/>
              <a:t>Disconnect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r-H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 smtClean="0"/>
              <a:t>ScriptSafe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r-H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 smtClean="0"/>
              <a:t>Ghostery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r-H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 smtClean="0"/>
              <a:t>HTTPS Everywhere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r-H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Adblock</a:t>
            </a:r>
            <a:r>
              <a:rPr lang="en-US" sz="2400" dirty="0"/>
              <a:t> Plus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r-H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r-H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r-H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723" y="755833"/>
            <a:ext cx="6122277" cy="608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6136"/>
            <a:ext cx="12192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i="1" dirty="0" smtClean="0"/>
              <a:t>Zaključak</a:t>
            </a:r>
          </a:p>
          <a:p>
            <a:pPr lvl="8" algn="ctr"/>
            <a:endParaRPr lang="hr-HR" sz="2400" dirty="0" smtClean="0"/>
          </a:p>
          <a:p>
            <a:pPr lvl="8" algn="ctr"/>
            <a:endParaRPr lang="hr-HR" sz="2400" dirty="0"/>
          </a:p>
          <a:p>
            <a:pPr lvl="8" algn="ctr"/>
            <a:endParaRPr lang="hr-HR" sz="2400" dirty="0" smtClean="0"/>
          </a:p>
          <a:p>
            <a:pPr marL="4000500" lvl="8" indent="-342900">
              <a:buFont typeface="Arial" panose="020B0604020202020204" pitchFamily="34" charset="0"/>
              <a:buChar char="•"/>
            </a:pPr>
            <a:r>
              <a:rPr lang="hr-HR" sz="2400" dirty="0" smtClean="0"/>
              <a:t>Browseri ključni za „surfanje”</a:t>
            </a:r>
          </a:p>
          <a:p>
            <a:pPr marL="4000500" lvl="8" indent="-342900">
              <a:buFont typeface="Arial" panose="020B0604020202020204" pitchFamily="34" charset="0"/>
              <a:buChar char="•"/>
            </a:pPr>
            <a:endParaRPr lang="hr-HR" sz="2400" dirty="0" smtClean="0"/>
          </a:p>
          <a:p>
            <a:pPr marL="4000500" lvl="8" indent="-342900">
              <a:buFont typeface="Arial" panose="020B0604020202020204" pitchFamily="34" charset="0"/>
              <a:buChar char="•"/>
            </a:pPr>
            <a:r>
              <a:rPr lang="hr-HR" sz="2400" dirty="0" smtClean="0"/>
              <a:t>Centralni objekt sigurnosnih problema</a:t>
            </a:r>
          </a:p>
          <a:p>
            <a:pPr marL="4000500" lvl="8" indent="-342900">
              <a:buFont typeface="Arial" panose="020B0604020202020204" pitchFamily="34" charset="0"/>
              <a:buChar char="•"/>
            </a:pPr>
            <a:endParaRPr lang="hr-HR" sz="2400" dirty="0" smtClean="0"/>
          </a:p>
          <a:p>
            <a:pPr marL="4000500" lvl="8" indent="-342900">
              <a:buFont typeface="Arial" panose="020B0604020202020204" pitchFamily="34" charset="0"/>
              <a:buChar char="•"/>
            </a:pPr>
            <a:r>
              <a:rPr lang="hr-HR" sz="2400" dirty="0" smtClean="0"/>
              <a:t>Sigurnost preglednika ograničena</a:t>
            </a:r>
          </a:p>
          <a:p>
            <a:pPr marL="4000500" lvl="8" indent="-342900">
              <a:buFont typeface="Arial" panose="020B0604020202020204" pitchFamily="34" charset="0"/>
              <a:buChar char="•"/>
            </a:pPr>
            <a:endParaRPr lang="hr-HR" sz="2400" dirty="0" smtClean="0"/>
          </a:p>
          <a:p>
            <a:pPr marL="4000500" lvl="8" indent="-342900">
              <a:buFont typeface="Arial" panose="020B0604020202020204" pitchFamily="34" charset="0"/>
              <a:buChar char="•"/>
            </a:pPr>
            <a:r>
              <a:rPr lang="hr-HR" sz="2400" dirty="0" smtClean="0"/>
              <a:t>Korisnik je najbolja zaštita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400" dirty="0" smtClean="0"/>
          </a:p>
          <a:p>
            <a:endParaRPr lang="hr-HR" sz="2400" dirty="0" smtClean="0"/>
          </a:p>
          <a:p>
            <a:endParaRPr lang="hr-HR" sz="2400" dirty="0"/>
          </a:p>
          <a:p>
            <a:pPr algn="ctr"/>
            <a:endParaRPr lang="hr-H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400" dirty="0"/>
          </a:p>
          <a:p>
            <a:endParaRPr lang="hr-H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6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1007</TotalTime>
  <Words>255</Words>
  <Application>Microsoft Office PowerPoint</Application>
  <PresentationFormat>Widescreen</PresentationFormat>
  <Paragraphs>145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Bradley Hand ITC</vt:lpstr>
      <vt:lpstr>Calibri</vt:lpstr>
      <vt:lpstr>Calibri Light</vt:lpstr>
      <vt:lpstr>Celestial</vt:lpstr>
      <vt:lpstr>PowerPoint Presentation</vt:lpstr>
      <vt:lpstr>SADRŽAJ: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Bikic</dc:creator>
  <cp:lastModifiedBy>Filip Bikic</cp:lastModifiedBy>
  <cp:revision>68</cp:revision>
  <dcterms:created xsi:type="dcterms:W3CDTF">2017-05-07T11:56:07Z</dcterms:created>
  <dcterms:modified xsi:type="dcterms:W3CDTF">2018-11-07T12:59:03Z</dcterms:modified>
</cp:coreProperties>
</file>