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737"/>
  </p:normalViewPr>
  <p:slideViewPr>
    <p:cSldViewPr snapToGrid="0" snapToObjects="1">
      <p:cViewPr varScale="1">
        <p:scale>
          <a:sx n="82" d="100"/>
          <a:sy n="82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57959-8366-3646-80A8-A8870552B001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B32F-C966-B943-8FF0-E32C6918A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CB32F-C966-B943-8FF0-E32C6918A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A5C-5ED9-4E40-956D-3AD21B270320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81DA-0761-6A41-B708-F09B31A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A5C-5ED9-4E40-956D-3AD21B270320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81DA-0761-6A41-B708-F09B31A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A5C-5ED9-4E40-956D-3AD21B270320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81DA-0761-6A41-B708-F09B31A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7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A5C-5ED9-4E40-956D-3AD21B270320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81DA-0761-6A41-B708-F09B31A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A5C-5ED9-4E40-956D-3AD21B270320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81DA-0761-6A41-B708-F09B31A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A5C-5ED9-4E40-956D-3AD21B270320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81DA-0761-6A41-B708-F09B31A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A5C-5ED9-4E40-956D-3AD21B270320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81DA-0761-6A41-B708-F09B31A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A5C-5ED9-4E40-956D-3AD21B270320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81DA-0761-6A41-B708-F09B31A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A5C-5ED9-4E40-956D-3AD21B270320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81DA-0761-6A41-B708-F09B31A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A5C-5ED9-4E40-956D-3AD21B270320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81DA-0761-6A41-B708-F09B31A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A5C-5ED9-4E40-956D-3AD21B270320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81DA-0761-6A41-B708-F09B31A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5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5A5C-5ED9-4E40-956D-3AD21B270320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81DA-0761-6A41-B708-F09B31A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1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arlosMuradyan/LearningAnalyticsHacka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999" y="2613598"/>
            <a:ext cx="7647583" cy="826181"/>
          </a:xfrm>
        </p:spPr>
        <p:txBody>
          <a:bodyPr>
            <a:normAutofit fontScale="90000"/>
          </a:bodyPr>
          <a:lstStyle/>
          <a:p>
            <a:r>
              <a:rPr lang="en-US" sz="7800" b="1" dirty="0" smtClean="0"/>
              <a:t>BUCSE</a:t>
            </a:r>
            <a:r>
              <a:rPr lang="en-US" sz="7800" dirty="0" smtClean="0"/>
              <a:t> </a:t>
            </a:r>
            <a:r>
              <a:rPr lang="en-CA" sz="1300" dirty="0"/>
              <a:t/>
            </a:r>
            <a:br>
              <a:rPr lang="en-CA" sz="1300" dirty="0"/>
            </a:br>
            <a:r>
              <a:rPr lang="en-US" sz="3600" b="1" i="1" dirty="0" smtClean="0"/>
              <a:t>B</a:t>
            </a:r>
            <a:r>
              <a:rPr lang="en-US" sz="3600" i="1" dirty="0" smtClean="0"/>
              <a:t>etter </a:t>
            </a:r>
            <a:r>
              <a:rPr lang="en-US" sz="3600" b="1" i="1" dirty="0" smtClean="0"/>
              <a:t>U</a:t>
            </a:r>
            <a:r>
              <a:rPr lang="en-US" sz="3600" i="1" dirty="0" smtClean="0"/>
              <a:t>BC </a:t>
            </a:r>
            <a:r>
              <a:rPr lang="en-US" sz="3600" b="1" i="1" dirty="0" smtClean="0"/>
              <a:t>C</a:t>
            </a:r>
            <a:r>
              <a:rPr lang="en-US" sz="3600" i="1" dirty="0" smtClean="0"/>
              <a:t>ourse </a:t>
            </a:r>
            <a:r>
              <a:rPr lang="en-US" sz="3600" b="1" i="1" dirty="0" smtClean="0"/>
              <a:t>S</a:t>
            </a:r>
            <a:r>
              <a:rPr lang="en-US" sz="3600" i="1" dirty="0" smtClean="0"/>
              <a:t>earch </a:t>
            </a:r>
            <a:r>
              <a:rPr lang="en-US" sz="3600" b="1" i="1" dirty="0" smtClean="0"/>
              <a:t>E</a:t>
            </a:r>
            <a:r>
              <a:rPr lang="en-US" sz="3600" i="1" dirty="0" smtClean="0"/>
              <a:t>ngine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531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014" y="469066"/>
            <a:ext cx="2493935" cy="1325563"/>
          </a:xfrm>
        </p:spPr>
        <p:txBody>
          <a:bodyPr/>
          <a:lstStyle/>
          <a:p>
            <a:r>
              <a:rPr lang="en-US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89" y="1465993"/>
            <a:ext cx="10917911" cy="4159892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 smtClean="0"/>
              <a:t>Rob Blumberg </a:t>
            </a:r>
            <a:r>
              <a:rPr lang="mr-IN" sz="2400" i="1" dirty="0" smtClean="0"/>
              <a:t>–</a:t>
            </a:r>
            <a:r>
              <a:rPr lang="en-US" sz="2400" i="1" dirty="0" smtClean="0"/>
              <a:t> MDS student (background in Physics)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 smtClean="0"/>
              <a:t>Jarvis </a:t>
            </a:r>
            <a:r>
              <a:rPr lang="en-US" sz="2400" b="1" i="1" dirty="0" err="1" smtClean="0"/>
              <a:t>Nederlof</a:t>
            </a:r>
            <a:r>
              <a:rPr lang="en-US" sz="2400" b="1" i="1" dirty="0" smtClean="0"/>
              <a:t> </a:t>
            </a:r>
            <a:r>
              <a:rPr lang="mr-IN" sz="2400" i="1" dirty="0" smtClean="0"/>
              <a:t>–</a:t>
            </a:r>
            <a:r>
              <a:rPr lang="en-US" sz="2400" i="1" dirty="0" smtClean="0"/>
              <a:t> MDS student (background in Business)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 err="1" smtClean="0"/>
              <a:t>Karlos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Muradyan</a:t>
            </a:r>
            <a:r>
              <a:rPr lang="en-US" sz="2400" b="1" i="1" dirty="0" smtClean="0"/>
              <a:t> </a:t>
            </a:r>
            <a:r>
              <a:rPr lang="mr-IN" sz="2400" i="1" dirty="0" smtClean="0"/>
              <a:t>–</a:t>
            </a:r>
            <a:r>
              <a:rPr lang="en-US" sz="2400" i="1" dirty="0" smtClean="0"/>
              <a:t> MDS student (background in Computer Science)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 smtClean="0"/>
              <a:t>Braden Tam </a:t>
            </a:r>
            <a:r>
              <a:rPr lang="mr-IN" sz="2400" i="1" dirty="0" smtClean="0"/>
              <a:t>–</a:t>
            </a:r>
            <a:r>
              <a:rPr lang="en-US" sz="2400" i="1" dirty="0" smtClean="0"/>
              <a:t> MDS student (background in Statistics)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 err="1" smtClean="0"/>
              <a:t>Sumit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Meghlani</a:t>
            </a:r>
            <a:r>
              <a:rPr lang="en-US" sz="2400" b="1" i="1" dirty="0" smtClean="0"/>
              <a:t> </a:t>
            </a:r>
            <a:r>
              <a:rPr lang="mr-IN" sz="2400" i="1" dirty="0" smtClean="0"/>
              <a:t>–</a:t>
            </a:r>
            <a:r>
              <a:rPr lang="en-US" sz="2400" i="1" dirty="0" smtClean="0"/>
              <a:t> International Economics student</a:t>
            </a:r>
            <a:br>
              <a:rPr lang="en-US" sz="2400" i="1" dirty="0" smtClean="0"/>
            </a:br>
            <a:endParaRPr lang="en-US" sz="2400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5053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33" y="2065391"/>
            <a:ext cx="3687305" cy="1325563"/>
          </a:xfrm>
        </p:spPr>
        <p:txBody>
          <a:bodyPr/>
          <a:lstStyle/>
          <a:p>
            <a:r>
              <a:rPr lang="en-US" dirty="0" smtClean="0"/>
              <a:t>Our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29" y="2845341"/>
            <a:ext cx="10917911" cy="141352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To help UBC students discover the right courses for their personal interests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712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29" y="2845341"/>
            <a:ext cx="10917911" cy="141352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https://github.com/KarlosMuradyan/LearningAnalyticsHackathon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68</Words>
  <Application>Microsoft Macintosh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BUCSE  Better UBC Course Search Engine</vt:lpstr>
      <vt:lpstr>The team</vt:lpstr>
      <vt:lpstr>Our motivation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UBC Course Description Search Engine</dc:title>
  <dc:creator>Robert Blumberg</dc:creator>
  <cp:lastModifiedBy>Robert Blumberg</cp:lastModifiedBy>
  <cp:revision>7</cp:revision>
  <dcterms:created xsi:type="dcterms:W3CDTF">2019-11-03T20:06:57Z</dcterms:created>
  <dcterms:modified xsi:type="dcterms:W3CDTF">2019-11-03T23:08:38Z</dcterms:modified>
</cp:coreProperties>
</file>