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4E43-5CB8-45FD-AC41-E83B0C407089}" v="684" dt="2023-03-26T22:03:17.507"/>
    <p1510:client id="{AB1F61A7-1007-97B3-019C-F4E91BF13525}" v="70" dt="2023-03-27T19:17:1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7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2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47" r:id="rId5"/>
    <p:sldLayoutId id="2147483753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E9378489-26FE-106D-85E3-14DCC0AE9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3501" b="202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F1D47-52FA-51AE-1650-FF88EF3B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it-IT"/>
              <a:t>Tombola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05DC72-DE44-2376-D4B6-3E0397C86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/>
                </a:solidFill>
              </a:rPr>
              <a:t>Karlos Penafiel 2°FI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456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4C4B-9840-CF99-8527-FB1C699D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Casi di vittoria</a:t>
            </a:r>
          </a:p>
        </p:txBody>
      </p: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EED7A691-2533-C22C-A780-90F88B645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67" t="38415" r="52830" b="48171"/>
          <a:stretch/>
        </p:blipFill>
        <p:spPr>
          <a:xfrm>
            <a:off x="1068050" y="2396198"/>
            <a:ext cx="10330873" cy="2544509"/>
          </a:xfrm>
        </p:spPr>
      </p:pic>
    </p:spTree>
    <p:extLst>
      <p:ext uri="{BB962C8B-B14F-4D97-AF65-F5344CB8AC3E}">
        <p14:creationId xmlns:p14="http://schemas.microsoft.com/office/powerpoint/2010/main" val="412135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6EAFD1-AFFC-D732-ADB8-178B5220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447" y="4118775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"Check" e "Togli"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1E2C2D50-58DB-A1A1-0AEC-91B549B3B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95" t="51219" r="5660" b="10366"/>
          <a:stretch/>
        </p:blipFill>
        <p:spPr>
          <a:xfrm>
            <a:off x="961017" y="1184156"/>
            <a:ext cx="10491565" cy="290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1487D6-D3D0-62B4-B933-12D57EEC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Diagramma di flusso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60E1A2A-2690-8BB3-9D89-7B0B2775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882" t="36585" r="23842" b="14329"/>
          <a:stretch/>
        </p:blipFill>
        <p:spPr>
          <a:xfrm>
            <a:off x="5346570" y="854274"/>
            <a:ext cx="6202238" cy="51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4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2A6583-9B65-F691-1448-D8744BD6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Diagrammi di flusso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E4EB65B-FF10-2A51-21DD-3B7759D7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357" t="24085" r="31732" b="7622"/>
          <a:stretch/>
        </p:blipFill>
        <p:spPr>
          <a:xfrm>
            <a:off x="5346570" y="714474"/>
            <a:ext cx="6202238" cy="54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7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0CA60D-50EB-1928-789F-A427F6D1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Diagramma di flusso</a:t>
            </a: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05A79D-C093-225A-8F47-B6E51EBB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397" t="24915" r="28983" b="10580"/>
          <a:stretch/>
        </p:blipFill>
        <p:spPr>
          <a:xfrm>
            <a:off x="5562918" y="645106"/>
            <a:ext cx="5769542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89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452D5D-CAAD-2A60-0B1B-7FE0B309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Caso di vittoria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70D48E4-C397-F2A7-1070-148EF9C08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601" t="24232" r="24376" b="32765"/>
          <a:stretch/>
        </p:blipFill>
        <p:spPr>
          <a:xfrm>
            <a:off x="5346570" y="750578"/>
            <a:ext cx="6202238" cy="53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8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2BA08F-1319-F764-A0F0-B1CC4295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Togli e check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82EB03C-B6EA-93D9-B44A-BA76DFB72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217" t="23891" r="15547" b="10580"/>
          <a:stretch/>
        </p:blipFill>
        <p:spPr>
          <a:xfrm>
            <a:off x="5636982" y="645106"/>
            <a:ext cx="5621414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33E83A-5062-82B0-8EDA-68CCEE88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it-IT" dirty="0"/>
              <a:t>Come l'avrei perfezionato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D268C3-2ABE-F3E2-2371-01A2A9C2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800" dirty="0"/>
              <a:t>Avrei voluto implementare il tempo così da rendere il gioco un po' più veloce e movimentato, e di conseguenza avrei messo che se non inserisci la risposta entro il tempo richiesto, si aggiunge un altro numero.</a:t>
            </a:r>
          </a:p>
          <a:p>
            <a:pPr>
              <a:buClr>
                <a:srgbClr val="262626"/>
              </a:buClr>
            </a:pPr>
            <a:endParaRPr lang="it-IT" sz="2800" dirty="0"/>
          </a:p>
        </p:txBody>
      </p:sp>
      <p:pic>
        <p:nvPicPr>
          <p:cNvPr id="5" name="Immagine 5" descr="Immagine che contiene clessidra&#10;&#10;Descrizione generata automaticamente">
            <a:extLst>
              <a:ext uri="{FF2B5EF4-FFF2-40B4-BE49-F238E27FC236}">
                <a16:creationId xmlns:a16="http://schemas.microsoft.com/office/drawing/2014/main" id="{5DDEBAFC-F2E1-CC70-02C9-82328E91F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7" r="17411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zzi su una tavola di Carrom">
            <a:extLst>
              <a:ext uri="{FF2B5EF4-FFF2-40B4-BE49-F238E27FC236}">
                <a16:creationId xmlns:a16="http://schemas.microsoft.com/office/drawing/2014/main" id="{EB559E88-FAA3-1B81-56D4-9EBEA4C06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878" r="-2" b="87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51BF600-F5EE-4210-3D13-4C83B268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96409"/>
            <a:ext cx="10058400" cy="1371600"/>
          </a:xfrm>
        </p:spPr>
        <p:txBody>
          <a:bodyPr>
            <a:normAutofit/>
          </a:bodyPr>
          <a:lstStyle/>
          <a:p>
            <a:r>
              <a:rPr lang="it-IT" b="1"/>
              <a:t>Come funziona?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AF299-7928-40F7-21D9-BD183BEA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8" y="1329395"/>
            <a:ext cx="9800493" cy="35565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it-IT" sz="2400" dirty="0">
                <a:ea typeface="+mn-lt"/>
                <a:cs typeface="+mn-lt"/>
              </a:rPr>
              <a:t>Vengono scelti 2 giocatori che all’inizio devono scegliere tra 1 e 6 schedine, che non siano uguali, poi si inizieranno ad estrarre i numeri da 1 a 99 e i giocatori devono inserire se il numero è presente nella schedina o no (la schedina verrà "</a:t>
            </a:r>
            <a:r>
              <a:rPr lang="it-IT" sz="2400" dirty="0" err="1">
                <a:ea typeface="+mn-lt"/>
                <a:cs typeface="+mn-lt"/>
              </a:rPr>
              <a:t>printata</a:t>
            </a:r>
            <a:r>
              <a:rPr lang="it-IT" sz="2400" dirty="0">
                <a:ea typeface="+mn-lt"/>
                <a:cs typeface="+mn-lt"/>
              </a:rPr>
              <a:t>" ad ogni numero). Ogni volta che esce il numero estratto il gioco chiederà ad entrambi i giocatori se il numero estratto è presente nella schedina, se il giocatore sbaglia e il suo numero non è presente, allora aggiunge un numero in più alla schedina, mentre se è corretto verrà tolto dalla schedina.</a:t>
            </a:r>
          </a:p>
          <a:p>
            <a:pPr marL="0" indent="0">
              <a:buNone/>
            </a:pPr>
            <a:r>
              <a:rPr lang="it-IT" sz="2400" dirty="0">
                <a:ea typeface="+mn-lt"/>
                <a:cs typeface="+mn-lt"/>
              </a:rPr>
              <a:t>Se il giocatore salta il numero estratto e non se ne accorge può scrivere “check” per controllare se il numero manca tra i numeri usciti o no. Se effettivamente manca il numero allora si scrive “togli” e inserisci il numero saltato, se effettivamente è stato saltato allora lo toglie dalla schedina, se no si va avanti.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Consiglio di fare quest'ultimo quando il numero estratto non è nella tua schedina o perderai la possibilità di selezionarlo</a:t>
            </a:r>
          </a:p>
          <a:p>
            <a:pPr>
              <a:buClr>
                <a:srgbClr val="262626"/>
              </a:buClr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0653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F2B1F-7607-AC61-159C-0ECF6800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 liste utilizzate</a:t>
            </a:r>
          </a:p>
        </p:txBody>
      </p:sp>
      <p:pic>
        <p:nvPicPr>
          <p:cNvPr id="7" name="Immagine 7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6A7BF135-F74A-4B3B-945F-9A1A939FC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9" t="22561" r="7204" b="60976"/>
          <a:stretch/>
        </p:blipFill>
        <p:spPr>
          <a:xfrm>
            <a:off x="716359" y="2747890"/>
            <a:ext cx="10663024" cy="1372338"/>
          </a:xfrm>
        </p:spPr>
      </p:pic>
    </p:spTree>
    <p:extLst>
      <p:ext uri="{BB962C8B-B14F-4D97-AF65-F5344CB8AC3E}">
        <p14:creationId xmlns:p14="http://schemas.microsoft.com/office/powerpoint/2010/main" val="280831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E912DF-9A2E-882F-4756-6BAD656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478" y="1583214"/>
            <a:ext cx="3376865" cy="3416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bg1"/>
                </a:solidFill>
              </a:rPr>
              <a:t>Importo</a:t>
            </a:r>
            <a:endParaRPr lang="en-US" sz="4400" cap="all" spc="-1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1F105D66-8954-E9AE-40A9-A215DA172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80" t="8643" r="69452" b="89066"/>
          <a:stretch/>
        </p:blipFill>
        <p:spPr>
          <a:xfrm>
            <a:off x="5346570" y="3069601"/>
            <a:ext cx="6202238" cy="7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8A078-D78A-9F91-A83B-6C11655B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84686"/>
            <a:ext cx="10058400" cy="1371600"/>
          </a:xfrm>
        </p:spPr>
        <p:txBody>
          <a:bodyPr/>
          <a:lstStyle/>
          <a:p>
            <a:r>
              <a:rPr lang="it-IT" dirty="0"/>
              <a:t>Scelta schede dei due giocatori</a:t>
            </a:r>
          </a:p>
        </p:txBody>
      </p: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96383297-AF5C-824F-1233-AF3944B30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09" t="8841" r="9091" b="11585"/>
          <a:stretch/>
        </p:blipFill>
        <p:spPr>
          <a:xfrm>
            <a:off x="1068051" y="1411458"/>
            <a:ext cx="8025532" cy="4774843"/>
          </a:xfrm>
        </p:spPr>
      </p:pic>
    </p:spTree>
    <p:extLst>
      <p:ext uri="{BB962C8B-B14F-4D97-AF65-F5344CB8AC3E}">
        <p14:creationId xmlns:p14="http://schemas.microsoft.com/office/powerpoint/2010/main" val="352844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0580368A-58FC-ADF5-D868-A0D5BA3A3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696" t="8841" r="51115" b="85061"/>
          <a:stretch/>
        </p:blipFill>
        <p:spPr>
          <a:xfrm>
            <a:off x="643191" y="1640926"/>
            <a:ext cx="10892611" cy="12376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0C92F0-7B1F-4C17-F737-B1051E95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Stesse schedine</a:t>
            </a:r>
          </a:p>
        </p:txBody>
      </p:sp>
    </p:spTree>
    <p:extLst>
      <p:ext uri="{BB962C8B-B14F-4D97-AF65-F5344CB8AC3E}">
        <p14:creationId xmlns:p14="http://schemas.microsoft.com/office/powerpoint/2010/main" val="213478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D38EAC37-6C8C-72DC-BB09-D5CCEFDE9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153" t="15244" r="22813" b="69817"/>
          <a:stretch/>
        </p:blipFill>
        <p:spPr>
          <a:xfrm>
            <a:off x="643191" y="1497404"/>
            <a:ext cx="10892611" cy="15246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10B891-06F6-D4C4-2826-1DA1BFF4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Generiamo il numero random</a:t>
            </a:r>
          </a:p>
        </p:txBody>
      </p:sp>
    </p:spTree>
    <p:extLst>
      <p:ext uri="{BB962C8B-B14F-4D97-AF65-F5344CB8AC3E}">
        <p14:creationId xmlns:p14="http://schemas.microsoft.com/office/powerpoint/2010/main" val="28019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B683D4F6-1CFD-5396-6BAC-B974C03F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24" t="9146" r="6689" b="11585"/>
          <a:stretch/>
        </p:blipFill>
        <p:spPr>
          <a:xfrm>
            <a:off x="209438" y="987548"/>
            <a:ext cx="7812062" cy="45936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89A3C8-1659-B408-A3F1-5AC6371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/>
              <a:t>Risposta primo giocatore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D4BB4D-32A6-9497-85CD-1B076324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Risposta secondo giocatore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testo, schermata, elettronica, computer&#10;&#10;Descrizione generata automaticamente">
            <a:extLst>
              <a:ext uri="{FF2B5EF4-FFF2-40B4-BE49-F238E27FC236}">
                <a16:creationId xmlns:a16="http://schemas.microsoft.com/office/drawing/2014/main" id="{72ADE10B-C93D-1502-70F2-14796A032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30" t="9133" r="5789" b="60991"/>
          <a:stretch/>
        </p:blipFill>
        <p:spPr>
          <a:xfrm>
            <a:off x="4795586" y="2307602"/>
            <a:ext cx="7280761" cy="17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3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SavonVTI</vt:lpstr>
      <vt:lpstr>Tombola</vt:lpstr>
      <vt:lpstr>Come funziona?</vt:lpstr>
      <vt:lpstr>Le liste utilizzate</vt:lpstr>
      <vt:lpstr>Importo</vt:lpstr>
      <vt:lpstr>Scelta schede dei due giocatori</vt:lpstr>
      <vt:lpstr>Stesse schedine</vt:lpstr>
      <vt:lpstr>Generiamo il numero random</vt:lpstr>
      <vt:lpstr>Risposta primo giocatore</vt:lpstr>
      <vt:lpstr>Risposta secondo giocatore</vt:lpstr>
      <vt:lpstr>Casi di vittoria</vt:lpstr>
      <vt:lpstr>"Check" e "Togli"</vt:lpstr>
      <vt:lpstr>Diagramma di flusso</vt:lpstr>
      <vt:lpstr>Diagrammi di flusso</vt:lpstr>
      <vt:lpstr>Diagramma di flusso</vt:lpstr>
      <vt:lpstr>Caso di vittoria</vt:lpstr>
      <vt:lpstr>Togli e check</vt:lpstr>
      <vt:lpstr>Come l'avrei perfezionato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Karlos Penafiel</cp:lastModifiedBy>
  <cp:revision>243</cp:revision>
  <dcterms:created xsi:type="dcterms:W3CDTF">2023-03-26T20:08:25Z</dcterms:created>
  <dcterms:modified xsi:type="dcterms:W3CDTF">2023-03-27T19:22:13Z</dcterms:modified>
</cp:coreProperties>
</file>