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62" r:id="rId6"/>
    <p:sldId id="263" r:id="rId7"/>
    <p:sldId id="258" r:id="rId8"/>
    <p:sldId id="259" r:id="rId9"/>
    <p:sldId id="261" r:id="rId10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23C5-A103-4F59-8069-68B6498E81B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42983-E72E-4244-BFD4-C2C3DA730B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9223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2983-E72E-4244-BFD4-C2C3DA730B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3143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3680" y="40255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1864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1368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960" y="2095920"/>
            <a:ext cx="4629960" cy="36943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960" y="2095920"/>
            <a:ext cx="4629960" cy="369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913680" y="2095920"/>
            <a:ext cx="10352880" cy="369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2880" cy="6147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91368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3680" y="2095920"/>
            <a:ext cx="10352880" cy="369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1864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13680" y="40255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13680" y="40255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1864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91368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960" y="2095920"/>
            <a:ext cx="4629960" cy="36943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960" y="2095920"/>
            <a:ext cx="4629960" cy="369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913680" y="2095920"/>
            <a:ext cx="10352880" cy="369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2880" cy="6147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1368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1864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13680" y="40255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13680" y="40255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1864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1368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960" y="2095920"/>
            <a:ext cx="4629960" cy="369432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960" y="2095920"/>
            <a:ext cx="4629960" cy="369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3680" y="609480"/>
            <a:ext cx="10352880" cy="6147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1368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369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18640" y="40255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18640" y="2095920"/>
            <a:ext cx="5051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3680" y="4025520"/>
            <a:ext cx="10352880" cy="1761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1325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3680" y="2095920"/>
            <a:ext cx="10352880" cy="3694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95160" y="1122480"/>
            <a:ext cx="9000720" cy="238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4800" b="1" dirty="0">
                <a:solidFill>
                  <a:srgbClr val="FFFFFF"/>
                </a:solidFill>
                <a:latin typeface="Bookman Old Style"/>
              </a:rPr>
              <a:t>Sprint </a:t>
            </a:r>
            <a:r>
              <a:rPr lang="es-ES" sz="4800" b="1" dirty="0" smtClean="0">
                <a:solidFill>
                  <a:srgbClr val="FFFFFF"/>
                </a:solidFill>
                <a:latin typeface="Bookman Old Style"/>
              </a:rPr>
              <a:t>2</a:t>
            </a:r>
            <a:endParaRPr dirty="0"/>
          </a:p>
        </p:txBody>
      </p:sp>
      <p:sp>
        <p:nvSpPr>
          <p:cNvPr id="109" name="CustomShape 2"/>
          <p:cNvSpPr/>
          <p:nvPr/>
        </p:nvSpPr>
        <p:spPr>
          <a:xfrm>
            <a:off x="1595160" y="3602160"/>
            <a:ext cx="9000720" cy="1654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13680" y="609480"/>
            <a:ext cx="10352880" cy="13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ES" sz="3400" b="1">
                <a:solidFill>
                  <a:srgbClr val="FFFFFF"/>
                </a:solidFill>
                <a:latin typeface="Bookman Old Style"/>
              </a:rPr>
              <a:t>Tareas y planning poker</a:t>
            </a:r>
            <a:endParaRPr/>
          </a:p>
        </p:txBody>
      </p:sp>
      <p:pic>
        <p:nvPicPr>
          <p:cNvPr id="111" name="Picture 1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480" y="1651060"/>
            <a:ext cx="9370220" cy="42925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913679" y="1955961"/>
            <a:ext cx="10413683" cy="964521"/>
          </a:xfrm>
        </p:spPr>
        <p:txBody>
          <a:bodyPr/>
          <a:lstStyle/>
          <a:p>
            <a:pPr marL="514350" indent="-514350">
              <a:spcBef>
                <a:spcPct val="0"/>
              </a:spcBef>
            </a:pPr>
            <a:r>
              <a:rPr lang="es-ES" sz="3200" b="1" dirty="0" smtClean="0">
                <a:solidFill>
                  <a:srgbClr val="00B050"/>
                </a:solidFill>
                <a:latin typeface="Bookman Old Style"/>
              </a:rPr>
              <a:t>Obstáculos (13), limites (13) y a</a:t>
            </a:r>
            <a:r>
              <a:rPr lang="es-ES" sz="3200" b="1" dirty="0" smtClean="0">
                <a:solidFill>
                  <a:srgbClr val="00B050"/>
                </a:solidFill>
                <a:latin typeface="Bookman Old Style"/>
              </a:rPr>
              <a:t>nimaciones (8)</a:t>
            </a:r>
            <a:endParaRPr lang="es-E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400" b="1" dirty="0">
                <a:solidFill>
                  <a:srgbClr val="FFFFFF"/>
                </a:solidFill>
                <a:latin typeface="Bookman Old Style"/>
                <a:ea typeface="+mn-ea"/>
                <a:cs typeface="+mn-cs"/>
              </a:rPr>
              <a:t>Objetivos Principales</a:t>
            </a:r>
          </a:p>
        </p:txBody>
      </p:sp>
      <p:pic>
        <p:nvPicPr>
          <p:cNvPr id="1027" name="Picture 3" descr="D:\Git\scrum\recursos extras\Capturas\Colisi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2293" y="2681967"/>
            <a:ext cx="6175249" cy="3728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87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400" b="1" dirty="0" smtClean="0">
                <a:solidFill>
                  <a:srgbClr val="FFFFFF"/>
                </a:solidFill>
                <a:latin typeface="Bookman Old Style"/>
                <a:ea typeface="+mn-ea"/>
                <a:cs typeface="+mn-cs"/>
              </a:rPr>
              <a:t>Objetivos del </a:t>
            </a:r>
            <a:r>
              <a:rPr lang="es-ES" sz="3600" b="1" dirty="0" smtClean="0">
                <a:solidFill>
                  <a:srgbClr val="FFFFFF"/>
                </a:solidFill>
                <a:latin typeface="Bookman Old Style"/>
              </a:rPr>
              <a:t>Sprint</a:t>
            </a:r>
            <a:endParaRPr lang="es-ES" sz="3400" b="1" dirty="0">
              <a:solidFill>
                <a:srgbClr val="FFFFFF"/>
              </a:solidFill>
              <a:latin typeface="Bookman Old Style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>
          <a:xfrm>
            <a:off x="913680" y="2095919"/>
            <a:ext cx="10352880" cy="43142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s-ES" sz="3200" b="1" dirty="0" smtClean="0">
              <a:solidFill>
                <a:srgbClr val="00B050"/>
              </a:solidFill>
              <a:latin typeface="Bookman Old Style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200" b="1" dirty="0" smtClean="0">
                <a:solidFill>
                  <a:srgbClr val="00B050"/>
                </a:solidFill>
                <a:latin typeface="Bookman Old Style"/>
                <a:ea typeface="+mj-ea"/>
                <a:cs typeface="+mj-cs"/>
              </a:rPr>
              <a:t>Transición </a:t>
            </a:r>
            <a:r>
              <a:rPr lang="es-ES" sz="3200" b="1" dirty="0" smtClean="0">
                <a:solidFill>
                  <a:srgbClr val="00B050"/>
                </a:solidFill>
                <a:latin typeface="Bookman Old Style"/>
                <a:ea typeface="+mj-ea"/>
                <a:cs typeface="+mj-cs"/>
              </a:rPr>
              <a:t>entre </a:t>
            </a:r>
            <a:r>
              <a:rPr lang="es-ES" sz="3200" b="1" dirty="0" smtClean="0">
                <a:solidFill>
                  <a:srgbClr val="00B050"/>
                </a:solidFill>
                <a:latin typeface="Bookman Old Style"/>
                <a:ea typeface="+mj-ea"/>
                <a:cs typeface="+mj-cs"/>
              </a:rPr>
              <a:t>mapas (20)</a:t>
            </a:r>
            <a:endParaRPr lang="es-ES" sz="3200" b="1" dirty="0" smtClean="0">
              <a:solidFill>
                <a:srgbClr val="00B050"/>
              </a:solidFill>
              <a:latin typeface="Bookman Old Style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200" b="1" dirty="0" smtClean="0">
                <a:solidFill>
                  <a:srgbClr val="7030A0"/>
                </a:solidFill>
                <a:latin typeface="Bookman Old Style"/>
                <a:ea typeface="+mj-ea"/>
                <a:cs typeface="+mj-cs"/>
              </a:rPr>
              <a:t>Nuevos mapas (13)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00B050"/>
                </a:solidFill>
                <a:latin typeface="Bookman Old Style"/>
                <a:ea typeface="+mj-ea"/>
                <a:cs typeface="+mj-cs"/>
              </a:rPr>
              <a:t>Crear mapas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7030A0"/>
                </a:solidFill>
                <a:latin typeface="Bookman Old Style"/>
                <a:ea typeface="+mj-ea"/>
                <a:cs typeface="+mj-cs"/>
              </a:rPr>
              <a:t>Cargar mapas</a:t>
            </a:r>
            <a:endParaRPr lang="es-ES" b="1" dirty="0" smtClean="0">
              <a:solidFill>
                <a:srgbClr val="7030A0"/>
              </a:solidFill>
              <a:latin typeface="Bookman Old Style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200" b="1" dirty="0" smtClean="0">
                <a:solidFill>
                  <a:srgbClr val="FF0000"/>
                </a:solidFill>
                <a:latin typeface="Bookman Old Style"/>
                <a:ea typeface="+mj-ea"/>
                <a:cs typeface="+mj-cs"/>
              </a:rPr>
              <a:t>Misiones ( No posible)</a:t>
            </a:r>
            <a:endParaRPr lang="es-ES" sz="3200" b="1" dirty="0" smtClean="0">
              <a:solidFill>
                <a:srgbClr val="FF0000"/>
              </a:solidFill>
              <a:latin typeface="Bookman Old Style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200" b="1" dirty="0" smtClean="0">
                <a:solidFill>
                  <a:srgbClr val="FF0000"/>
                </a:solidFill>
                <a:latin typeface="Bookman Old Style"/>
                <a:ea typeface="+mj-ea"/>
                <a:cs typeface="+mj-cs"/>
              </a:rPr>
              <a:t>Objetos (No posible)</a:t>
            </a:r>
            <a:endParaRPr lang="es-ES" sz="3200" b="1" dirty="0" smtClean="0">
              <a:solidFill>
                <a:srgbClr val="FF0000"/>
              </a:solidFill>
              <a:latin typeface="Bookman Old Style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200" b="1" dirty="0" smtClean="0">
                <a:solidFill>
                  <a:srgbClr val="FF0000"/>
                </a:solidFill>
                <a:latin typeface="Bookman Old Style"/>
                <a:ea typeface="+mj-ea"/>
                <a:cs typeface="+mj-cs"/>
              </a:rPr>
              <a:t>Enemigos (20)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  <a:latin typeface="Bookman Old Style"/>
                <a:ea typeface="+mj-ea"/>
                <a:cs typeface="+mj-cs"/>
              </a:rPr>
              <a:t>Animaciones.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  <a:latin typeface="Bookman Old Style"/>
                <a:ea typeface="+mj-ea"/>
                <a:cs typeface="+mj-cs"/>
              </a:rPr>
              <a:t>Iteraciones con el héroe.</a:t>
            </a:r>
            <a:endParaRPr lang="es-ES" b="1" dirty="0" smtClean="0">
              <a:solidFill>
                <a:srgbClr val="FF0000"/>
              </a:solidFill>
              <a:latin typeface="Bookman Old Style"/>
              <a:ea typeface="+mj-ea"/>
              <a:cs typeface="+mj-cs"/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02580" y="190380"/>
            <a:ext cx="10352880" cy="13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ES" sz="3400" b="1" dirty="0">
                <a:solidFill>
                  <a:srgbClr val="FFFFFF"/>
                </a:solidFill>
                <a:latin typeface="Bookman Old Style"/>
              </a:rPr>
              <a:t>Distribución de tareas y </a:t>
            </a:r>
            <a:r>
              <a:rPr lang="es-ES" sz="3400" b="1" dirty="0" err="1">
                <a:solidFill>
                  <a:srgbClr val="FFFFFF"/>
                </a:solidFill>
                <a:latin typeface="Bookman Old Style"/>
              </a:rPr>
              <a:t>S</a:t>
            </a:r>
            <a:r>
              <a:rPr lang="es-ES" sz="3400" b="1" dirty="0" err="1" smtClean="0">
                <a:solidFill>
                  <a:srgbClr val="FFFFFF"/>
                </a:solidFill>
                <a:latin typeface="Bookman Old Style"/>
              </a:rPr>
              <a:t>crum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34630" y="1646528"/>
            <a:ext cx="10352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FF00"/>
                </a:solidFill>
                <a:latin typeface="Bookman Old Style"/>
              </a:rPr>
              <a:t>Carlos: </a:t>
            </a:r>
            <a:r>
              <a:rPr lang="es-ES" sz="2800" b="1" dirty="0" smtClean="0">
                <a:solidFill>
                  <a:srgbClr val="00B050"/>
                </a:solidFill>
                <a:latin typeface="Bookman Old Style"/>
              </a:rPr>
              <a:t>Transición entre mapas (25)</a:t>
            </a:r>
            <a:endParaRPr lang="es-ES" sz="2800" b="1" dirty="0" smtClean="0">
              <a:solidFill>
                <a:srgbClr val="00B050"/>
              </a:solidFill>
              <a:latin typeface="Bookman Old Style"/>
            </a:endParaRPr>
          </a:p>
          <a:p>
            <a:endParaRPr lang="es-ES" sz="2800" b="1" dirty="0">
              <a:solidFill>
                <a:srgbClr val="FFFF00"/>
              </a:solidFill>
              <a:latin typeface="Bookman Old Style"/>
            </a:endParaRPr>
          </a:p>
          <a:p>
            <a:r>
              <a:rPr lang="es-ES" sz="2800" b="1" dirty="0" smtClean="0">
                <a:solidFill>
                  <a:srgbClr val="FFFF00"/>
                </a:solidFill>
                <a:latin typeface="Bookman Old Style"/>
              </a:rPr>
              <a:t>Guillermo y José: </a:t>
            </a:r>
            <a:r>
              <a:rPr lang="es-ES" sz="2800" b="1" dirty="0" smtClean="0">
                <a:solidFill>
                  <a:srgbClr val="7030A0"/>
                </a:solidFill>
                <a:latin typeface="Bookman Old Style"/>
              </a:rPr>
              <a:t>Animaciones (8)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b="1" dirty="0" smtClean="0">
                <a:solidFill>
                  <a:srgbClr val="00B050"/>
                </a:solidFill>
                <a:latin typeface="Bookman Old Style"/>
              </a:rPr>
              <a:t>Héroe.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b="1" dirty="0" smtClean="0">
                <a:solidFill>
                  <a:srgbClr val="FF0000"/>
                </a:solidFill>
                <a:latin typeface="Bookman Old Style"/>
              </a:rPr>
              <a:t>Enemigos</a:t>
            </a:r>
            <a:r>
              <a:rPr lang="es-ES" sz="2800" b="1" dirty="0" smtClean="0">
                <a:solidFill>
                  <a:srgbClr val="00B050"/>
                </a:solidFill>
                <a:latin typeface="Bookman Old Style"/>
              </a:rPr>
              <a:t>.</a:t>
            </a:r>
            <a:endParaRPr lang="es-ES" sz="2800" b="1" dirty="0" smtClean="0">
              <a:solidFill>
                <a:srgbClr val="00B050"/>
              </a:solidFill>
              <a:latin typeface="Bookman Old Style"/>
            </a:endParaRPr>
          </a:p>
          <a:p>
            <a:endParaRPr lang="es-ES" sz="2800" b="1" dirty="0">
              <a:solidFill>
                <a:srgbClr val="FFFF00"/>
              </a:solidFill>
              <a:latin typeface="Bookman Old Style"/>
            </a:endParaRPr>
          </a:p>
          <a:p>
            <a:r>
              <a:rPr lang="es-ES" sz="2800" b="1" dirty="0" err="1" smtClean="0">
                <a:solidFill>
                  <a:srgbClr val="FFFF00"/>
                </a:solidFill>
                <a:latin typeface="Bookman Old Style"/>
              </a:rPr>
              <a:t>Alin</a:t>
            </a:r>
            <a:r>
              <a:rPr lang="es-ES" sz="2800" b="1" dirty="0" smtClean="0">
                <a:solidFill>
                  <a:srgbClr val="FFFF00"/>
                </a:solidFill>
                <a:latin typeface="Bookman Old Style"/>
              </a:rPr>
              <a:t>: </a:t>
            </a:r>
            <a:r>
              <a:rPr lang="es-ES" sz="2800" b="1" dirty="0" smtClean="0">
                <a:solidFill>
                  <a:srgbClr val="00B050"/>
                </a:solidFill>
                <a:latin typeface="Bookman Old Style"/>
              </a:rPr>
              <a:t>Creación de </a:t>
            </a:r>
            <a:r>
              <a:rPr lang="es-ES" sz="2800" b="1" dirty="0" smtClean="0">
                <a:solidFill>
                  <a:srgbClr val="00B050"/>
                </a:solidFill>
                <a:latin typeface="Bookman Old Style"/>
              </a:rPr>
              <a:t>obstáculos (13)</a:t>
            </a:r>
            <a:endParaRPr lang="es-ES" sz="2800" b="1" dirty="0" smtClean="0">
              <a:solidFill>
                <a:srgbClr val="00B050"/>
              </a:solidFill>
              <a:latin typeface="Bookman Old Style"/>
            </a:endParaRPr>
          </a:p>
          <a:p>
            <a:endParaRPr lang="es-ES" sz="2800" b="1" dirty="0">
              <a:solidFill>
                <a:srgbClr val="FFFF00"/>
              </a:solidFill>
              <a:latin typeface="Bookman Old Style"/>
            </a:endParaRPr>
          </a:p>
          <a:p>
            <a:r>
              <a:rPr lang="es-ES" sz="2800" b="1" dirty="0" smtClean="0">
                <a:solidFill>
                  <a:srgbClr val="FFFF00"/>
                </a:solidFill>
                <a:latin typeface="Bookman Old Style"/>
              </a:rPr>
              <a:t>Sergio</a:t>
            </a:r>
            <a:r>
              <a:rPr lang="es-ES" sz="2800" b="1" dirty="0" smtClean="0">
                <a:solidFill>
                  <a:srgbClr val="FFFF00"/>
                </a:solidFill>
                <a:latin typeface="Bookman Old Style"/>
              </a:rPr>
              <a:t>: </a:t>
            </a:r>
            <a:r>
              <a:rPr lang="es-ES" sz="2800" b="1" dirty="0" smtClean="0">
                <a:solidFill>
                  <a:srgbClr val="7030A0"/>
                </a:solidFill>
                <a:latin typeface="Bookman Old Style"/>
              </a:rPr>
              <a:t>Mapas Nuevos </a:t>
            </a:r>
            <a:r>
              <a:rPr lang="es-ES" sz="2800" b="1" dirty="0" smtClean="0">
                <a:solidFill>
                  <a:srgbClr val="7030A0"/>
                </a:solidFill>
                <a:latin typeface="Bookman Old Style"/>
              </a:rPr>
              <a:t>(N-…)</a:t>
            </a:r>
            <a:endParaRPr lang="es-ES" sz="2800" b="1" dirty="0" smtClean="0">
              <a:solidFill>
                <a:srgbClr val="7030A0"/>
              </a:solidFill>
              <a:latin typeface="Bookman Old Style"/>
            </a:endParaRPr>
          </a:p>
          <a:p>
            <a:endParaRPr lang="es-ES" sz="2800" b="1" dirty="0">
              <a:solidFill>
                <a:srgbClr val="FFFF00"/>
              </a:solidFill>
              <a:latin typeface="Bookman Old Style"/>
            </a:endParaRPr>
          </a:p>
          <a:p>
            <a:r>
              <a:rPr lang="es-ES" sz="2800" b="1" dirty="0" smtClean="0">
                <a:solidFill>
                  <a:srgbClr val="FFFF00"/>
                </a:solidFill>
                <a:latin typeface="Bookman Old Style"/>
              </a:rPr>
              <a:t>Álvaro: </a:t>
            </a:r>
            <a:r>
              <a:rPr lang="es-ES" sz="2800" b="1" dirty="0" smtClean="0">
                <a:solidFill>
                  <a:srgbClr val="00B050"/>
                </a:solidFill>
                <a:latin typeface="Bookman Old Style"/>
              </a:rPr>
              <a:t>Limites de los </a:t>
            </a:r>
            <a:r>
              <a:rPr lang="es-ES" sz="2800" b="1" u="sng" dirty="0" smtClean="0">
                <a:solidFill>
                  <a:srgbClr val="00B050"/>
                </a:solidFill>
                <a:latin typeface="Bookman Old Style"/>
              </a:rPr>
              <a:t>mapas(13</a:t>
            </a:r>
            <a:r>
              <a:rPr lang="es-ES" sz="2800" b="1" dirty="0" smtClean="0">
                <a:solidFill>
                  <a:srgbClr val="00B050"/>
                </a:solidFill>
                <a:latin typeface="Bookman Old Style"/>
              </a:rPr>
              <a:t>)</a:t>
            </a:r>
            <a:endParaRPr lang="es-ES" sz="2800" b="1" dirty="0">
              <a:solidFill>
                <a:srgbClr val="00B050"/>
              </a:solidFill>
              <a:latin typeface="Bookman Old Sty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3680" y="609480"/>
            <a:ext cx="10352880" cy="132552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2"/>
          <p:cNvSpPr/>
          <p:nvPr/>
        </p:nvSpPr>
        <p:spPr>
          <a:xfrm>
            <a:off x="913680" y="2095920"/>
            <a:ext cx="10352880" cy="3694320"/>
          </a:xfrm>
          <a:prstGeom prst="rect">
            <a:avLst/>
          </a:prstGeom>
          <a:noFill/>
          <a:ln>
            <a:noFill/>
          </a:ln>
        </p:spPr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938" y="1822582"/>
            <a:ext cx="967137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923011" y="394876"/>
            <a:ext cx="10352880" cy="1326240"/>
          </a:xfrm>
        </p:spPr>
        <p:txBody>
          <a:bodyPr/>
          <a:lstStyle/>
          <a:p>
            <a:pPr algn="ctr"/>
            <a:r>
              <a:rPr lang="es-ES" sz="3400" b="1" dirty="0" err="1" smtClean="0">
                <a:solidFill>
                  <a:srgbClr val="FFFFFF"/>
                </a:solidFill>
                <a:latin typeface="Bookman Old Style"/>
                <a:ea typeface="+mn-ea"/>
                <a:cs typeface="+mn-cs"/>
              </a:rPr>
              <a:t>Scrumdo</a:t>
            </a:r>
            <a:endParaRPr lang="es-ES" sz="3400" b="1" dirty="0" smtClean="0">
              <a:solidFill>
                <a:srgbClr val="FFFFFF"/>
              </a:solidFill>
              <a:latin typeface="Bookman Old Style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3680" y="609480"/>
            <a:ext cx="10352880" cy="13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s-ES" sz="3400" b="1">
                <a:solidFill>
                  <a:srgbClr val="FFFFFF"/>
                </a:solidFill>
                <a:latin typeface="Bookman Old Style"/>
              </a:rPr>
              <a:t>Dificultades que hemos tenido </a:t>
            </a:r>
            <a:endParaRPr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/>
          </p:nvPr>
        </p:nvSpPr>
        <p:spPr>
          <a:xfrm>
            <a:off x="830424" y="2967134"/>
            <a:ext cx="10440096" cy="2823105"/>
          </a:xfrm>
        </p:spPr>
        <p:txBody>
          <a:bodyPr/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Cargar los Sprites del 2º mapa</a:t>
            </a:r>
          </a:p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Estudiar Java.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122</Words>
  <Application>Microsoft Office PowerPoint</Application>
  <PresentationFormat>Personalizado</PresentationFormat>
  <Paragraphs>32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Office Theme</vt:lpstr>
      <vt:lpstr>Diapositiva 1</vt:lpstr>
      <vt:lpstr>Diapositiva 2</vt:lpstr>
      <vt:lpstr>Objetivos Principales</vt:lpstr>
      <vt:lpstr>Objetivos del Sprint</vt:lpstr>
      <vt:lpstr>Diapositiva 5</vt:lpstr>
      <vt:lpstr>Scrumdo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Carlos</cp:lastModifiedBy>
  <cp:revision>17</cp:revision>
  <dcterms:modified xsi:type="dcterms:W3CDTF">2017-05-17T05:42:22Z</dcterms:modified>
</cp:coreProperties>
</file>