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6" y="-10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237694"/>
            <a:ext cx="10363200" cy="111421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809511"/>
            <a:ext cx="9144000" cy="772688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F374-42CA-4A0D-B9AB-4F3604B0500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990-A21C-4EC9-9EAE-8B6459E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3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F374-42CA-4A0D-B9AB-4F3604B0500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990-A21C-4EC9-9EAE-8B6459E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7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703917"/>
            <a:ext cx="2628900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703917"/>
            <a:ext cx="7734300" cy="271219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F374-42CA-4A0D-B9AB-4F3604B0500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990-A21C-4EC9-9EAE-8B6459E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4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F374-42CA-4A0D-B9AB-4F3604B0500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990-A21C-4EC9-9EAE-8B6459E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6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7978784"/>
            <a:ext cx="10515600" cy="1331277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1417501"/>
            <a:ext cx="10515600" cy="700087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F374-42CA-4A0D-B9AB-4F3604B0500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990-A21C-4EC9-9EAE-8B6459E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7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519583"/>
            <a:ext cx="518160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519583"/>
            <a:ext cx="518160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F374-42CA-4A0D-B9AB-4F3604B0500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990-A21C-4EC9-9EAE-8B6459E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3924"/>
            <a:ext cx="10515600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845427"/>
            <a:ext cx="5157787" cy="384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690350"/>
            <a:ext cx="5157787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7845427"/>
            <a:ext cx="5183188" cy="384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1690350"/>
            <a:ext cx="5183188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F374-42CA-4A0D-B9AB-4F3604B0500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990-A21C-4EC9-9EAE-8B6459E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F374-42CA-4A0D-B9AB-4F3604B0500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990-A21C-4EC9-9EAE-8B6459E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2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F374-42CA-4A0D-B9AB-4F3604B0500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990-A21C-4EC9-9EAE-8B6459E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4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33600"/>
            <a:ext cx="3932237" cy="7467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07991"/>
            <a:ext cx="6172200" cy="22743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601200"/>
            <a:ext cx="3932237" cy="177874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F374-42CA-4A0D-B9AB-4F3604B0500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990-A21C-4EC9-9EAE-8B6459E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9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33600"/>
            <a:ext cx="3932237" cy="7467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07991"/>
            <a:ext cx="6172200" cy="227435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601200"/>
            <a:ext cx="3932237" cy="177874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F374-42CA-4A0D-B9AB-4F3604B0500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4990-A21C-4EC9-9EAE-8B6459E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03924"/>
            <a:ext cx="1051560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519583"/>
            <a:ext cx="1051560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9662974"/>
            <a:ext cx="27432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F374-42CA-4A0D-B9AB-4F3604B0500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9662974"/>
            <a:ext cx="41148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9662974"/>
            <a:ext cx="27432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74990-A21C-4EC9-9EAE-8B6459E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4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2A40FC-F52A-4534-B35B-C6D1DCC1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97418"/>
              </p:ext>
            </p:extLst>
          </p:nvPr>
        </p:nvGraphicFramePr>
        <p:xfrm>
          <a:off x="1007396" y="950642"/>
          <a:ext cx="78709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903">
                  <a:extLst>
                    <a:ext uri="{9D8B030D-6E8A-4147-A177-3AD203B41FA5}">
                      <a16:colId xmlns:a16="http://schemas.microsoft.com/office/drawing/2014/main" val="2904452458"/>
                    </a:ext>
                  </a:extLst>
                </a:gridCol>
                <a:gridCol w="983107">
                  <a:extLst>
                    <a:ext uri="{9D8B030D-6E8A-4147-A177-3AD203B41FA5}">
                      <a16:colId xmlns:a16="http://schemas.microsoft.com/office/drawing/2014/main" val="3600345434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852986891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2348209491"/>
                    </a:ext>
                  </a:extLst>
                </a:gridCol>
                <a:gridCol w="1668971">
                  <a:extLst>
                    <a:ext uri="{9D8B030D-6E8A-4147-A177-3AD203B41FA5}">
                      <a16:colId xmlns:a16="http://schemas.microsoft.com/office/drawing/2014/main" val="3736029151"/>
                    </a:ext>
                  </a:extLst>
                </a:gridCol>
                <a:gridCol w="1662016">
                  <a:extLst>
                    <a:ext uri="{9D8B030D-6E8A-4147-A177-3AD203B41FA5}">
                      <a16:colId xmlns:a16="http://schemas.microsoft.com/office/drawing/2014/main" val="529162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Product_ID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Num_Stock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Cash_Price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317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BACD70-55D4-48CA-B59A-AA8B5CD0F46E}"/>
              </a:ext>
            </a:extLst>
          </p:cNvPr>
          <p:cNvSpPr txBox="1"/>
          <p:nvPr/>
        </p:nvSpPr>
        <p:spPr>
          <a:xfrm>
            <a:off x="1007396" y="481568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B0690B-2B7E-4D49-A670-96676EE1F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82916"/>
              </p:ext>
            </p:extLst>
          </p:nvPr>
        </p:nvGraphicFramePr>
        <p:xfrm>
          <a:off x="1023905" y="8183179"/>
          <a:ext cx="359416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7878">
                  <a:extLst>
                    <a:ext uri="{9D8B030D-6E8A-4147-A177-3AD203B41FA5}">
                      <a16:colId xmlns:a16="http://schemas.microsoft.com/office/drawing/2014/main" val="3649069517"/>
                    </a:ext>
                  </a:extLst>
                </a:gridCol>
                <a:gridCol w="1776286">
                  <a:extLst>
                    <a:ext uri="{9D8B030D-6E8A-4147-A177-3AD203B41FA5}">
                      <a16:colId xmlns:a16="http://schemas.microsoft.com/office/drawing/2014/main" val="23063031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Product_ID</a:t>
                      </a:r>
                      <a:r>
                        <a:rPr lang="en-US" u="sng" baseline="30000" dirty="0"/>
                        <a:t>@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Form_factor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7735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C7B97E2-A3A3-4BF9-B09D-1847A1FD9391}"/>
              </a:ext>
            </a:extLst>
          </p:cNvPr>
          <p:cNvSpPr txBox="1"/>
          <p:nvPr/>
        </p:nvSpPr>
        <p:spPr>
          <a:xfrm>
            <a:off x="1007395" y="7803918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C51C14-5D3F-4D7A-B0FB-723A76376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1878"/>
              </p:ext>
            </p:extLst>
          </p:nvPr>
        </p:nvGraphicFramePr>
        <p:xfrm>
          <a:off x="1023905" y="9010702"/>
          <a:ext cx="579012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7878">
                  <a:extLst>
                    <a:ext uri="{9D8B030D-6E8A-4147-A177-3AD203B41FA5}">
                      <a16:colId xmlns:a16="http://schemas.microsoft.com/office/drawing/2014/main" val="1143413544"/>
                    </a:ext>
                  </a:extLst>
                </a:gridCol>
                <a:gridCol w="1920558">
                  <a:extLst>
                    <a:ext uri="{9D8B030D-6E8A-4147-A177-3AD203B41FA5}">
                      <a16:colId xmlns:a16="http://schemas.microsoft.com/office/drawing/2014/main" val="2789797048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1316936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Product_ID</a:t>
                      </a:r>
                      <a:r>
                        <a:rPr lang="en-US" u="sng" baseline="30000" dirty="0"/>
                        <a:t>@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Memory_size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Memory_Type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974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92D0376-2E3A-472F-A32C-53DE13A0354A}"/>
              </a:ext>
            </a:extLst>
          </p:cNvPr>
          <p:cNvSpPr txBox="1"/>
          <p:nvPr/>
        </p:nvSpPr>
        <p:spPr>
          <a:xfrm>
            <a:off x="1007395" y="8678061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ACF535-B917-4549-A264-74630C940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02906"/>
              </p:ext>
            </p:extLst>
          </p:nvPr>
        </p:nvGraphicFramePr>
        <p:xfrm>
          <a:off x="1023905" y="10279141"/>
          <a:ext cx="97249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7878">
                  <a:extLst>
                    <a:ext uri="{9D8B030D-6E8A-4147-A177-3AD203B41FA5}">
                      <a16:colId xmlns:a16="http://schemas.microsoft.com/office/drawing/2014/main" val="1919047002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1782753021"/>
                    </a:ext>
                  </a:extLst>
                </a:gridCol>
                <a:gridCol w="1527493">
                  <a:extLst>
                    <a:ext uri="{9D8B030D-6E8A-4147-A177-3AD203B41FA5}">
                      <a16:colId xmlns:a16="http://schemas.microsoft.com/office/drawing/2014/main" val="4179792247"/>
                    </a:ext>
                  </a:extLst>
                </a:gridCol>
                <a:gridCol w="837375">
                  <a:extLst>
                    <a:ext uri="{9D8B030D-6E8A-4147-A177-3AD203B41FA5}">
                      <a16:colId xmlns:a16="http://schemas.microsoft.com/office/drawing/2014/main" val="2939451027"/>
                    </a:ext>
                  </a:extLst>
                </a:gridCol>
                <a:gridCol w="1062419">
                  <a:extLst>
                    <a:ext uri="{9D8B030D-6E8A-4147-A177-3AD203B41FA5}">
                      <a16:colId xmlns:a16="http://schemas.microsoft.com/office/drawing/2014/main" val="2094170291"/>
                    </a:ext>
                  </a:extLst>
                </a:gridCol>
                <a:gridCol w="2030603">
                  <a:extLst>
                    <a:ext uri="{9D8B030D-6E8A-4147-A177-3AD203B41FA5}">
                      <a16:colId xmlns:a16="http://schemas.microsoft.com/office/drawing/2014/main" val="4270937122"/>
                    </a:ext>
                  </a:extLst>
                </a:gridCol>
                <a:gridCol w="1372252">
                  <a:extLst>
                    <a:ext uri="{9D8B030D-6E8A-4147-A177-3AD203B41FA5}">
                      <a16:colId xmlns:a16="http://schemas.microsoft.com/office/drawing/2014/main" val="1997119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Product_ID</a:t>
                      </a:r>
                      <a:r>
                        <a:rPr lang="en-US" u="sng" baseline="30000" dirty="0"/>
                        <a:t>@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LED_Color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Hotswapapble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Keycaps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41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6E124B1-783B-4514-B645-617918EB81D1}"/>
              </a:ext>
            </a:extLst>
          </p:cNvPr>
          <p:cNvSpPr txBox="1"/>
          <p:nvPr/>
        </p:nvSpPr>
        <p:spPr>
          <a:xfrm>
            <a:off x="1023905" y="9882822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keyboard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DF1CD50-26CE-436F-96BF-D24658DF2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228548"/>
              </p:ext>
            </p:extLst>
          </p:nvPr>
        </p:nvGraphicFramePr>
        <p:xfrm>
          <a:off x="1007395" y="11547580"/>
          <a:ext cx="736238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7878">
                  <a:extLst>
                    <a:ext uri="{9D8B030D-6E8A-4147-A177-3AD203B41FA5}">
                      <a16:colId xmlns:a16="http://schemas.microsoft.com/office/drawing/2014/main" val="1477568948"/>
                    </a:ext>
                  </a:extLst>
                </a:gridCol>
                <a:gridCol w="1706499">
                  <a:extLst>
                    <a:ext uri="{9D8B030D-6E8A-4147-A177-3AD203B41FA5}">
                      <a16:colId xmlns:a16="http://schemas.microsoft.com/office/drawing/2014/main" val="2639481238"/>
                    </a:ext>
                  </a:extLst>
                </a:gridCol>
                <a:gridCol w="2017903">
                  <a:extLst>
                    <a:ext uri="{9D8B030D-6E8A-4147-A177-3AD203B41FA5}">
                      <a16:colId xmlns:a16="http://schemas.microsoft.com/office/drawing/2014/main" val="2057798868"/>
                    </a:ext>
                  </a:extLst>
                </a:gridCol>
                <a:gridCol w="1820101">
                  <a:extLst>
                    <a:ext uri="{9D8B030D-6E8A-4147-A177-3AD203B41FA5}">
                      <a16:colId xmlns:a16="http://schemas.microsoft.com/office/drawing/2014/main" val="524815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Product_ID</a:t>
                      </a:r>
                      <a:r>
                        <a:rPr lang="en-US" u="sng" baseline="30000" dirty="0"/>
                        <a:t>@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CPU_socket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Memory_type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Form_Factor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725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DB6308C-79FF-401F-B8D7-8A44D170F6E4}"/>
              </a:ext>
            </a:extLst>
          </p:cNvPr>
          <p:cNvSpPr txBox="1"/>
          <p:nvPr/>
        </p:nvSpPr>
        <p:spPr>
          <a:xfrm>
            <a:off x="1007395" y="11091479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MOBO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49EB915-2745-40AD-8798-BEE3A04E1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51642"/>
              </p:ext>
            </p:extLst>
          </p:nvPr>
        </p:nvGraphicFramePr>
        <p:xfrm>
          <a:off x="1023905" y="12735110"/>
          <a:ext cx="5775643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7878">
                  <a:extLst>
                    <a:ext uri="{9D8B030D-6E8A-4147-A177-3AD203B41FA5}">
                      <a16:colId xmlns:a16="http://schemas.microsoft.com/office/drawing/2014/main" val="1477568948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639481238"/>
                    </a:ext>
                  </a:extLst>
                </a:gridCol>
                <a:gridCol w="1307592">
                  <a:extLst>
                    <a:ext uri="{9D8B030D-6E8A-4147-A177-3AD203B41FA5}">
                      <a16:colId xmlns:a16="http://schemas.microsoft.com/office/drawing/2014/main" val="2057798868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524815153"/>
                    </a:ext>
                  </a:extLst>
                </a:gridCol>
                <a:gridCol w="1068388">
                  <a:extLst>
                    <a:ext uri="{9D8B030D-6E8A-4147-A177-3AD203B41FA5}">
                      <a16:colId xmlns:a16="http://schemas.microsoft.com/office/drawing/2014/main" val="1257352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Product_ID</a:t>
                      </a:r>
                      <a:r>
                        <a:rPr lang="en-US" u="sng" baseline="30000" dirty="0"/>
                        <a:t>@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Wireless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7250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EDBE3C0-6A6F-402B-B1FE-DC41F34C8E44}"/>
              </a:ext>
            </a:extLst>
          </p:cNvPr>
          <p:cNvSpPr txBox="1"/>
          <p:nvPr/>
        </p:nvSpPr>
        <p:spPr>
          <a:xfrm>
            <a:off x="1023905" y="12279009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mouse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FDE0AB8-18C4-4737-9D38-065CDE0BE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99251"/>
              </p:ext>
            </p:extLst>
          </p:nvPr>
        </p:nvGraphicFramePr>
        <p:xfrm>
          <a:off x="1023905" y="13908002"/>
          <a:ext cx="579012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7878">
                  <a:extLst>
                    <a:ext uri="{9D8B030D-6E8A-4147-A177-3AD203B41FA5}">
                      <a16:colId xmlns:a16="http://schemas.microsoft.com/office/drawing/2014/main" val="1143413544"/>
                    </a:ext>
                  </a:extLst>
                </a:gridCol>
                <a:gridCol w="1920558">
                  <a:extLst>
                    <a:ext uri="{9D8B030D-6E8A-4147-A177-3AD203B41FA5}">
                      <a16:colId xmlns:a16="http://schemas.microsoft.com/office/drawing/2014/main" val="2789797048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1316936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Product_ID</a:t>
                      </a:r>
                      <a:r>
                        <a:rPr lang="en-US" u="sng" baseline="30000" dirty="0"/>
                        <a:t>@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Num_Core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Num_Thread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9747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D83AA4A-2CDD-4F88-804E-6FDD7784FE0A}"/>
              </a:ext>
            </a:extLst>
          </p:cNvPr>
          <p:cNvSpPr txBox="1"/>
          <p:nvPr/>
        </p:nvSpPr>
        <p:spPr>
          <a:xfrm>
            <a:off x="1023905" y="13460638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04440D1-2293-4150-98B6-B3DD28195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26253"/>
              </p:ext>
            </p:extLst>
          </p:nvPr>
        </p:nvGraphicFramePr>
        <p:xfrm>
          <a:off x="1007395" y="15068153"/>
          <a:ext cx="551440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7878">
                  <a:extLst>
                    <a:ext uri="{9D8B030D-6E8A-4147-A177-3AD203B41FA5}">
                      <a16:colId xmlns:a16="http://schemas.microsoft.com/office/drawing/2014/main" val="1143413544"/>
                    </a:ext>
                  </a:extLst>
                </a:gridCol>
                <a:gridCol w="2065846">
                  <a:extLst>
                    <a:ext uri="{9D8B030D-6E8A-4147-A177-3AD203B41FA5}">
                      <a16:colId xmlns:a16="http://schemas.microsoft.com/office/drawing/2014/main" val="2789797048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1316936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Product_ID</a:t>
                      </a:r>
                      <a:r>
                        <a:rPr lang="en-US" u="sng" baseline="30000" dirty="0"/>
                        <a:t>@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Freq.Response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Impedance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9747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9CE09AA-4DA4-4C7C-9E8B-091970598325}"/>
              </a:ext>
            </a:extLst>
          </p:cNvPr>
          <p:cNvSpPr txBox="1"/>
          <p:nvPr/>
        </p:nvSpPr>
        <p:spPr>
          <a:xfrm>
            <a:off x="1007395" y="14620789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Headset	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B941F43-5241-41E7-B5A8-C6126820A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74227"/>
              </p:ext>
            </p:extLst>
          </p:nvPr>
        </p:nvGraphicFramePr>
        <p:xfrm>
          <a:off x="1023905" y="16115495"/>
          <a:ext cx="359416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7878">
                  <a:extLst>
                    <a:ext uri="{9D8B030D-6E8A-4147-A177-3AD203B41FA5}">
                      <a16:colId xmlns:a16="http://schemas.microsoft.com/office/drawing/2014/main" val="3649069517"/>
                    </a:ext>
                  </a:extLst>
                </a:gridCol>
                <a:gridCol w="1776286">
                  <a:extLst>
                    <a:ext uri="{9D8B030D-6E8A-4147-A177-3AD203B41FA5}">
                      <a16:colId xmlns:a16="http://schemas.microsoft.com/office/drawing/2014/main" val="23063031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Product_ID</a:t>
                      </a:r>
                      <a:r>
                        <a:rPr lang="en-US" u="sng" baseline="30000" dirty="0"/>
                        <a:t>@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77353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2FAE1E9-F44A-4F6E-AADB-C6CBF1A54041}"/>
              </a:ext>
            </a:extLst>
          </p:cNvPr>
          <p:cNvSpPr txBox="1"/>
          <p:nvPr/>
        </p:nvSpPr>
        <p:spPr>
          <a:xfrm>
            <a:off x="1023905" y="15746163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HDD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6700352-C1D0-497E-9AC4-E3BBE76A7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474283"/>
              </p:ext>
            </p:extLst>
          </p:nvPr>
        </p:nvGraphicFramePr>
        <p:xfrm>
          <a:off x="1023905" y="17148930"/>
          <a:ext cx="359416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7878">
                  <a:extLst>
                    <a:ext uri="{9D8B030D-6E8A-4147-A177-3AD203B41FA5}">
                      <a16:colId xmlns:a16="http://schemas.microsoft.com/office/drawing/2014/main" val="3649069517"/>
                    </a:ext>
                  </a:extLst>
                </a:gridCol>
                <a:gridCol w="1776286">
                  <a:extLst>
                    <a:ext uri="{9D8B030D-6E8A-4147-A177-3AD203B41FA5}">
                      <a16:colId xmlns:a16="http://schemas.microsoft.com/office/drawing/2014/main" val="23063031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Product_ID</a:t>
                      </a:r>
                      <a:r>
                        <a:rPr lang="en-US" u="sng" baseline="30000" dirty="0"/>
                        <a:t>@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77353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074578A-9F91-4EFE-92E0-B29F07B38C62}"/>
              </a:ext>
            </a:extLst>
          </p:cNvPr>
          <p:cNvSpPr txBox="1"/>
          <p:nvPr/>
        </p:nvSpPr>
        <p:spPr>
          <a:xfrm>
            <a:off x="1023905" y="16779598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E0DB64F-87C0-4CC1-8FF0-C3AEAD185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189221"/>
              </p:ext>
            </p:extLst>
          </p:nvPr>
        </p:nvGraphicFramePr>
        <p:xfrm>
          <a:off x="1023905" y="18316680"/>
          <a:ext cx="816000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5653">
                  <a:extLst>
                    <a:ext uri="{9D8B030D-6E8A-4147-A177-3AD203B41FA5}">
                      <a16:colId xmlns:a16="http://schemas.microsoft.com/office/drawing/2014/main" val="1477568948"/>
                    </a:ext>
                  </a:extLst>
                </a:gridCol>
                <a:gridCol w="1920558">
                  <a:extLst>
                    <a:ext uri="{9D8B030D-6E8A-4147-A177-3AD203B41FA5}">
                      <a16:colId xmlns:a16="http://schemas.microsoft.com/office/drawing/2014/main" val="2639481238"/>
                    </a:ext>
                  </a:extLst>
                </a:gridCol>
                <a:gridCol w="2017903">
                  <a:extLst>
                    <a:ext uri="{9D8B030D-6E8A-4147-A177-3AD203B41FA5}">
                      <a16:colId xmlns:a16="http://schemas.microsoft.com/office/drawing/2014/main" val="2057798868"/>
                    </a:ext>
                  </a:extLst>
                </a:gridCol>
                <a:gridCol w="2425891">
                  <a:extLst>
                    <a:ext uri="{9D8B030D-6E8A-4147-A177-3AD203B41FA5}">
                      <a16:colId xmlns:a16="http://schemas.microsoft.com/office/drawing/2014/main" val="524815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Product_ID</a:t>
                      </a:r>
                      <a:r>
                        <a:rPr lang="en-US" u="sng" baseline="30000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Memory_size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Memory_type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Grphic_Processor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725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DACEE51-50B3-40C4-A262-2694193A94AE}"/>
              </a:ext>
            </a:extLst>
          </p:cNvPr>
          <p:cNvSpPr txBox="1"/>
          <p:nvPr/>
        </p:nvSpPr>
        <p:spPr>
          <a:xfrm>
            <a:off x="1023905" y="17860579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GPU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401C2134-FDCE-4BFD-BAC5-88D9DE6CF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08785"/>
              </p:ext>
            </p:extLst>
          </p:nvPr>
        </p:nvGraphicFramePr>
        <p:xfrm>
          <a:off x="1007395" y="3504252"/>
          <a:ext cx="872356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502">
                  <a:extLst>
                    <a:ext uri="{9D8B030D-6E8A-4147-A177-3AD203B41FA5}">
                      <a16:colId xmlns:a16="http://schemas.microsoft.com/office/drawing/2014/main" val="2904452458"/>
                    </a:ext>
                  </a:extLst>
                </a:gridCol>
                <a:gridCol w="1909953">
                  <a:extLst>
                    <a:ext uri="{9D8B030D-6E8A-4147-A177-3AD203B41FA5}">
                      <a16:colId xmlns:a16="http://schemas.microsoft.com/office/drawing/2014/main" val="3600345434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1852986891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2348209491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3736029151"/>
                    </a:ext>
                  </a:extLst>
                </a:gridCol>
                <a:gridCol w="2626868">
                  <a:extLst>
                    <a:ext uri="{9D8B030D-6E8A-4147-A177-3AD203B41FA5}">
                      <a16:colId xmlns:a16="http://schemas.microsoft.com/office/drawing/2014/main" val="529162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Order_Num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Product_ID</a:t>
                      </a:r>
                      <a:r>
                        <a:rPr lang="en-US" baseline="30000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Mode_of_Payment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3172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46554BA-E54B-4058-BB25-4A4D42871769}"/>
              </a:ext>
            </a:extLst>
          </p:cNvPr>
          <p:cNvSpPr txBox="1"/>
          <p:nvPr/>
        </p:nvSpPr>
        <p:spPr>
          <a:xfrm>
            <a:off x="1007395" y="3035178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A00699A1-5EF7-4B6C-B714-19AF2A7CA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18972"/>
              </p:ext>
            </p:extLst>
          </p:nvPr>
        </p:nvGraphicFramePr>
        <p:xfrm>
          <a:off x="1023905" y="2294634"/>
          <a:ext cx="336340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903">
                  <a:extLst>
                    <a:ext uri="{9D8B030D-6E8A-4147-A177-3AD203B41FA5}">
                      <a16:colId xmlns:a16="http://schemas.microsoft.com/office/drawing/2014/main" val="1705176686"/>
                    </a:ext>
                  </a:extLst>
                </a:gridCol>
                <a:gridCol w="1726502">
                  <a:extLst>
                    <a:ext uri="{9D8B030D-6E8A-4147-A177-3AD203B41FA5}">
                      <a16:colId xmlns:a16="http://schemas.microsoft.com/office/drawing/2014/main" val="28617792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Product_ID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Order_Num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1364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C803DE3-D0A3-4039-93E7-9335B0E847A2}"/>
              </a:ext>
            </a:extLst>
          </p:cNvPr>
          <p:cNvSpPr txBox="1"/>
          <p:nvPr/>
        </p:nvSpPr>
        <p:spPr>
          <a:xfrm>
            <a:off x="951818" y="1918292"/>
            <a:ext cx="570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Associative Entity from </a:t>
            </a:r>
            <a:r>
              <a:rPr lang="en-US" dirty="0" err="1"/>
              <a:t>Product_Order</a:t>
            </a:r>
            <a:endParaRPr lang="en-US" dirty="0"/>
          </a:p>
        </p:txBody>
      </p:sp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20230B19-737E-4143-A751-D758F8170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02850"/>
              </p:ext>
            </p:extLst>
          </p:nvPr>
        </p:nvGraphicFramePr>
        <p:xfrm>
          <a:off x="1007395" y="4808665"/>
          <a:ext cx="10757947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225">
                  <a:extLst>
                    <a:ext uri="{9D8B030D-6E8A-4147-A177-3AD203B41FA5}">
                      <a16:colId xmlns:a16="http://schemas.microsoft.com/office/drawing/2014/main" val="2904452458"/>
                    </a:ext>
                  </a:extLst>
                </a:gridCol>
                <a:gridCol w="1572566">
                  <a:extLst>
                    <a:ext uri="{9D8B030D-6E8A-4147-A177-3AD203B41FA5}">
                      <a16:colId xmlns:a16="http://schemas.microsoft.com/office/drawing/2014/main" val="3600345434"/>
                    </a:ext>
                  </a:extLst>
                </a:gridCol>
                <a:gridCol w="2212949">
                  <a:extLst>
                    <a:ext uri="{9D8B030D-6E8A-4147-A177-3AD203B41FA5}">
                      <a16:colId xmlns:a16="http://schemas.microsoft.com/office/drawing/2014/main" val="1852986891"/>
                    </a:ext>
                  </a:extLst>
                </a:gridCol>
                <a:gridCol w="666402">
                  <a:extLst>
                    <a:ext uri="{9D8B030D-6E8A-4147-A177-3AD203B41FA5}">
                      <a16:colId xmlns:a16="http://schemas.microsoft.com/office/drawing/2014/main" val="2348209491"/>
                    </a:ext>
                  </a:extLst>
                </a:gridCol>
                <a:gridCol w="1111519">
                  <a:extLst>
                    <a:ext uri="{9D8B030D-6E8A-4147-A177-3AD203B41FA5}">
                      <a16:colId xmlns:a16="http://schemas.microsoft.com/office/drawing/2014/main" val="3736029151"/>
                    </a:ext>
                  </a:extLst>
                </a:gridCol>
                <a:gridCol w="1874954">
                  <a:extLst>
                    <a:ext uri="{9D8B030D-6E8A-4147-A177-3AD203B41FA5}">
                      <a16:colId xmlns:a16="http://schemas.microsoft.com/office/drawing/2014/main" val="529162827"/>
                    </a:ext>
                  </a:extLst>
                </a:gridCol>
                <a:gridCol w="1392332">
                  <a:extLst>
                    <a:ext uri="{9D8B030D-6E8A-4147-A177-3AD203B41FA5}">
                      <a16:colId xmlns:a16="http://schemas.microsoft.com/office/drawing/2014/main" val="31121851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Receipt_Num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Order_Num</a:t>
                      </a:r>
                      <a:r>
                        <a:rPr lang="en-US" baseline="30000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Date_of_Transaction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Money_Received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Account_ID</a:t>
                      </a:r>
                      <a:r>
                        <a:rPr lang="en-US" baseline="30000" dirty="0"/>
                        <a:t>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3172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2760C8C-9C8A-4A7F-8330-085DACEAEEC6}"/>
              </a:ext>
            </a:extLst>
          </p:cNvPr>
          <p:cNvSpPr txBox="1"/>
          <p:nvPr/>
        </p:nvSpPr>
        <p:spPr>
          <a:xfrm>
            <a:off x="1023905" y="4288742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Receipt</a:t>
            </a:r>
          </a:p>
        </p:txBody>
      </p:sp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46105669-C15E-4C6D-B417-4F350D75B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93983"/>
              </p:ext>
            </p:extLst>
          </p:nvPr>
        </p:nvGraphicFramePr>
        <p:xfrm>
          <a:off x="1023905" y="6653668"/>
          <a:ext cx="10797015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32">
                  <a:extLst>
                    <a:ext uri="{9D8B030D-6E8A-4147-A177-3AD203B41FA5}">
                      <a16:colId xmlns:a16="http://schemas.microsoft.com/office/drawing/2014/main" val="2904452458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600345434"/>
                    </a:ext>
                  </a:extLst>
                </a:gridCol>
                <a:gridCol w="2169459">
                  <a:extLst>
                    <a:ext uri="{9D8B030D-6E8A-4147-A177-3AD203B41FA5}">
                      <a16:colId xmlns:a16="http://schemas.microsoft.com/office/drawing/2014/main" val="1852986891"/>
                    </a:ext>
                  </a:extLst>
                </a:gridCol>
                <a:gridCol w="1842262">
                  <a:extLst>
                    <a:ext uri="{9D8B030D-6E8A-4147-A177-3AD203B41FA5}">
                      <a16:colId xmlns:a16="http://schemas.microsoft.com/office/drawing/2014/main" val="2348209491"/>
                    </a:ext>
                  </a:extLst>
                </a:gridCol>
                <a:gridCol w="924220">
                  <a:extLst>
                    <a:ext uri="{9D8B030D-6E8A-4147-A177-3AD203B41FA5}">
                      <a16:colId xmlns:a16="http://schemas.microsoft.com/office/drawing/2014/main" val="3736029151"/>
                    </a:ext>
                  </a:extLst>
                </a:gridCol>
                <a:gridCol w="2222210">
                  <a:extLst>
                    <a:ext uri="{9D8B030D-6E8A-4147-A177-3AD203B41FA5}">
                      <a16:colId xmlns:a16="http://schemas.microsoft.com/office/drawing/2014/main" val="529162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/>
                        <a:t>Account_ID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account_username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account_password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account_access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3172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77356CF-8430-44C9-AFF7-AFBC403089AF}"/>
              </a:ext>
            </a:extLst>
          </p:cNvPr>
          <p:cNvSpPr txBox="1"/>
          <p:nvPr/>
        </p:nvSpPr>
        <p:spPr>
          <a:xfrm>
            <a:off x="951818" y="6280114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pos_account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2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541C175611E6458ED7C2476C15C393" ma:contentTypeVersion="15" ma:contentTypeDescription="Create a new document." ma:contentTypeScope="" ma:versionID="7a5d0018b7e975d84303e588824c0044">
  <xsd:schema xmlns:xsd="http://www.w3.org/2001/XMLSchema" xmlns:xs="http://www.w3.org/2001/XMLSchema" xmlns:p="http://schemas.microsoft.com/office/2006/metadata/properties" xmlns:ns1="http://schemas.microsoft.com/sharepoint/v3" xmlns:ns3="ea823ab8-0d38-409c-8fe6-0b6a8f0a6638" xmlns:ns4="9c5d203d-0f0f-4441-b4a0-d8cd27cad8ff" targetNamespace="http://schemas.microsoft.com/office/2006/metadata/properties" ma:root="true" ma:fieldsID="b89f0f34c601d7b5fa91003108724cca" ns1:_="" ns3:_="" ns4:_="">
    <xsd:import namespace="http://schemas.microsoft.com/sharepoint/v3"/>
    <xsd:import namespace="ea823ab8-0d38-409c-8fe6-0b6a8f0a6638"/>
    <xsd:import namespace="9c5d203d-0f0f-4441-b4a0-d8cd27cad8f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823ab8-0d38-409c-8fe6-0b6a8f0a66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5d203d-0f0f-4441-b4a0-d8cd27cad8f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48963B-CF01-448B-AB59-A4200BC7F454}">
  <ds:schemaRefs>
    <ds:schemaRef ds:uri="http://schemas.microsoft.com/sharepoint/v3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9c5d203d-0f0f-4441-b4a0-d8cd27cad8ff"/>
    <ds:schemaRef ds:uri="ea823ab8-0d38-409c-8fe6-0b6a8f0a663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EA6622E-95A9-47CE-BF97-4D57F53D0E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9E8EE-A2DF-400F-9CA4-7B37AEF08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a823ab8-0d38-409c-8fe6-0b6a8f0a6638"/>
    <ds:schemaRef ds:uri="9c5d203d-0f0f-4441-b4a0-d8cd27cad8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182</Words>
  <Application>Microsoft Office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Roxas, Karl Marx</dc:creator>
  <cp:lastModifiedBy>Roxas, Karl Marx</cp:lastModifiedBy>
  <cp:revision>2</cp:revision>
  <dcterms:created xsi:type="dcterms:W3CDTF">2022-02-22T08:01:11Z</dcterms:created>
  <dcterms:modified xsi:type="dcterms:W3CDTF">2022-02-22T08:51:35Z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0x01010035541C175611E6458ED7C2476C15C393</vt:lpwstr>
  </property>
</Properties>
</file>