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6" r:id="rId5"/>
    <p:sldId id="313" r:id="rId6"/>
    <p:sldId id="314" r:id="rId7"/>
    <p:sldId id="315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A32"/>
    <a:srgbClr val="E43600"/>
    <a:srgbClr val="EF8E53"/>
    <a:srgbClr val="FFCC0F"/>
    <a:srgbClr val="F4F4F4"/>
    <a:srgbClr val="F5F5F5"/>
    <a:srgbClr val="FEFEFE"/>
    <a:srgbClr val="000000"/>
    <a:srgbClr val="EFEFE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B76D-BEBF-4792-B9B5-5FAAE6AF91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5CD8-277B-45B8-A3F3-BBE0F82F1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B76D-BEBF-4792-B9B5-5FAAE6AF91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5CD8-277B-45B8-A3F3-BBE0F82F1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B76D-BEBF-4792-B9B5-5FAAE6AF91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5CD8-277B-45B8-A3F3-BBE0F82F1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B76D-BEBF-4792-B9B5-5FAAE6AF91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5CD8-277B-45B8-A3F3-BBE0F82F1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B76D-BEBF-4792-B9B5-5FAAE6AF91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5CD8-277B-45B8-A3F3-BBE0F82F1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B76D-BEBF-4792-B9B5-5FAAE6AF91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5CD8-277B-45B8-A3F3-BBE0F82F1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B76D-BEBF-4792-B9B5-5FAAE6AF91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5CD8-277B-45B8-A3F3-BBE0F82F1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B76D-BEBF-4792-B9B5-5FAAE6AF91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5CD8-277B-45B8-A3F3-BBE0F82F1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B76D-BEBF-4792-B9B5-5FAAE6AF91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5CD8-277B-45B8-A3F3-BBE0F82F1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B76D-BEBF-4792-B9B5-5FAAE6AF91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5CD8-277B-45B8-A3F3-BBE0F82F1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B76D-BEBF-4792-B9B5-5FAAE6AF91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5CD8-277B-45B8-A3F3-BBE0F82F1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4B76D-BEBF-4792-B9B5-5FAAE6AF91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45CD8-277B-45B8-A3F3-BBE0F82F13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wdp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7"/>
          <a:stretch>
            <a:fillRect/>
          </a:stretch>
        </p:blipFill>
        <p:spPr>
          <a:xfrm>
            <a:off x="0" y="-76200"/>
            <a:ext cx="12192000" cy="6934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5340" y="3098165"/>
            <a:ext cx="1117092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b="1" dirty="0" smtClean="0">
                <a:gradFill flip="none" rotWithShape="1">
                  <a:gsLst>
                    <a:gs pos="98788">
                      <a:srgbClr val="FFFFFF"/>
                    </a:gs>
                    <a:gs pos="48000">
                      <a:srgbClr val="FFBF03"/>
                    </a:gs>
                    <a:gs pos="0">
                      <a:srgbClr val="D77301"/>
                    </a:gs>
                  </a:gsLst>
                  <a:lin ang="27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Science </a:t>
            </a:r>
            <a:endParaRPr lang="en-US" altLang="zh-CN" sz="4400" b="1" dirty="0" smtClean="0">
              <a:gradFill flip="none" rotWithShape="1">
                <a:gsLst>
                  <a:gs pos="98788">
                    <a:srgbClr val="FFFFFF"/>
                  </a:gs>
                  <a:gs pos="48000">
                    <a:srgbClr val="FFBF03"/>
                  </a:gs>
                  <a:gs pos="0">
                    <a:srgbClr val="D77301"/>
                  </a:gs>
                </a:gsLst>
                <a:lin ang="27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4400" b="1" dirty="0" smtClean="0">
                <a:gradFill flip="none" rotWithShape="1">
                  <a:gsLst>
                    <a:gs pos="98788">
                      <a:srgbClr val="FFFFFF"/>
                    </a:gs>
                    <a:gs pos="48000">
                      <a:srgbClr val="FFBF03"/>
                    </a:gs>
                    <a:gs pos="0">
                      <a:srgbClr val="D77301"/>
                    </a:gs>
                  </a:gsLst>
                  <a:lin ang="27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400" b="1" dirty="0" smtClean="0">
                <a:gradFill flip="none" rotWithShape="1">
                  <a:gsLst>
                    <a:gs pos="98788">
                      <a:srgbClr val="FFFFFF"/>
                    </a:gs>
                    <a:gs pos="48000">
                      <a:srgbClr val="FFBF03"/>
                    </a:gs>
                    <a:gs pos="0">
                      <a:srgbClr val="D77301"/>
                    </a:gs>
                  </a:gsLst>
                  <a:lin ang="27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nd Technology</a:t>
            </a:r>
            <a:endParaRPr lang="en-US" altLang="zh-CN" sz="4400" b="1" dirty="0" smtClean="0">
              <a:gradFill flip="none" rotWithShape="1">
                <a:gsLst>
                  <a:gs pos="98788">
                    <a:srgbClr val="FFFFFF"/>
                  </a:gs>
                  <a:gs pos="48000">
                    <a:srgbClr val="FFBF03"/>
                  </a:gs>
                  <a:gs pos="0">
                    <a:srgbClr val="D77301"/>
                  </a:gs>
                </a:gsLst>
                <a:lin ang="27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67725" y="5749111"/>
            <a:ext cx="37242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b="1" dirty="0" smtClean="0">
                <a:gradFill>
                  <a:gsLst>
                    <a:gs pos="98788">
                      <a:srgbClr val="FFFFFF"/>
                    </a:gs>
                    <a:gs pos="48000">
                      <a:srgbClr val="FFBF03"/>
                    </a:gs>
                    <a:gs pos="0">
                      <a:srgbClr val="D77301"/>
                    </a:gs>
                  </a:gsLst>
                  <a:lin ang="2700000" scaled="1"/>
                </a:gradFill>
                <a:latin typeface="French Script MT" panose="03020402040607040605" charset="0"/>
                <a:ea typeface="微软雅黑" panose="020B0503020204020204" pitchFamily="34" charset="-122"/>
                <a:cs typeface="French Script MT" panose="03020402040607040605" charset="0"/>
              </a:rPr>
              <a:t>KarlvonDonitz</a:t>
            </a:r>
            <a:endParaRPr lang="en-US" altLang="zh-CN" sz="3200" b="1" dirty="0" smtClean="0">
              <a:gradFill>
                <a:gsLst>
                  <a:gs pos="98788">
                    <a:srgbClr val="FFFFFF"/>
                  </a:gs>
                  <a:gs pos="48000">
                    <a:srgbClr val="FFBF03"/>
                  </a:gs>
                  <a:gs pos="0">
                    <a:srgbClr val="D77301"/>
                  </a:gs>
                </a:gsLst>
                <a:lin ang="2700000" scaled="1"/>
              </a:gradFill>
              <a:latin typeface="French Script MT" panose="03020402040607040605" charset="0"/>
              <a:ea typeface="微软雅黑" panose="020B0503020204020204" pitchFamily="34" charset="-122"/>
              <a:cs typeface="French Script MT" panose="03020402040607040605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15887" y="2712179"/>
            <a:ext cx="3322410" cy="1433643"/>
          </a:xfrm>
          <a:prstGeom prst="rect">
            <a:avLst/>
          </a:prstGeom>
          <a:solidFill>
            <a:srgbClr val="F8BB06"/>
          </a:solidFill>
          <a:ln>
            <a:solidFill>
              <a:srgbClr val="FFCA0D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12700"/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538296" y="2712178"/>
            <a:ext cx="5653704" cy="1433643"/>
          </a:xfrm>
          <a:prstGeom prst="rect">
            <a:avLst/>
          </a:prstGeom>
          <a:noFill/>
          <a:ln>
            <a:solidFill>
              <a:srgbClr val="F4F4F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5000"/>
                    <a:lumOff val="3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64539" y="3013500"/>
            <a:ext cx="2025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44670" y="3076339"/>
            <a:ext cx="490855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b="1" dirty="0" smtClean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 introduction</a:t>
            </a:r>
            <a:endParaRPr lang="zh-CN" altLang="en-US" sz="4400" b="1" dirty="0" smtClean="0">
              <a:ln w="1270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7"/>
          <a:stretch>
            <a:fillRect/>
          </a:stretch>
        </p:blipFill>
        <p:spPr>
          <a:xfrm>
            <a:off x="0" y="0"/>
            <a:ext cx="3608763" cy="205248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7"/>
          <a:stretch>
            <a:fillRect/>
          </a:stretch>
        </p:blipFill>
        <p:spPr>
          <a:xfrm rot="10800000">
            <a:off x="8583237" y="4805516"/>
            <a:ext cx="3608763" cy="2052484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7"/>
          <a:stretch>
            <a:fillRect/>
          </a:stretch>
        </p:blipFill>
        <p:spPr>
          <a:xfrm>
            <a:off x="0" y="0"/>
            <a:ext cx="3608763" cy="20524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7"/>
          <a:stretch>
            <a:fillRect/>
          </a:stretch>
        </p:blipFill>
        <p:spPr>
          <a:xfrm rot="10800000">
            <a:off x="8583237" y="4805516"/>
            <a:ext cx="3608763" cy="205248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8351" y="190605"/>
            <a:ext cx="27609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 smtClean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Self introduction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08351" y="842874"/>
            <a:ext cx="11831769" cy="0"/>
          </a:xfrm>
          <a:prstGeom prst="line">
            <a:avLst/>
          </a:prstGeom>
          <a:ln>
            <a:solidFill>
              <a:srgbClr val="FFCC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695055" y="1221105"/>
            <a:ext cx="2930525" cy="259969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2" name="文本框 11"/>
          <p:cNvSpPr txBox="1"/>
          <p:nvPr/>
        </p:nvSpPr>
        <p:spPr>
          <a:xfrm>
            <a:off x="859155" y="2052320"/>
            <a:ext cx="7089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i="1" dirty="0" smtClean="0">
                <a:solidFill>
                  <a:srgbClr val="F6F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Cisco Certified Internetwork Expert</a:t>
            </a:r>
            <a:endParaRPr lang="zh-CN" altLang="en-US" sz="2400" i="1" dirty="0" smtClean="0">
              <a:solidFill>
                <a:srgbClr val="F6F6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9155" y="2804160"/>
            <a:ext cx="7089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i="1" dirty="0" smtClean="0">
                <a:solidFill>
                  <a:srgbClr val="F6F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 Developer</a:t>
            </a:r>
            <a:endParaRPr lang="zh-CN" altLang="en-US" sz="2400" i="1" dirty="0" smtClean="0">
              <a:solidFill>
                <a:srgbClr val="F6F6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9155" y="3556635"/>
            <a:ext cx="7089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 dirty="0" smtClean="0">
                <a:solidFill>
                  <a:srgbClr val="F6F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</a:t>
            </a:r>
            <a:r>
              <a:rPr lang="zh-CN" altLang="en-US" sz="2400" i="1" dirty="0" smtClean="0">
                <a:solidFill>
                  <a:srgbClr val="F6F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Developer</a:t>
            </a:r>
            <a:endParaRPr lang="zh-CN" altLang="en-US" sz="2400" i="1" dirty="0" smtClean="0">
              <a:solidFill>
                <a:srgbClr val="F6F6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59155" y="4302760"/>
            <a:ext cx="7089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i="1" dirty="0" smtClean="0">
                <a:solidFill>
                  <a:srgbClr val="F6F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Illustrator</a:t>
            </a:r>
            <a:endParaRPr sz="2400" i="1" dirty="0" smtClean="0">
              <a:solidFill>
                <a:srgbClr val="F6F6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15887" y="2712179"/>
            <a:ext cx="3322410" cy="1433643"/>
          </a:xfrm>
          <a:prstGeom prst="rect">
            <a:avLst/>
          </a:prstGeom>
          <a:solidFill>
            <a:srgbClr val="F8BB06"/>
          </a:solidFill>
          <a:ln>
            <a:solidFill>
              <a:srgbClr val="FFCA0D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12700"/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538296" y="2712178"/>
            <a:ext cx="5653704" cy="1433643"/>
          </a:xfrm>
          <a:prstGeom prst="rect">
            <a:avLst/>
          </a:prstGeom>
          <a:noFill/>
          <a:ln>
            <a:solidFill>
              <a:srgbClr val="F4F4F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5000"/>
                    <a:lumOff val="3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64539" y="3013500"/>
            <a:ext cx="200596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98010" y="3137299"/>
            <a:ext cx="50615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 smtClean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your own direction</a:t>
            </a:r>
            <a:endParaRPr lang="zh-CN" altLang="en-US" sz="3200" b="1" dirty="0" smtClean="0">
              <a:ln w="1270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7"/>
          <a:stretch>
            <a:fillRect/>
          </a:stretch>
        </p:blipFill>
        <p:spPr>
          <a:xfrm>
            <a:off x="0" y="0"/>
            <a:ext cx="3608763" cy="205248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7"/>
          <a:stretch>
            <a:fillRect/>
          </a:stretch>
        </p:blipFill>
        <p:spPr>
          <a:xfrm rot="10800000">
            <a:off x="8583237" y="4805516"/>
            <a:ext cx="3608763" cy="2052484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7"/>
          <a:stretch>
            <a:fillRect/>
          </a:stretch>
        </p:blipFill>
        <p:spPr>
          <a:xfrm>
            <a:off x="0" y="0"/>
            <a:ext cx="3608763" cy="20524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7"/>
          <a:stretch>
            <a:fillRect/>
          </a:stretch>
        </p:blipFill>
        <p:spPr>
          <a:xfrm rot="10800000">
            <a:off x="8583237" y="4805516"/>
            <a:ext cx="3608763" cy="205248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8351" y="190605"/>
            <a:ext cx="31769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Different directions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08351" y="842874"/>
            <a:ext cx="11831769" cy="0"/>
          </a:xfrm>
          <a:prstGeom prst="line">
            <a:avLst/>
          </a:prstGeom>
          <a:ln>
            <a:solidFill>
              <a:srgbClr val="FFCC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 txBox="1"/>
          <p:nvPr/>
        </p:nvSpPr>
        <p:spPr>
          <a:xfrm>
            <a:off x="6123727" y="2307779"/>
            <a:ext cx="3194845" cy="357795"/>
          </a:xfrm>
          <a:prstGeom prst="rect">
            <a:avLst/>
          </a:prstGeom>
        </p:spPr>
        <p:txBody>
          <a:bodyPr vert="horz" lIns="0" tIns="0" rIns="0" bIns="0" rtlCol="0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accent6"/>
                </a:solidFill>
                <a:latin typeface="Sinkin Sans 300 Light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inkin Sans 300 Light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inkin Sans 300 Light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inkin Sans 300 Light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inkin Sans 300 Light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Hardware Engineer</a:t>
            </a:r>
            <a:endParaRPr lang="zh-CN" altLang="en-US" sz="2400" b="1" dirty="0">
              <a:solidFill>
                <a:srgbClr val="FEFEF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Shape 584"/>
          <p:cNvSpPr/>
          <p:nvPr/>
        </p:nvSpPr>
        <p:spPr>
          <a:xfrm>
            <a:off x="5295427" y="3070822"/>
            <a:ext cx="1541869" cy="1588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10711" y="18083"/>
                </a:lnTo>
                <a:cubicBezTo>
                  <a:pt x="14734" y="18083"/>
                  <a:pt x="17995" y="14822"/>
                  <a:pt x="17995" y="10799"/>
                </a:cubicBezTo>
                <a:cubicBezTo>
                  <a:pt x="17995" y="6777"/>
                  <a:pt x="14734" y="3516"/>
                  <a:pt x="10711" y="3516"/>
                </a:cubicBezTo>
                <a:cubicBezTo>
                  <a:pt x="6688" y="3516"/>
                  <a:pt x="3427" y="6777"/>
                  <a:pt x="3427" y="10799"/>
                </a:cubicBezTo>
                <a:close/>
              </a:path>
            </a:pathLst>
          </a:custGeom>
          <a:solidFill>
            <a:srgbClr val="FFCC0F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kumimoji="0" sz="3600" b="0" i="0" u="none" strike="noStrike" kern="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Shape 583"/>
          <p:cNvSpPr/>
          <p:nvPr/>
        </p:nvSpPr>
        <p:spPr>
          <a:xfrm rot="10800000">
            <a:off x="3993486" y="3063588"/>
            <a:ext cx="1541869" cy="1588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10711" y="18083"/>
                </a:lnTo>
                <a:cubicBezTo>
                  <a:pt x="14734" y="18083"/>
                  <a:pt x="17995" y="14822"/>
                  <a:pt x="17995" y="10799"/>
                </a:cubicBezTo>
                <a:cubicBezTo>
                  <a:pt x="17995" y="6777"/>
                  <a:pt x="14734" y="3516"/>
                  <a:pt x="10711" y="3516"/>
                </a:cubicBezTo>
                <a:cubicBezTo>
                  <a:pt x="6688" y="3516"/>
                  <a:pt x="3427" y="6777"/>
                  <a:pt x="3427" y="10799"/>
                </a:cubicBezTo>
                <a:close/>
              </a:path>
            </a:pathLst>
          </a:custGeom>
          <a:solidFill>
            <a:srgbClr val="ECECEC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kumimoji="0" sz="3600" b="0" i="0" u="none" strike="noStrike" kern="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" name="Shape 585"/>
          <p:cNvSpPr/>
          <p:nvPr/>
        </p:nvSpPr>
        <p:spPr>
          <a:xfrm rot="10800000">
            <a:off x="5295427" y="4391051"/>
            <a:ext cx="1541869" cy="1588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10711" y="18083"/>
                </a:lnTo>
                <a:cubicBezTo>
                  <a:pt x="14734" y="18083"/>
                  <a:pt x="17995" y="14822"/>
                  <a:pt x="17995" y="10799"/>
                </a:cubicBezTo>
                <a:cubicBezTo>
                  <a:pt x="17995" y="6777"/>
                  <a:pt x="14734" y="3516"/>
                  <a:pt x="10711" y="3516"/>
                </a:cubicBezTo>
                <a:cubicBezTo>
                  <a:pt x="6688" y="3516"/>
                  <a:pt x="3427" y="6777"/>
                  <a:pt x="3427" y="10799"/>
                </a:cubicBezTo>
                <a:close/>
              </a:path>
            </a:pathLst>
          </a:custGeom>
          <a:solidFill>
            <a:srgbClr val="ECECEC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kumimoji="0" sz="3600" b="0" i="0" u="none" strike="noStrike" kern="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" name="Shape 586"/>
          <p:cNvSpPr/>
          <p:nvPr/>
        </p:nvSpPr>
        <p:spPr>
          <a:xfrm>
            <a:off x="6587953" y="4413412"/>
            <a:ext cx="1541869" cy="1588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10711" y="18083"/>
                </a:lnTo>
                <a:cubicBezTo>
                  <a:pt x="14734" y="18083"/>
                  <a:pt x="17995" y="14822"/>
                  <a:pt x="17995" y="10799"/>
                </a:cubicBezTo>
                <a:cubicBezTo>
                  <a:pt x="17995" y="6777"/>
                  <a:pt x="14734" y="3516"/>
                  <a:pt x="10711" y="3516"/>
                </a:cubicBezTo>
                <a:cubicBezTo>
                  <a:pt x="6688" y="3516"/>
                  <a:pt x="3427" y="6777"/>
                  <a:pt x="3427" y="10799"/>
                </a:cubicBezTo>
                <a:close/>
              </a:path>
            </a:pathLst>
          </a:custGeom>
          <a:solidFill>
            <a:srgbClr val="FFCC0F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kumimoji="0" sz="3600" b="0" i="0" u="none" strike="noStrike" kern="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" name="Shape 591"/>
          <p:cNvSpPr/>
          <p:nvPr/>
        </p:nvSpPr>
        <p:spPr>
          <a:xfrm>
            <a:off x="4404772" y="2157416"/>
            <a:ext cx="719295" cy="741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CC0F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kumimoji="0" sz="3600" b="0" i="0" u="none" strike="noStrike" kern="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Shape 596"/>
          <p:cNvSpPr/>
          <p:nvPr/>
        </p:nvSpPr>
        <p:spPr>
          <a:xfrm>
            <a:off x="6999239" y="4837176"/>
            <a:ext cx="719295" cy="741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CC0F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kumimoji="0" sz="3600" b="0" i="0" u="none" strike="noStrike" kern="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" name="Shape 4471"/>
          <p:cNvSpPr/>
          <p:nvPr/>
        </p:nvSpPr>
        <p:spPr>
          <a:xfrm>
            <a:off x="7218926" y="5080891"/>
            <a:ext cx="281193" cy="254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40" y="15832"/>
                </a:moveTo>
                <a:lnTo>
                  <a:pt x="2160" y="15832"/>
                </a:lnTo>
                <a:lnTo>
                  <a:pt x="2160" y="2209"/>
                </a:lnTo>
                <a:lnTo>
                  <a:pt x="19440" y="2209"/>
                </a:lnTo>
                <a:cubicBezTo>
                  <a:pt x="19440" y="2209"/>
                  <a:pt x="19440" y="15832"/>
                  <a:pt x="19440" y="15832"/>
                </a:cubicBezTo>
                <a:close/>
                <a:moveTo>
                  <a:pt x="19440" y="0"/>
                </a:moveTo>
                <a:lnTo>
                  <a:pt x="2160" y="0"/>
                </a:lnTo>
                <a:cubicBezTo>
                  <a:pt x="971" y="0"/>
                  <a:pt x="0" y="1104"/>
                  <a:pt x="0" y="2455"/>
                </a:cubicBezTo>
                <a:lnTo>
                  <a:pt x="0" y="15955"/>
                </a:lnTo>
                <a:cubicBezTo>
                  <a:pt x="0" y="17304"/>
                  <a:pt x="953" y="18627"/>
                  <a:pt x="2119" y="18891"/>
                </a:cubicBezTo>
                <a:lnTo>
                  <a:pt x="6839" y="19964"/>
                </a:lnTo>
                <a:cubicBezTo>
                  <a:pt x="6839" y="19964"/>
                  <a:pt x="2775" y="21600"/>
                  <a:pt x="5400" y="21600"/>
                </a:cubicBezTo>
                <a:lnTo>
                  <a:pt x="16200" y="21600"/>
                </a:lnTo>
                <a:cubicBezTo>
                  <a:pt x="18825" y="21600"/>
                  <a:pt x="14761" y="19964"/>
                  <a:pt x="14761" y="19964"/>
                </a:cubicBezTo>
                <a:lnTo>
                  <a:pt x="19483" y="18891"/>
                </a:lnTo>
                <a:cubicBezTo>
                  <a:pt x="20647" y="18627"/>
                  <a:pt x="21600" y="17304"/>
                  <a:pt x="21600" y="15955"/>
                </a:cubicBezTo>
                <a:lnTo>
                  <a:pt x="21600" y="2455"/>
                </a:lnTo>
                <a:cubicBezTo>
                  <a:pt x="21600" y="1104"/>
                  <a:pt x="20629" y="0"/>
                  <a:pt x="19440" y="0"/>
                </a:cubicBezTo>
                <a:close/>
              </a:path>
            </a:pathLst>
          </a:custGeom>
          <a:solidFill>
            <a:sysClr val="window" lastClr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EFEF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inkin Sans 400 Regular"/>
              <a:ea typeface="Sinkin Sans 400 Regular"/>
              <a:cs typeface="Sinkin Sans 400 Regular"/>
              <a:sym typeface="Sinkin Sans 400 Regular"/>
            </a:endParaRPr>
          </a:p>
        </p:txBody>
      </p:sp>
      <p:sp>
        <p:nvSpPr>
          <p:cNvPr id="19" name="Shape 604"/>
          <p:cNvSpPr/>
          <p:nvPr/>
        </p:nvSpPr>
        <p:spPr>
          <a:xfrm>
            <a:off x="5706714" y="3494586"/>
            <a:ext cx="719295" cy="741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CC0F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kumimoji="0" sz="3600" b="0" i="0" u="none" strike="noStrike" kern="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" name="Shape 4398"/>
          <p:cNvSpPr/>
          <p:nvPr/>
        </p:nvSpPr>
        <p:spPr>
          <a:xfrm>
            <a:off x="5900848" y="3694621"/>
            <a:ext cx="331028" cy="341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lnTo>
                  <a:pt x="13730" y="8251"/>
                </a:lnTo>
                <a:lnTo>
                  <a:pt x="21600" y="8251"/>
                </a:lnTo>
                <a:lnTo>
                  <a:pt x="15179" y="13096"/>
                </a:lnTo>
                <a:lnTo>
                  <a:pt x="17474" y="21600"/>
                </a:lnTo>
                <a:lnTo>
                  <a:pt x="10799" y="16501"/>
                </a:lnTo>
                <a:lnTo>
                  <a:pt x="4126" y="21600"/>
                </a:lnTo>
                <a:lnTo>
                  <a:pt x="6421" y="13096"/>
                </a:lnTo>
                <a:lnTo>
                  <a:pt x="0" y="8251"/>
                </a:lnTo>
                <a:lnTo>
                  <a:pt x="7869" y="8251"/>
                </a:lnTo>
                <a:cubicBezTo>
                  <a:pt x="7869" y="8251"/>
                  <a:pt x="10799" y="0"/>
                  <a:pt x="10799" y="0"/>
                </a:cubicBezTo>
                <a:close/>
              </a:path>
            </a:pathLst>
          </a:custGeom>
          <a:solidFill>
            <a:sysClr val="window" lastClr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EFEF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inkin Sans 400 Regular"/>
              <a:ea typeface="Sinkin Sans 400 Regular"/>
              <a:cs typeface="Sinkin Sans 400 Regular"/>
              <a:sym typeface="Sinkin Sans 400 Regular"/>
            </a:endParaRPr>
          </a:p>
        </p:txBody>
      </p:sp>
      <p:sp>
        <p:nvSpPr>
          <p:cNvPr id="21" name="Shape 601"/>
          <p:cNvSpPr/>
          <p:nvPr/>
        </p:nvSpPr>
        <p:spPr>
          <a:xfrm>
            <a:off x="4404772" y="3490147"/>
            <a:ext cx="719295" cy="741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CECEC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kumimoji="0" sz="3600" b="0" i="0" u="none" strike="noStrike" kern="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" name="Shape 4451"/>
          <p:cNvSpPr/>
          <p:nvPr/>
        </p:nvSpPr>
        <p:spPr>
          <a:xfrm>
            <a:off x="4655260" y="3751302"/>
            <a:ext cx="218322" cy="282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15" h="21072" extrusionOk="0">
                <a:moveTo>
                  <a:pt x="17468" y="6506"/>
                </a:moveTo>
                <a:cubicBezTo>
                  <a:pt x="16410" y="7763"/>
                  <a:pt x="15333" y="6878"/>
                  <a:pt x="13824" y="5996"/>
                </a:cubicBezTo>
                <a:cubicBezTo>
                  <a:pt x="12317" y="5116"/>
                  <a:pt x="10950" y="4575"/>
                  <a:pt x="12006" y="3318"/>
                </a:cubicBezTo>
                <a:cubicBezTo>
                  <a:pt x="13062" y="2059"/>
                  <a:pt x="15140" y="1754"/>
                  <a:pt x="16648" y="2634"/>
                </a:cubicBezTo>
                <a:cubicBezTo>
                  <a:pt x="18155" y="3515"/>
                  <a:pt x="18522" y="5248"/>
                  <a:pt x="17468" y="6506"/>
                </a:cubicBezTo>
                <a:close/>
                <a:moveTo>
                  <a:pt x="20868" y="4865"/>
                </a:moveTo>
                <a:cubicBezTo>
                  <a:pt x="20191" y="1663"/>
                  <a:pt x="16530" y="-474"/>
                  <a:pt x="12691" y="90"/>
                </a:cubicBezTo>
                <a:cubicBezTo>
                  <a:pt x="8853" y="655"/>
                  <a:pt x="5613" y="3118"/>
                  <a:pt x="6290" y="6320"/>
                </a:cubicBezTo>
                <a:cubicBezTo>
                  <a:pt x="6436" y="7009"/>
                  <a:pt x="6840" y="8088"/>
                  <a:pt x="7318" y="8862"/>
                </a:cubicBezTo>
                <a:lnTo>
                  <a:pt x="346" y="17166"/>
                </a:lnTo>
                <a:cubicBezTo>
                  <a:pt x="90" y="17473"/>
                  <a:pt x="-56" y="18024"/>
                  <a:pt x="20" y="18392"/>
                </a:cubicBezTo>
                <a:lnTo>
                  <a:pt x="470" y="20511"/>
                </a:lnTo>
                <a:cubicBezTo>
                  <a:pt x="547" y="20879"/>
                  <a:pt x="971" y="21126"/>
                  <a:pt x="1412" y="21061"/>
                </a:cubicBezTo>
                <a:lnTo>
                  <a:pt x="3454" y="20761"/>
                </a:lnTo>
                <a:cubicBezTo>
                  <a:pt x="3895" y="20696"/>
                  <a:pt x="4457" y="20387"/>
                  <a:pt x="4700" y="20072"/>
                </a:cubicBezTo>
                <a:lnTo>
                  <a:pt x="7456" y="16513"/>
                </a:lnTo>
                <a:lnTo>
                  <a:pt x="7480" y="16490"/>
                </a:lnTo>
                <a:lnTo>
                  <a:pt x="9346" y="16216"/>
                </a:lnTo>
                <a:lnTo>
                  <a:pt x="12566" y="12046"/>
                </a:lnTo>
                <a:cubicBezTo>
                  <a:pt x="13623" y="12195"/>
                  <a:pt x="15142" y="12146"/>
                  <a:pt x="16039" y="12013"/>
                </a:cubicBezTo>
                <a:cubicBezTo>
                  <a:pt x="19878" y="11449"/>
                  <a:pt x="21544" y="8068"/>
                  <a:pt x="20868" y="4865"/>
                </a:cubicBezTo>
                <a:close/>
              </a:path>
            </a:pathLst>
          </a:custGeom>
          <a:solidFill>
            <a:srgbClr val="FFCC0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EFEF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inkin Sans 400 Regular"/>
              <a:ea typeface="Sinkin Sans 400 Regular"/>
              <a:cs typeface="Sinkin Sans 400 Regular"/>
              <a:sym typeface="Sinkin Sans 400 Regular"/>
            </a:endParaRPr>
          </a:p>
        </p:txBody>
      </p:sp>
      <p:sp>
        <p:nvSpPr>
          <p:cNvPr id="23" name="Shape 588"/>
          <p:cNvSpPr/>
          <p:nvPr/>
        </p:nvSpPr>
        <p:spPr>
          <a:xfrm>
            <a:off x="5706714" y="4814816"/>
            <a:ext cx="719295" cy="741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CECEC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kumimoji="0" sz="3600" b="0" i="0" u="none" strike="noStrike" kern="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" name="Shape 4443"/>
          <p:cNvSpPr/>
          <p:nvPr/>
        </p:nvSpPr>
        <p:spPr>
          <a:xfrm>
            <a:off x="5929211" y="5044064"/>
            <a:ext cx="274300" cy="282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96" y="15577"/>
                </a:moveTo>
                <a:cubicBezTo>
                  <a:pt x="12144" y="16865"/>
                  <a:pt x="9844" y="18851"/>
                  <a:pt x="8177" y="21278"/>
                </a:cubicBezTo>
                <a:cubicBezTo>
                  <a:pt x="9017" y="21487"/>
                  <a:pt x="9895" y="21600"/>
                  <a:pt x="10801" y="21600"/>
                </a:cubicBezTo>
                <a:cubicBezTo>
                  <a:pt x="12429" y="21600"/>
                  <a:pt x="13973" y="21237"/>
                  <a:pt x="15358" y="20591"/>
                </a:cubicBezTo>
                <a:cubicBezTo>
                  <a:pt x="15580" y="19502"/>
                  <a:pt x="15699" y="18376"/>
                  <a:pt x="15699" y="17222"/>
                </a:cubicBezTo>
                <a:cubicBezTo>
                  <a:pt x="15699" y="16807"/>
                  <a:pt x="15679" y="16394"/>
                  <a:pt x="15648" y="15985"/>
                </a:cubicBezTo>
                <a:cubicBezTo>
                  <a:pt x="15371" y="15896"/>
                  <a:pt x="15116" y="15757"/>
                  <a:pt x="14896" y="15577"/>
                </a:cubicBezTo>
                <a:close/>
                <a:moveTo>
                  <a:pt x="18049" y="2796"/>
                </a:moveTo>
                <a:cubicBezTo>
                  <a:pt x="16319" y="2963"/>
                  <a:pt x="14667" y="3397"/>
                  <a:pt x="13127" y="4050"/>
                </a:cubicBezTo>
                <a:cubicBezTo>
                  <a:pt x="13136" y="4125"/>
                  <a:pt x="13139" y="4202"/>
                  <a:pt x="13139" y="4280"/>
                </a:cubicBezTo>
                <a:cubicBezTo>
                  <a:pt x="13139" y="4642"/>
                  <a:pt x="13052" y="4984"/>
                  <a:pt x="12904" y="5289"/>
                </a:cubicBezTo>
                <a:cubicBezTo>
                  <a:pt x="14441" y="7094"/>
                  <a:pt x="15635" y="9198"/>
                  <a:pt x="16388" y="11500"/>
                </a:cubicBezTo>
                <a:cubicBezTo>
                  <a:pt x="17323" y="11517"/>
                  <a:pt x="18121" y="12090"/>
                  <a:pt x="18465" y="12903"/>
                </a:cubicBezTo>
                <a:cubicBezTo>
                  <a:pt x="19505" y="12797"/>
                  <a:pt x="20517" y="12599"/>
                  <a:pt x="21493" y="12312"/>
                </a:cubicBezTo>
                <a:cubicBezTo>
                  <a:pt x="21562" y="11817"/>
                  <a:pt x="21600" y="11314"/>
                  <a:pt x="21600" y="10799"/>
                </a:cubicBezTo>
                <a:cubicBezTo>
                  <a:pt x="21600" y="7626"/>
                  <a:pt x="20230" y="4772"/>
                  <a:pt x="18049" y="2796"/>
                </a:cubicBezTo>
                <a:close/>
                <a:moveTo>
                  <a:pt x="13739" y="14349"/>
                </a:moveTo>
                <a:cubicBezTo>
                  <a:pt x="11074" y="13908"/>
                  <a:pt x="8601" y="12890"/>
                  <a:pt x="6450" y="11433"/>
                </a:cubicBezTo>
                <a:cubicBezTo>
                  <a:pt x="6101" y="11646"/>
                  <a:pt x="5691" y="11773"/>
                  <a:pt x="5251" y="11773"/>
                </a:cubicBezTo>
                <a:cubicBezTo>
                  <a:pt x="5090" y="11773"/>
                  <a:pt x="4933" y="11755"/>
                  <a:pt x="4781" y="11724"/>
                </a:cubicBezTo>
                <a:cubicBezTo>
                  <a:pt x="3750" y="13677"/>
                  <a:pt x="3093" y="15854"/>
                  <a:pt x="2903" y="18164"/>
                </a:cubicBezTo>
                <a:cubicBezTo>
                  <a:pt x="3931" y="19266"/>
                  <a:pt x="5186" y="20154"/>
                  <a:pt x="6595" y="20750"/>
                </a:cubicBezTo>
                <a:cubicBezTo>
                  <a:pt x="8345" y="18059"/>
                  <a:pt x="10792" y="15833"/>
                  <a:pt x="13739" y="14349"/>
                </a:cubicBezTo>
                <a:close/>
                <a:moveTo>
                  <a:pt x="17258" y="15906"/>
                </a:moveTo>
                <a:cubicBezTo>
                  <a:pt x="17290" y="16340"/>
                  <a:pt x="17306" y="16780"/>
                  <a:pt x="17306" y="17222"/>
                </a:cubicBezTo>
                <a:cubicBezTo>
                  <a:pt x="17306" y="18003"/>
                  <a:pt x="17256" y="18770"/>
                  <a:pt x="17163" y="19525"/>
                </a:cubicBezTo>
                <a:cubicBezTo>
                  <a:pt x="18993" y="18186"/>
                  <a:pt x="20389" y="16288"/>
                  <a:pt x="21091" y="14080"/>
                </a:cubicBezTo>
                <a:cubicBezTo>
                  <a:pt x="20259" y="14281"/>
                  <a:pt x="19403" y="14425"/>
                  <a:pt x="18531" y="14508"/>
                </a:cubicBezTo>
                <a:cubicBezTo>
                  <a:pt x="18326" y="15137"/>
                  <a:pt x="17860" y="15646"/>
                  <a:pt x="17258" y="15906"/>
                </a:cubicBezTo>
                <a:close/>
                <a:moveTo>
                  <a:pt x="14278" y="12804"/>
                </a:moveTo>
                <a:cubicBezTo>
                  <a:pt x="14421" y="12507"/>
                  <a:pt x="14624" y="12244"/>
                  <a:pt x="14874" y="12035"/>
                </a:cubicBezTo>
                <a:cubicBezTo>
                  <a:pt x="14196" y="9947"/>
                  <a:pt x="13122" y="8037"/>
                  <a:pt x="11738" y="6396"/>
                </a:cubicBezTo>
                <a:cubicBezTo>
                  <a:pt x="11462" y="6512"/>
                  <a:pt x="11160" y="6577"/>
                  <a:pt x="10842" y="6577"/>
                </a:cubicBezTo>
                <a:cubicBezTo>
                  <a:pt x="10343" y="6577"/>
                  <a:pt x="9883" y="6417"/>
                  <a:pt x="9507" y="6147"/>
                </a:cubicBezTo>
                <a:cubicBezTo>
                  <a:pt x="8673" y="6781"/>
                  <a:pt x="7903" y="7490"/>
                  <a:pt x="7202" y="8265"/>
                </a:cubicBezTo>
                <a:cubicBezTo>
                  <a:pt x="7421" y="8615"/>
                  <a:pt x="7550" y="9030"/>
                  <a:pt x="7550" y="9475"/>
                </a:cubicBezTo>
                <a:cubicBezTo>
                  <a:pt x="7550" y="9715"/>
                  <a:pt x="7513" y="9946"/>
                  <a:pt x="7444" y="10163"/>
                </a:cubicBezTo>
                <a:cubicBezTo>
                  <a:pt x="9459" y="11510"/>
                  <a:pt x="11779" y="12433"/>
                  <a:pt x="14278" y="12804"/>
                </a:cubicBezTo>
                <a:close/>
                <a:moveTo>
                  <a:pt x="10842" y="1982"/>
                </a:moveTo>
                <a:cubicBezTo>
                  <a:pt x="11448" y="1982"/>
                  <a:pt x="11999" y="2219"/>
                  <a:pt x="12409" y="2604"/>
                </a:cubicBezTo>
                <a:cubicBezTo>
                  <a:pt x="13608" y="2088"/>
                  <a:pt x="14870" y="1692"/>
                  <a:pt x="16183" y="1439"/>
                </a:cubicBezTo>
                <a:cubicBezTo>
                  <a:pt x="14599" y="526"/>
                  <a:pt x="12761" y="0"/>
                  <a:pt x="10801" y="0"/>
                </a:cubicBezTo>
                <a:cubicBezTo>
                  <a:pt x="9464" y="0"/>
                  <a:pt x="8183" y="245"/>
                  <a:pt x="7001" y="690"/>
                </a:cubicBezTo>
                <a:cubicBezTo>
                  <a:pt x="7940" y="1152"/>
                  <a:pt x="8833" y="1693"/>
                  <a:pt x="9674" y="2303"/>
                </a:cubicBezTo>
                <a:cubicBezTo>
                  <a:pt x="10018" y="2100"/>
                  <a:pt x="10415" y="1982"/>
                  <a:pt x="10842" y="1982"/>
                </a:cubicBezTo>
                <a:close/>
                <a:moveTo>
                  <a:pt x="2954" y="9475"/>
                </a:moveTo>
                <a:cubicBezTo>
                  <a:pt x="2954" y="9153"/>
                  <a:pt x="3021" y="8844"/>
                  <a:pt x="3141" y="8566"/>
                </a:cubicBezTo>
                <a:cubicBezTo>
                  <a:pt x="2404" y="7757"/>
                  <a:pt x="1736" y="6884"/>
                  <a:pt x="1151" y="5952"/>
                </a:cubicBezTo>
                <a:cubicBezTo>
                  <a:pt x="417" y="7410"/>
                  <a:pt x="0" y="9056"/>
                  <a:pt x="0" y="10799"/>
                </a:cubicBezTo>
                <a:cubicBezTo>
                  <a:pt x="0" y="12819"/>
                  <a:pt x="556" y="14708"/>
                  <a:pt x="1521" y="16325"/>
                </a:cubicBezTo>
                <a:cubicBezTo>
                  <a:pt x="1866" y="14381"/>
                  <a:pt x="2520" y="12545"/>
                  <a:pt x="3424" y="10861"/>
                </a:cubicBezTo>
                <a:cubicBezTo>
                  <a:pt x="3130" y="10477"/>
                  <a:pt x="2954" y="9996"/>
                  <a:pt x="2954" y="9475"/>
                </a:cubicBezTo>
                <a:close/>
                <a:moveTo>
                  <a:pt x="5251" y="7176"/>
                </a:moveTo>
                <a:cubicBezTo>
                  <a:pt x="5487" y="7176"/>
                  <a:pt x="5715" y="7213"/>
                  <a:pt x="5930" y="7278"/>
                </a:cubicBezTo>
                <a:cubicBezTo>
                  <a:pt x="6738" y="6372"/>
                  <a:pt x="7636" y="5547"/>
                  <a:pt x="8608" y="4813"/>
                </a:cubicBezTo>
                <a:cubicBezTo>
                  <a:pt x="8567" y="4642"/>
                  <a:pt x="8543" y="4464"/>
                  <a:pt x="8543" y="4280"/>
                </a:cubicBezTo>
                <a:cubicBezTo>
                  <a:pt x="8543" y="4026"/>
                  <a:pt x="8587" y="3781"/>
                  <a:pt x="8663" y="3552"/>
                </a:cubicBezTo>
                <a:cubicBezTo>
                  <a:pt x="7575" y="2771"/>
                  <a:pt x="6391" y="2115"/>
                  <a:pt x="5131" y="1609"/>
                </a:cubicBezTo>
                <a:cubicBezTo>
                  <a:pt x="3949" y="2338"/>
                  <a:pt x="2920" y="3289"/>
                  <a:pt x="2099" y="4405"/>
                </a:cubicBezTo>
                <a:cubicBezTo>
                  <a:pt x="2708" y="5484"/>
                  <a:pt x="3433" y="6491"/>
                  <a:pt x="4256" y="7407"/>
                </a:cubicBezTo>
                <a:cubicBezTo>
                  <a:pt x="4557" y="7261"/>
                  <a:pt x="4895" y="7176"/>
                  <a:pt x="5251" y="7176"/>
                </a:cubicBezTo>
                <a:close/>
              </a:path>
            </a:pathLst>
          </a:custGeom>
          <a:solidFill>
            <a:srgbClr val="FFCC0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EFEF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Sinkin Sans 400 Regular"/>
              <a:ea typeface="Sinkin Sans 400 Regular"/>
              <a:cs typeface="Sinkin Sans 400 Regular"/>
              <a:sym typeface="Sinkin Sans 400 Regular"/>
            </a:endParaRPr>
          </a:p>
        </p:txBody>
      </p:sp>
      <p:sp>
        <p:nvSpPr>
          <p:cNvPr id="25" name="Shape 582"/>
          <p:cNvSpPr/>
          <p:nvPr/>
        </p:nvSpPr>
        <p:spPr>
          <a:xfrm>
            <a:off x="3993486" y="1733653"/>
            <a:ext cx="1541869" cy="1588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lnTo>
                  <a:pt x="10711" y="18083"/>
                </a:lnTo>
                <a:cubicBezTo>
                  <a:pt x="14734" y="18083"/>
                  <a:pt x="17995" y="14822"/>
                  <a:pt x="17995" y="10799"/>
                </a:cubicBezTo>
                <a:cubicBezTo>
                  <a:pt x="17995" y="6777"/>
                  <a:pt x="14734" y="3516"/>
                  <a:pt x="10711" y="3516"/>
                </a:cubicBezTo>
                <a:cubicBezTo>
                  <a:pt x="6688" y="3516"/>
                  <a:pt x="3427" y="6777"/>
                  <a:pt x="3427" y="10799"/>
                </a:cubicBezTo>
                <a:close/>
              </a:path>
            </a:pathLst>
          </a:custGeom>
          <a:solidFill>
            <a:srgbClr val="FFCC0F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kumimoji="0" sz="3600" b="0" i="0" u="none" strike="noStrike" kern="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" name="Content Placeholder 4"/>
          <p:cNvSpPr txBox="1"/>
          <p:nvPr/>
        </p:nvSpPr>
        <p:spPr>
          <a:xfrm>
            <a:off x="7218680" y="3676650"/>
            <a:ext cx="4250055" cy="357505"/>
          </a:xfrm>
          <a:prstGeom prst="rect">
            <a:avLst/>
          </a:prstGeom>
        </p:spPr>
        <p:txBody>
          <a:bodyPr vert="horz" lIns="0" tIns="0" rIns="0" bIns="0"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accent6"/>
                </a:solidFill>
                <a:latin typeface="Sinkin Sans 300 Light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inkin Sans 300 Light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inkin Sans 300 Light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inkin Sans 300 Light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inkin Sans 300 Light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00" b="1" dirty="0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Graphics </a:t>
            </a:r>
            <a:r>
              <a:rPr lang="zh-CN" altLang="en-US" sz="2200" b="1" dirty="0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Engineer</a:t>
            </a:r>
            <a:endParaRPr lang="zh-CN" altLang="en-US" sz="2200" b="1" dirty="0">
              <a:solidFill>
                <a:srgbClr val="FEFEF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200" b="1" dirty="0">
              <a:solidFill>
                <a:srgbClr val="FEFEF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Content Placeholder 4"/>
          <p:cNvSpPr txBox="1"/>
          <p:nvPr/>
        </p:nvSpPr>
        <p:spPr>
          <a:xfrm>
            <a:off x="8521700" y="4953000"/>
            <a:ext cx="3351530" cy="511175"/>
          </a:xfrm>
          <a:prstGeom prst="rect">
            <a:avLst/>
          </a:prstGeom>
        </p:spPr>
        <p:txBody>
          <a:bodyPr vert="horz" lIns="0" tIns="0" rIns="0" bIns="0"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accent6"/>
                </a:solidFill>
                <a:latin typeface="Sinkin Sans 300 Light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inkin Sans 300 Light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inkin Sans 300 Light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inkin Sans 300 Light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inkin Sans 300 Light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00" b="1" dirty="0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Hacker</a:t>
            </a:r>
            <a:endParaRPr lang="en-US" altLang="zh-CN" sz="2200" b="1" dirty="0">
              <a:solidFill>
                <a:srgbClr val="FEFEF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Content Placeholder 4"/>
          <p:cNvSpPr txBox="1"/>
          <p:nvPr/>
        </p:nvSpPr>
        <p:spPr>
          <a:xfrm>
            <a:off x="342597" y="3714193"/>
            <a:ext cx="3194845" cy="357795"/>
          </a:xfrm>
          <a:prstGeom prst="rect">
            <a:avLst/>
          </a:prstGeom>
        </p:spPr>
        <p:txBody>
          <a:bodyPr vert="horz" lIns="0" tIns="0" rIns="0" bIns="0" rtlCol="0">
            <a:normAutofit fontScale="8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accent6"/>
                </a:solidFill>
                <a:latin typeface="Sinkin Sans 300 Light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inkin Sans 300 Light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inkin Sans 300 Light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inkin Sans 300 Light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inkin Sans 300 Light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400" b="1" dirty="0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Cryptographic </a:t>
            </a:r>
            <a:r>
              <a:rPr lang="zh-CN" altLang="en-US" sz="2400" b="1" dirty="0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Engineer</a:t>
            </a:r>
            <a:endParaRPr lang="zh-CN" altLang="en-US" sz="2400" b="1" dirty="0">
              <a:solidFill>
                <a:srgbClr val="FEFEF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en-US" altLang="zh-CN" sz="2400" b="1" dirty="0">
              <a:solidFill>
                <a:srgbClr val="FEFEF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Content Placeholder 4"/>
          <p:cNvSpPr txBox="1"/>
          <p:nvPr/>
        </p:nvSpPr>
        <p:spPr>
          <a:xfrm>
            <a:off x="564515" y="5104130"/>
            <a:ext cx="4309110" cy="14554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accent6"/>
                </a:solidFill>
                <a:latin typeface="Sinkin Sans 300 Light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inkin Sans 300 Light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inkin Sans 300 Light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inkin Sans 300 Light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inkin Sans 300 Light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200" b="1" dirty="0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Network Application Engineer</a:t>
            </a:r>
            <a:endParaRPr lang="en-US" altLang="zh-CN" sz="2200" b="1" dirty="0">
              <a:solidFill>
                <a:srgbClr val="FEFEF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2"/>
          <p:cNvSpPr>
            <a:spLocks noEditPoints="1"/>
          </p:cNvSpPr>
          <p:nvPr/>
        </p:nvSpPr>
        <p:spPr bwMode="auto">
          <a:xfrm>
            <a:off x="4625975" y="2390140"/>
            <a:ext cx="276860" cy="274955"/>
          </a:xfrm>
          <a:custGeom>
            <a:avLst/>
            <a:gdLst>
              <a:gd name="T0" fmla="*/ 2147483646 w 111"/>
              <a:gd name="T1" fmla="*/ 572565372 h 97"/>
              <a:gd name="T2" fmla="*/ 2147483646 w 111"/>
              <a:gd name="T3" fmla="*/ 132133023 h 97"/>
              <a:gd name="T4" fmla="*/ 2147483646 w 111"/>
              <a:gd name="T5" fmla="*/ 132133023 h 97"/>
              <a:gd name="T6" fmla="*/ 2147483646 w 111"/>
              <a:gd name="T7" fmla="*/ 220219493 h 97"/>
              <a:gd name="T8" fmla="*/ 2147483646 w 111"/>
              <a:gd name="T9" fmla="*/ 264259409 h 97"/>
              <a:gd name="T10" fmla="*/ 2147483646 w 111"/>
              <a:gd name="T11" fmla="*/ 264259409 h 97"/>
              <a:gd name="T12" fmla="*/ 2147483646 w 111"/>
              <a:gd name="T13" fmla="*/ 1409383516 h 97"/>
              <a:gd name="T14" fmla="*/ 2147483646 w 111"/>
              <a:gd name="T15" fmla="*/ 1629603009 h 97"/>
              <a:gd name="T16" fmla="*/ 2147483646 w 111"/>
              <a:gd name="T17" fmla="*/ 1805775948 h 97"/>
              <a:gd name="T18" fmla="*/ 2147483646 w 111"/>
              <a:gd name="T19" fmla="*/ 1805775948 h 97"/>
              <a:gd name="T20" fmla="*/ 2147483646 w 111"/>
              <a:gd name="T21" fmla="*/ 1805775948 h 97"/>
              <a:gd name="T22" fmla="*/ 2147483646 w 111"/>
              <a:gd name="T23" fmla="*/ 2025995441 h 97"/>
              <a:gd name="T24" fmla="*/ 1963978446 w 111"/>
              <a:gd name="T25" fmla="*/ 1233210577 h 97"/>
              <a:gd name="T26" fmla="*/ 1702115534 w 111"/>
              <a:gd name="T27" fmla="*/ 308305962 h 97"/>
              <a:gd name="T28" fmla="*/ 785588736 w 111"/>
              <a:gd name="T29" fmla="*/ 44046553 h 97"/>
              <a:gd name="T30" fmla="*/ 1309321166 w 111"/>
              <a:gd name="T31" fmla="*/ 616605288 h 97"/>
              <a:gd name="T32" fmla="*/ 1178389710 w 111"/>
              <a:gd name="T33" fmla="*/ 1145124107 h 97"/>
              <a:gd name="T34" fmla="*/ 654657280 w 111"/>
              <a:gd name="T35" fmla="*/ 1277257130 h 97"/>
              <a:gd name="T36" fmla="*/ 130931456 w 111"/>
              <a:gd name="T37" fmla="*/ 748738311 h 97"/>
              <a:gd name="T38" fmla="*/ 392794368 w 111"/>
              <a:gd name="T39" fmla="*/ 1629603009 h 97"/>
              <a:gd name="T40" fmla="*/ 1352962783 w 111"/>
              <a:gd name="T41" fmla="*/ 1893862418 h 97"/>
              <a:gd name="T42" fmla="*/ 1352962783 w 111"/>
              <a:gd name="T43" fmla="*/ 1893862418 h 97"/>
              <a:gd name="T44" fmla="*/ 2094909902 w 111"/>
              <a:gd name="T45" fmla="*/ 2147483646 h 97"/>
              <a:gd name="T46" fmla="*/ 1396611006 w 111"/>
              <a:gd name="T47" fmla="*/ 2147483646 h 97"/>
              <a:gd name="T48" fmla="*/ 1352962783 w 111"/>
              <a:gd name="T49" fmla="*/ 2147483646 h 97"/>
              <a:gd name="T50" fmla="*/ 1134741487 w 111"/>
              <a:gd name="T51" fmla="*/ 2147483646 h 97"/>
              <a:gd name="T52" fmla="*/ 785588736 w 111"/>
              <a:gd name="T53" fmla="*/ 2147483646 h 97"/>
              <a:gd name="T54" fmla="*/ 872878575 w 111"/>
              <a:gd name="T55" fmla="*/ 2147483646 h 97"/>
              <a:gd name="T56" fmla="*/ 1440252622 w 111"/>
              <a:gd name="T57" fmla="*/ 2147483646 h 97"/>
              <a:gd name="T58" fmla="*/ 1614825695 w 111"/>
              <a:gd name="T59" fmla="*/ 2147483646 h 97"/>
              <a:gd name="T60" fmla="*/ 1527542462 w 111"/>
              <a:gd name="T61" fmla="*/ 2147483646 h 97"/>
              <a:gd name="T62" fmla="*/ 2147483646 w 111"/>
              <a:gd name="T63" fmla="*/ 2147483646 h 97"/>
              <a:gd name="T64" fmla="*/ 2147483646 w 111"/>
              <a:gd name="T65" fmla="*/ 2147483646 h 97"/>
              <a:gd name="T66" fmla="*/ 2147483646 w 111"/>
              <a:gd name="T67" fmla="*/ 2147483646 h 97"/>
              <a:gd name="T68" fmla="*/ 2147483646 w 111"/>
              <a:gd name="T69" fmla="*/ 2147483646 h 97"/>
              <a:gd name="T70" fmla="*/ 2147483646 w 111"/>
              <a:gd name="T71" fmla="*/ 2147483646 h 97"/>
              <a:gd name="T72" fmla="*/ 2147483646 w 111"/>
              <a:gd name="T73" fmla="*/ 2147483646 h 97"/>
              <a:gd name="T74" fmla="*/ 2147483646 w 111"/>
              <a:gd name="T75" fmla="*/ 1981948888 h 97"/>
              <a:gd name="T76" fmla="*/ 2147483646 w 111"/>
              <a:gd name="T77" fmla="*/ 2070035357 h 97"/>
              <a:gd name="T78" fmla="*/ 2147483646 w 111"/>
              <a:gd name="T79" fmla="*/ 2025995441 h 97"/>
              <a:gd name="T80" fmla="*/ 2147483646 w 111"/>
              <a:gd name="T81" fmla="*/ 924911251 h 97"/>
              <a:gd name="T82" fmla="*/ 2147483646 w 111"/>
              <a:gd name="T83" fmla="*/ 880864698 h 97"/>
              <a:gd name="T84" fmla="*/ 2147483646 w 111"/>
              <a:gd name="T85" fmla="*/ 880864698 h 97"/>
              <a:gd name="T86" fmla="*/ 2147483646 w 111"/>
              <a:gd name="T87" fmla="*/ 792778228 h 97"/>
              <a:gd name="T88" fmla="*/ 2147483646 w 111"/>
              <a:gd name="T89" fmla="*/ 792778228 h 97"/>
              <a:gd name="T90" fmla="*/ 2147483646 w 111"/>
              <a:gd name="T91" fmla="*/ 572565372 h 97"/>
              <a:gd name="T92" fmla="*/ 2147483646 w 111"/>
              <a:gd name="T93" fmla="*/ 2147483646 h 97"/>
              <a:gd name="T94" fmla="*/ 2147483646 w 111"/>
              <a:gd name="T95" fmla="*/ 2147483646 h 97"/>
              <a:gd name="T96" fmla="*/ 2147483646 w 111"/>
              <a:gd name="T97" fmla="*/ 2147483646 h 97"/>
              <a:gd name="T98" fmla="*/ 2147483646 w 111"/>
              <a:gd name="T99" fmla="*/ 2147483646 h 97"/>
              <a:gd name="T100" fmla="*/ 2147483646 w 111"/>
              <a:gd name="T101" fmla="*/ 2147483646 h 97"/>
              <a:gd name="T102" fmla="*/ 2147483646 w 111"/>
              <a:gd name="T103" fmla="*/ 1409383516 h 97"/>
              <a:gd name="T104" fmla="*/ 2147483646 w 111"/>
              <a:gd name="T105" fmla="*/ 1365343599 h 97"/>
              <a:gd name="T106" fmla="*/ 2147483646 w 111"/>
              <a:gd name="T107" fmla="*/ 572565372 h 97"/>
              <a:gd name="T108" fmla="*/ 2147483646 w 111"/>
              <a:gd name="T109" fmla="*/ 616605288 h 97"/>
              <a:gd name="T110" fmla="*/ 2147483646 w 111"/>
              <a:gd name="T111" fmla="*/ 1409383516 h 97"/>
              <a:gd name="T112" fmla="*/ 2147483646 w 111"/>
              <a:gd name="T113" fmla="*/ 1409383516 h 97"/>
              <a:gd name="T114" fmla="*/ 2147483646 w 111"/>
              <a:gd name="T115" fmla="*/ 1717689478 h 97"/>
              <a:gd name="T116" fmla="*/ 2147483646 w 111"/>
              <a:gd name="T117" fmla="*/ 1629603009 h 97"/>
              <a:gd name="T118" fmla="*/ 2147483646 w 111"/>
              <a:gd name="T119" fmla="*/ 792778228 h 97"/>
              <a:gd name="T120" fmla="*/ 2147483646 w 111"/>
              <a:gd name="T121" fmla="*/ 880864698 h 97"/>
              <a:gd name="T122" fmla="*/ 2147483646 w 111"/>
              <a:gd name="T123" fmla="*/ 1717689478 h 97"/>
              <a:gd name="T124" fmla="*/ 2147483646 w 111"/>
              <a:gd name="T125" fmla="*/ 1717689478 h 9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11" h="97">
                <a:moveTo>
                  <a:pt x="110" y="13"/>
                </a:moveTo>
                <a:cubicBezTo>
                  <a:pt x="101" y="3"/>
                  <a:pt x="101" y="3"/>
                  <a:pt x="101" y="3"/>
                </a:cubicBezTo>
                <a:cubicBezTo>
                  <a:pt x="99" y="1"/>
                  <a:pt x="97" y="1"/>
                  <a:pt x="96" y="3"/>
                </a:cubicBezTo>
                <a:cubicBezTo>
                  <a:pt x="95" y="4"/>
                  <a:pt x="95" y="4"/>
                  <a:pt x="95" y="5"/>
                </a:cubicBezTo>
                <a:cubicBezTo>
                  <a:pt x="94" y="5"/>
                  <a:pt x="93" y="6"/>
                  <a:pt x="92" y="6"/>
                </a:cubicBezTo>
                <a:cubicBezTo>
                  <a:pt x="92" y="6"/>
                  <a:pt x="92" y="6"/>
                  <a:pt x="92" y="6"/>
                </a:cubicBezTo>
                <a:cubicBezTo>
                  <a:pt x="67" y="32"/>
                  <a:pt x="67" y="32"/>
                  <a:pt x="67" y="32"/>
                </a:cubicBezTo>
                <a:cubicBezTo>
                  <a:pt x="67" y="33"/>
                  <a:pt x="67" y="36"/>
                  <a:pt x="66" y="37"/>
                </a:cubicBezTo>
                <a:cubicBezTo>
                  <a:pt x="68" y="41"/>
                  <a:pt x="68" y="41"/>
                  <a:pt x="68" y="41"/>
                </a:cubicBezTo>
                <a:cubicBezTo>
                  <a:pt x="68" y="41"/>
                  <a:pt x="68" y="41"/>
                  <a:pt x="68" y="41"/>
                </a:cubicBezTo>
                <a:cubicBezTo>
                  <a:pt x="69" y="41"/>
                  <a:pt x="69" y="41"/>
                  <a:pt x="69" y="41"/>
                </a:cubicBezTo>
                <a:cubicBezTo>
                  <a:pt x="63" y="46"/>
                  <a:pt x="63" y="46"/>
                  <a:pt x="63" y="46"/>
                </a:cubicBezTo>
                <a:cubicBezTo>
                  <a:pt x="45" y="28"/>
                  <a:pt x="45" y="28"/>
                  <a:pt x="45" y="28"/>
                </a:cubicBezTo>
                <a:cubicBezTo>
                  <a:pt x="47" y="21"/>
                  <a:pt x="45" y="13"/>
                  <a:pt x="39" y="7"/>
                </a:cubicBezTo>
                <a:cubicBezTo>
                  <a:pt x="34" y="1"/>
                  <a:pt x="25" y="0"/>
                  <a:pt x="18" y="1"/>
                </a:cubicBezTo>
                <a:cubicBezTo>
                  <a:pt x="30" y="14"/>
                  <a:pt x="30" y="14"/>
                  <a:pt x="30" y="14"/>
                </a:cubicBezTo>
                <a:cubicBezTo>
                  <a:pt x="27" y="26"/>
                  <a:pt x="27" y="26"/>
                  <a:pt x="27" y="26"/>
                </a:cubicBezTo>
                <a:cubicBezTo>
                  <a:pt x="15" y="29"/>
                  <a:pt x="15" y="29"/>
                  <a:pt x="15" y="29"/>
                </a:cubicBezTo>
                <a:cubicBezTo>
                  <a:pt x="3" y="17"/>
                  <a:pt x="3" y="17"/>
                  <a:pt x="3" y="17"/>
                </a:cubicBezTo>
                <a:cubicBezTo>
                  <a:pt x="0" y="23"/>
                  <a:pt x="3" y="32"/>
                  <a:pt x="9" y="37"/>
                </a:cubicBezTo>
                <a:cubicBezTo>
                  <a:pt x="14" y="43"/>
                  <a:pt x="23" y="46"/>
                  <a:pt x="3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48" y="60"/>
                  <a:pt x="48" y="60"/>
                  <a:pt x="48" y="60"/>
                </a:cubicBezTo>
                <a:cubicBezTo>
                  <a:pt x="32" y="78"/>
                  <a:pt x="32" y="78"/>
                  <a:pt x="32" y="78"/>
                </a:cubicBezTo>
                <a:cubicBezTo>
                  <a:pt x="31" y="77"/>
                  <a:pt x="31" y="77"/>
                  <a:pt x="31" y="77"/>
                </a:cubicBezTo>
                <a:cubicBezTo>
                  <a:pt x="26" y="80"/>
                  <a:pt x="26" y="80"/>
                  <a:pt x="26" y="80"/>
                </a:cubicBezTo>
                <a:cubicBezTo>
                  <a:pt x="18" y="93"/>
                  <a:pt x="18" y="93"/>
                  <a:pt x="18" y="93"/>
                </a:cubicBezTo>
                <a:cubicBezTo>
                  <a:pt x="20" y="95"/>
                  <a:pt x="20" y="95"/>
                  <a:pt x="20" y="95"/>
                </a:cubicBezTo>
                <a:cubicBezTo>
                  <a:pt x="33" y="87"/>
                  <a:pt x="33" y="87"/>
                  <a:pt x="33" y="87"/>
                </a:cubicBezTo>
                <a:cubicBezTo>
                  <a:pt x="37" y="83"/>
                  <a:pt x="37" y="83"/>
                  <a:pt x="37" y="83"/>
                </a:cubicBezTo>
                <a:cubicBezTo>
                  <a:pt x="35" y="82"/>
                  <a:pt x="35" y="82"/>
                  <a:pt x="35" y="82"/>
                </a:cubicBezTo>
                <a:cubicBezTo>
                  <a:pt x="53" y="64"/>
                  <a:pt x="53" y="64"/>
                  <a:pt x="53" y="64"/>
                </a:cubicBezTo>
                <a:cubicBezTo>
                  <a:pt x="82" y="93"/>
                  <a:pt x="82" y="93"/>
                  <a:pt x="82" y="93"/>
                </a:cubicBezTo>
                <a:cubicBezTo>
                  <a:pt x="84" y="96"/>
                  <a:pt x="86" y="97"/>
                  <a:pt x="89" y="97"/>
                </a:cubicBezTo>
                <a:cubicBezTo>
                  <a:pt x="91" y="97"/>
                  <a:pt x="94" y="96"/>
                  <a:pt x="96" y="93"/>
                </a:cubicBezTo>
                <a:cubicBezTo>
                  <a:pt x="101" y="89"/>
                  <a:pt x="101" y="83"/>
                  <a:pt x="96" y="79"/>
                </a:cubicBezTo>
                <a:cubicBezTo>
                  <a:pt x="67" y="50"/>
                  <a:pt x="67" y="50"/>
                  <a:pt x="67" y="50"/>
                </a:cubicBezTo>
                <a:cubicBezTo>
                  <a:pt x="72" y="45"/>
                  <a:pt x="72" y="45"/>
                  <a:pt x="72" y="45"/>
                </a:cubicBezTo>
                <a:cubicBezTo>
                  <a:pt x="75" y="47"/>
                  <a:pt x="75" y="47"/>
                  <a:pt x="75" y="47"/>
                </a:cubicBezTo>
                <a:cubicBezTo>
                  <a:pt x="77" y="46"/>
                  <a:pt x="79" y="46"/>
                  <a:pt x="82" y="46"/>
                </a:cubicBezTo>
                <a:cubicBezTo>
                  <a:pt x="106" y="21"/>
                  <a:pt x="106" y="21"/>
                  <a:pt x="106" y="21"/>
                </a:cubicBezTo>
                <a:cubicBezTo>
                  <a:pt x="106" y="20"/>
                  <a:pt x="106" y="20"/>
                  <a:pt x="106" y="20"/>
                </a:cubicBezTo>
                <a:cubicBezTo>
                  <a:pt x="106" y="20"/>
                  <a:pt x="106" y="20"/>
                  <a:pt x="106" y="20"/>
                </a:cubicBezTo>
                <a:cubicBezTo>
                  <a:pt x="107" y="19"/>
                  <a:pt x="107" y="19"/>
                  <a:pt x="107" y="18"/>
                </a:cubicBezTo>
                <a:cubicBezTo>
                  <a:pt x="109" y="18"/>
                  <a:pt x="110" y="18"/>
                  <a:pt x="110" y="18"/>
                </a:cubicBezTo>
                <a:cubicBezTo>
                  <a:pt x="111" y="16"/>
                  <a:pt x="111" y="14"/>
                  <a:pt x="110" y="13"/>
                </a:cubicBezTo>
                <a:close/>
                <a:moveTo>
                  <a:pt x="90" y="84"/>
                </a:moveTo>
                <a:cubicBezTo>
                  <a:pt x="92" y="84"/>
                  <a:pt x="94" y="86"/>
                  <a:pt x="94" y="87"/>
                </a:cubicBezTo>
                <a:cubicBezTo>
                  <a:pt x="94" y="90"/>
                  <a:pt x="92" y="92"/>
                  <a:pt x="90" y="92"/>
                </a:cubicBezTo>
                <a:cubicBezTo>
                  <a:pt x="87" y="92"/>
                  <a:pt x="86" y="90"/>
                  <a:pt x="86" y="87"/>
                </a:cubicBezTo>
                <a:cubicBezTo>
                  <a:pt x="86" y="86"/>
                  <a:pt x="87" y="84"/>
                  <a:pt x="90" y="84"/>
                </a:cubicBezTo>
                <a:close/>
                <a:moveTo>
                  <a:pt x="76" y="32"/>
                </a:moveTo>
                <a:cubicBezTo>
                  <a:pt x="74" y="31"/>
                  <a:pt x="74" y="31"/>
                  <a:pt x="74" y="31"/>
                </a:cubicBezTo>
                <a:cubicBezTo>
                  <a:pt x="93" y="13"/>
                  <a:pt x="93" y="13"/>
                  <a:pt x="93" y="13"/>
                </a:cubicBezTo>
                <a:cubicBezTo>
                  <a:pt x="95" y="14"/>
                  <a:pt x="95" y="14"/>
                  <a:pt x="95" y="14"/>
                </a:cubicBezTo>
                <a:cubicBezTo>
                  <a:pt x="76" y="32"/>
                  <a:pt x="76" y="32"/>
                  <a:pt x="76" y="32"/>
                </a:cubicBezTo>
                <a:cubicBezTo>
                  <a:pt x="76" y="32"/>
                  <a:pt x="76" y="32"/>
                  <a:pt x="76" y="32"/>
                </a:cubicBezTo>
                <a:close/>
                <a:moveTo>
                  <a:pt x="82" y="39"/>
                </a:moveTo>
                <a:cubicBezTo>
                  <a:pt x="80" y="37"/>
                  <a:pt x="80" y="37"/>
                  <a:pt x="80" y="37"/>
                </a:cubicBezTo>
                <a:cubicBezTo>
                  <a:pt x="99" y="18"/>
                  <a:pt x="99" y="18"/>
                  <a:pt x="99" y="18"/>
                </a:cubicBezTo>
                <a:cubicBezTo>
                  <a:pt x="101" y="20"/>
                  <a:pt x="101" y="20"/>
                  <a:pt x="101" y="20"/>
                </a:cubicBezTo>
                <a:cubicBezTo>
                  <a:pt x="82" y="39"/>
                  <a:pt x="82" y="39"/>
                  <a:pt x="82" y="39"/>
                </a:cubicBezTo>
                <a:cubicBezTo>
                  <a:pt x="82" y="39"/>
                  <a:pt x="82" y="39"/>
                  <a:pt x="82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Open Sans" panose="020B060603050402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1" grpId="0"/>
      <p:bldP spid="27" grpId="0"/>
      <p:bldP spid="33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15887" y="2712179"/>
            <a:ext cx="3322410" cy="1433643"/>
          </a:xfrm>
          <a:prstGeom prst="rect">
            <a:avLst/>
          </a:prstGeom>
          <a:solidFill>
            <a:srgbClr val="F8BB06"/>
          </a:solidFill>
          <a:ln>
            <a:solidFill>
              <a:srgbClr val="FFCA0D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12700"/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538296" y="2712178"/>
            <a:ext cx="5653704" cy="1433643"/>
          </a:xfrm>
          <a:prstGeom prst="rect">
            <a:avLst/>
          </a:prstGeom>
          <a:noFill/>
          <a:ln>
            <a:solidFill>
              <a:srgbClr val="F4F4F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5000"/>
                    <a:lumOff val="3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64539" y="3013500"/>
            <a:ext cx="200596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98010" y="3137299"/>
            <a:ext cx="48926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 smtClean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to move forward?</a:t>
            </a:r>
            <a:endParaRPr lang="zh-CN" altLang="en-US" sz="3200" b="1" dirty="0" smtClean="0">
              <a:ln w="1270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7"/>
          <a:stretch>
            <a:fillRect/>
          </a:stretch>
        </p:blipFill>
        <p:spPr>
          <a:xfrm>
            <a:off x="0" y="0"/>
            <a:ext cx="3608763" cy="205248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7"/>
          <a:stretch>
            <a:fillRect/>
          </a:stretch>
        </p:blipFill>
        <p:spPr>
          <a:xfrm rot="10800000">
            <a:off x="8583237" y="4805516"/>
            <a:ext cx="3608763" cy="2052484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7"/>
          <a:stretch>
            <a:fillRect/>
          </a:stretch>
        </p:blipFill>
        <p:spPr>
          <a:xfrm>
            <a:off x="0" y="-76200"/>
            <a:ext cx="12192000" cy="6934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28103" y="4796462"/>
            <a:ext cx="8197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 smtClean="0">
                <a:gradFill flip="none" rotWithShape="1">
                  <a:gsLst>
                    <a:gs pos="98788">
                      <a:srgbClr val="FFFFFF"/>
                    </a:gs>
                    <a:gs pos="48000">
                      <a:srgbClr val="FFBF03"/>
                    </a:gs>
                    <a:gs pos="0">
                      <a:srgbClr val="D77301"/>
                    </a:gs>
                  </a:gsLst>
                  <a:lin ang="27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LISTENING</a:t>
            </a:r>
            <a:endParaRPr lang="zh-CN" altLang="en-US" sz="4000" b="1" dirty="0">
              <a:gradFill flip="none" rotWithShape="1">
                <a:gsLst>
                  <a:gs pos="98788">
                    <a:srgbClr val="FFFFFF"/>
                  </a:gs>
                  <a:gs pos="48000">
                    <a:srgbClr val="FFBF03"/>
                  </a:gs>
                  <a:gs pos="0">
                    <a:srgbClr val="D77301"/>
                  </a:gs>
                </a:gsLst>
                <a:lin ang="27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dirty="0" smtClean="0">
            <a:solidFill>
              <a:srgbClr val="F6F6F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WPS 演示</Application>
  <PresentationFormat>宽屏</PresentationFormat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French Script MT</vt:lpstr>
      <vt:lpstr>Sinkin Sans 300 Light</vt:lpstr>
      <vt:lpstr>Calibri</vt:lpstr>
      <vt:lpstr>Sinkin Sans 400 Regular</vt:lpstr>
      <vt:lpstr>Open Sans</vt:lpstr>
      <vt:lpstr>Arial Unicode MS</vt:lpstr>
      <vt:lpstr>Calibri Light</vt:lpstr>
      <vt:lpstr>Almonte Snow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林志彬</dc:creator>
  <cp:lastModifiedBy>Karl·Dönitz</cp:lastModifiedBy>
  <cp:revision>7</cp:revision>
  <dcterms:created xsi:type="dcterms:W3CDTF">2017-02-21T09:23:00Z</dcterms:created>
  <dcterms:modified xsi:type="dcterms:W3CDTF">2019-09-19T04:47:58Z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