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s/comment1.xml" ContentType="application/vnd.openxmlformats-officedocument.presentationml.comments+xml"/>
  <Override PartName="/ppt/slides/slide10.xml" ContentType="application/vnd.openxmlformats-officedocument.presentationml.slide+xml"/>
  <Override PartName="/ppt/slides/slide11.xml" ContentType="application/vnd.openxmlformats-officedocument.presentationml.slide+xml"/>
  <Override PartName="/ppt/comments/comment2.xml" ContentType="application/vnd.openxmlformats-officedocument.presentationml.comments+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8"/>
    <p:sldId id="266" r:id="rId19"/>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run Gupta" initials="A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comments" Target="comments/comment1.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comments" Target="comments/comment2.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slide" Target="slides/slide26.xml"/><Relationship Id="rId36" Type="http://schemas.openxmlformats.org/officeDocument/2006/relationships/slide" Target="slides/slide27.xml"/><Relationship Id="rId37" Type="http://schemas.openxmlformats.org/officeDocument/2006/relationships/slide" Target="slides/slide28.xml"/><Relationship Id="rId38" Type="http://schemas.openxmlformats.org/officeDocument/2006/relationships/slide" Target="slides/slide29.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7-09-13T10:09:52.106" idx="1">
    <p:pos x="4069" y="5803"/>
    <p:text>Convert to logo</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0" dt="2017-09-13T11:30:20.995" idx="2">
    <p:pos x="7422" y="2005"/>
    <p:text>Add images with DynamoDB indexes</p:text>
    <p:extLst>
      <p:ext uri="{C676402C-5697-4E1C-873F-D02D1690AC5C}">
        <p15:threadingInfo xmlns:p15="http://schemas.microsoft.com/office/powerpoint/2012/main" timeZoneBias="240"/>
      </p:ext>
    </p:extLst>
  </p:cm>
</p:cmLst>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Shape 100"/>
          <p:cNvSpPr/>
          <p:nvPr>
            <p:ph type="sldImg"/>
          </p:nvPr>
        </p:nvSpPr>
        <p:spPr>
          <a:xfrm>
            <a:off x="1143000" y="685800"/>
            <a:ext cx="4572000" cy="3429000"/>
          </a:xfrm>
          <a:prstGeom prst="rect">
            <a:avLst/>
          </a:prstGeom>
        </p:spPr>
        <p:txBody>
          <a:bodyPr/>
          <a:lstStyle/>
          <a:p>
            <a:pPr/>
          </a:p>
        </p:txBody>
      </p:sp>
      <p:sp>
        <p:nvSpPr>
          <p:cNvPr id="101" name="Shape 10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Shape 136"/>
          <p:cNvSpPr/>
          <p:nvPr>
            <p:ph type="sldImg"/>
          </p:nvPr>
        </p:nvSpPr>
        <p:spPr>
          <a:prstGeom prst="rect">
            <a:avLst/>
          </a:prstGeom>
        </p:spPr>
        <p:txBody>
          <a:bodyPr/>
          <a:lstStyle/>
          <a:p>
            <a:pPr/>
          </a:p>
        </p:txBody>
      </p:sp>
      <p:sp>
        <p:nvSpPr>
          <p:cNvPr id="137" name="Shape 137"/>
          <p:cNvSpPr/>
          <p:nvPr>
            <p:ph type="body" sz="quarter" idx="1"/>
          </p:nvPr>
        </p:nvSpPr>
        <p:spPr>
          <a:prstGeom prst="rect">
            <a:avLst/>
          </a:prstGeom>
        </p:spPr>
        <p:txBody>
          <a:bodyPr/>
          <a:lstStyle/>
          <a:p>
            <a:pPr/>
            <a:r>
              <a:t>ASR = (speech -&gt; text) Attempts to determine what exactly was said, map audio speech data to textual sentences or key phrases</a:t>
            </a:r>
          </a:p>
          <a:p>
            <a:pPr/>
            <a:r>
              <a:t>NLP = (text -&gt; meaning) Determines the intent of what was said, post-ASR step. (Human originated)</a:t>
            </a:r>
          </a:p>
          <a:p>
            <a:pPr/>
            <a:r>
              <a:t>NLU = subset of the wider NLP (unstructured inputs governed by poorly defined and flexible rules that humans can handle), (machine originated)</a:t>
            </a:r>
          </a:p>
          <a:p>
            <a:pPr/>
            <a:r>
              <a:t>NLP is AFTER ASR, but helps improve speech recognition and makes it better. Almost like  a feedback loop.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5" name="Shape 265"/>
          <p:cNvSpPr/>
          <p:nvPr>
            <p:ph type="sldImg"/>
          </p:nvPr>
        </p:nvSpPr>
        <p:spPr>
          <a:prstGeom prst="rect">
            <a:avLst/>
          </a:prstGeom>
        </p:spPr>
        <p:txBody>
          <a:bodyPr/>
          <a:lstStyle/>
          <a:p>
            <a:pPr/>
          </a:p>
        </p:txBody>
      </p:sp>
      <p:sp>
        <p:nvSpPr>
          <p:cNvPr id="266" name="Shape 266"/>
          <p:cNvSpPr/>
          <p:nvPr>
            <p:ph type="body" sz="quarter" idx="1"/>
          </p:nvPr>
        </p:nvSpPr>
        <p:spPr>
          <a:prstGeom prst="rect">
            <a:avLst/>
          </a:prstGeom>
        </p:spPr>
        <p:txBody>
          <a:bodyPr/>
          <a:lstStyle/>
          <a:p>
            <a:pPr/>
            <a:r>
              <a:t>Speech recognition and natural language understanding are some of the most challenging problems to solve in computer science, requiring sophisticated deep learning algorithms to be trained on massive amounts of data and infrastructure. Amazon Lex democratizes these deep learning technologies by putting the power of Amazon Alexa within reach of all developers. As a fully managed service, Amazon Lex scales automatically, so you don’t need to worry about managing infrastructure. With Amazon Lex, you pay only for what you use.</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778000" y="2298700"/>
            <a:ext cx="20828000" cy="4648200"/>
          </a:xfrm>
          <a:prstGeom prst="rect">
            <a:avLst/>
          </a:prstGeom>
        </p:spPr>
        <p:txBody>
          <a:bodyPr anchor="b"/>
          <a:lstStyle/>
          <a:p>
            <a:pPr/>
            <a:r>
              <a:t>Title Text</a:t>
            </a:r>
          </a:p>
        </p:txBody>
      </p:sp>
      <p:sp>
        <p:nvSpPr>
          <p:cNvPr id="12" name="Body Level One…"/>
          <p:cNvSpPr txBox="1"/>
          <p:nvPr>
            <p:ph type="body" sz="quarter" idx="1"/>
          </p:nvPr>
        </p:nvSpPr>
        <p:spPr>
          <a:xfrm>
            <a:off x="1778000" y="7073900"/>
            <a:ext cx="20828000" cy="1587500"/>
          </a:xfrm>
          <a:prstGeom prst="rect">
            <a:avLst/>
          </a:prstGeom>
        </p:spPr>
        <p:txBody>
          <a:bodyPr anchor="t"/>
          <a:lstStyle>
            <a:lvl1pPr marL="0" indent="0" algn="ctr">
              <a:spcBef>
                <a:spcPts val="0"/>
              </a:spcBef>
              <a:buClrTx/>
              <a:buSzTx/>
              <a:buNone/>
              <a:defRPr sz="4400"/>
            </a:lvl1pPr>
            <a:lvl2pPr marL="0" indent="228600" algn="ctr">
              <a:spcBef>
                <a:spcPts val="0"/>
              </a:spcBef>
              <a:buClrTx/>
              <a:buSzTx/>
              <a:buNone/>
              <a:defRPr sz="4400"/>
            </a:lvl2pPr>
            <a:lvl3pPr marL="0" indent="457200" algn="ctr">
              <a:spcBef>
                <a:spcPts val="0"/>
              </a:spcBef>
              <a:buClrTx/>
              <a:buSzTx/>
              <a:buNone/>
              <a:defRPr sz="4400"/>
            </a:lvl3pPr>
            <a:lvl4pPr marL="0" indent="685800" algn="ctr">
              <a:spcBef>
                <a:spcPts val="0"/>
              </a:spcBef>
              <a:buClrTx/>
              <a:buSzTx/>
              <a:buNone/>
              <a:defRPr sz="4400"/>
            </a:lvl4pPr>
            <a:lvl5pPr marL="0" indent="914400" algn="ctr">
              <a:spcBef>
                <a:spcPts val="0"/>
              </a:spcBef>
              <a:buClrTx/>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xfrm>
            <a:off x="11959031" y="13081000"/>
            <a:ext cx="453238" cy="469900"/>
          </a:xfrm>
          <a:prstGeom prst="rect">
            <a:avLst/>
          </a:prstGeom>
        </p:spPr>
        <p:txBody>
          <a:bodyPr/>
          <a:lstStyle>
            <a:lvl1pPr>
              <a:defRPr sz="2400">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92" name="Title Text"/>
          <p:cNvSpPr txBox="1"/>
          <p:nvPr>
            <p:ph type="title"/>
          </p:nvPr>
        </p:nvSpPr>
        <p:spPr>
          <a:prstGeom prst="rect">
            <a:avLst/>
          </a:prstGeom>
        </p:spPr>
        <p:txBody>
          <a:bodyPr/>
          <a:lstStyle/>
          <a:p>
            <a:pPr/>
            <a:r>
              <a:t>Title Text</a:t>
            </a:r>
          </a:p>
        </p:txBody>
      </p:sp>
      <p:sp>
        <p:nvSpPr>
          <p:cNvPr id="9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xfrm>
            <a:off x="23903573" y="12738258"/>
            <a:ext cx="340259" cy="3429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3125968" y="673100"/>
            <a:ext cx="18135601" cy="8737600"/>
          </a:xfrm>
          <a:prstGeom prst="rect">
            <a:avLst/>
          </a:prstGeom>
        </p:spPr>
        <p:txBody>
          <a:bodyPr lIns="91439" tIns="45719" rIns="91439" bIns="45719" anchor="t">
            <a:noAutofit/>
          </a:bodyPr>
          <a:lstStyle/>
          <a:p>
            <a:pPr/>
          </a:p>
        </p:txBody>
      </p:sp>
      <p:sp>
        <p:nvSpPr>
          <p:cNvPr id="21" name="Title Text"/>
          <p:cNvSpPr txBox="1"/>
          <p:nvPr>
            <p:ph type="title"/>
          </p:nvPr>
        </p:nvSpPr>
        <p:spPr>
          <a:xfrm>
            <a:off x="635000" y="9448800"/>
            <a:ext cx="23114000" cy="2006600"/>
          </a:xfrm>
          <a:prstGeom prst="rect">
            <a:avLst/>
          </a:prstGeom>
        </p:spPr>
        <p:txBody>
          <a:bodyPr anchor="b"/>
          <a:lstStyle/>
          <a:p>
            <a:pPr/>
            <a:r>
              <a:t>Title Text</a:t>
            </a:r>
          </a:p>
        </p:txBody>
      </p:sp>
      <p:sp>
        <p:nvSpPr>
          <p:cNvPr id="22" name="Body Level One…"/>
          <p:cNvSpPr txBox="1"/>
          <p:nvPr>
            <p:ph type="body" sz="quarter" idx="1"/>
          </p:nvPr>
        </p:nvSpPr>
        <p:spPr>
          <a:xfrm>
            <a:off x="635000" y="11518900"/>
            <a:ext cx="23114000" cy="1587500"/>
          </a:xfrm>
          <a:prstGeom prst="rect">
            <a:avLst/>
          </a:prstGeom>
        </p:spPr>
        <p:txBody>
          <a:bodyPr anchor="t"/>
          <a:lstStyle>
            <a:lvl1pPr marL="0" indent="0" algn="ctr">
              <a:spcBef>
                <a:spcPts val="0"/>
              </a:spcBef>
              <a:buClrTx/>
              <a:buSzTx/>
              <a:buNone/>
              <a:defRPr sz="4400"/>
            </a:lvl1pPr>
            <a:lvl2pPr marL="0" indent="228600" algn="ctr">
              <a:spcBef>
                <a:spcPts val="0"/>
              </a:spcBef>
              <a:buClrTx/>
              <a:buSzTx/>
              <a:buNone/>
              <a:defRPr sz="4400"/>
            </a:lvl2pPr>
            <a:lvl3pPr marL="0" indent="457200" algn="ctr">
              <a:spcBef>
                <a:spcPts val="0"/>
              </a:spcBef>
              <a:buClrTx/>
              <a:buSzTx/>
              <a:buNone/>
              <a:defRPr sz="4400"/>
            </a:lvl3pPr>
            <a:lvl4pPr marL="0" indent="685800" algn="ctr">
              <a:spcBef>
                <a:spcPts val="0"/>
              </a:spcBef>
              <a:buClrTx/>
              <a:buSzTx/>
              <a:buNone/>
              <a:defRPr sz="4400"/>
            </a:lvl4pPr>
            <a:lvl5pPr marL="0" indent="914400" algn="ctr">
              <a:spcBef>
                <a:spcPts val="0"/>
              </a:spcBef>
              <a:buClrTx/>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23742910" y="12738259"/>
            <a:ext cx="340259" cy="3429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778000" y="4533900"/>
            <a:ext cx="20828000" cy="4648200"/>
          </a:xfrm>
          <a:prstGeom prst="rect">
            <a:avLst/>
          </a:prstGeom>
        </p:spPr>
        <p:txBody>
          <a:bodyPr/>
          <a:lstStyle/>
          <a:p>
            <a:pPr/>
            <a:r>
              <a:t>Title Text</a:t>
            </a:r>
          </a:p>
        </p:txBody>
      </p:sp>
      <p:sp>
        <p:nvSpPr>
          <p:cNvPr id="31" name="Slide Number"/>
          <p:cNvSpPr txBox="1"/>
          <p:nvPr>
            <p:ph type="sldNum" sz="quarter" idx="2"/>
          </p:nvPr>
        </p:nvSpPr>
        <p:spPr>
          <a:xfrm>
            <a:off x="23747800" y="12742069"/>
            <a:ext cx="340259" cy="3429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13165980" y="1104900"/>
            <a:ext cx="9525001" cy="11506200"/>
          </a:xfrm>
          <a:prstGeom prst="rect">
            <a:avLst/>
          </a:prstGeom>
        </p:spPr>
        <p:txBody>
          <a:bodyPr lIns="91439" tIns="45719" rIns="91439" bIns="45719" anchor="t">
            <a:noAutofit/>
          </a:bodyPr>
          <a:lstStyle/>
          <a:p>
            <a:pPr/>
          </a:p>
        </p:txBody>
      </p:sp>
      <p:sp>
        <p:nvSpPr>
          <p:cNvPr id="39" name="Title Text"/>
          <p:cNvSpPr txBox="1"/>
          <p:nvPr>
            <p:ph type="title"/>
          </p:nvPr>
        </p:nvSpPr>
        <p:spPr>
          <a:xfrm>
            <a:off x="1651000" y="1104900"/>
            <a:ext cx="10223500" cy="5613400"/>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1651000" y="6845300"/>
            <a:ext cx="10223500" cy="5765800"/>
          </a:xfrm>
          <a:prstGeom prst="rect">
            <a:avLst/>
          </a:prstGeom>
        </p:spPr>
        <p:txBody>
          <a:bodyPr anchor="t"/>
          <a:lstStyle>
            <a:lvl1pPr marL="0" indent="0" algn="ctr">
              <a:spcBef>
                <a:spcPts val="0"/>
              </a:spcBef>
              <a:buClrTx/>
              <a:buSzTx/>
              <a:buNone/>
              <a:defRPr sz="4400"/>
            </a:lvl1pPr>
            <a:lvl2pPr marL="0" indent="228600" algn="ctr">
              <a:spcBef>
                <a:spcPts val="0"/>
              </a:spcBef>
              <a:buClrTx/>
              <a:buSzTx/>
              <a:buNone/>
              <a:defRPr sz="4400"/>
            </a:lvl2pPr>
            <a:lvl3pPr marL="0" indent="457200" algn="ctr">
              <a:spcBef>
                <a:spcPts val="0"/>
              </a:spcBef>
              <a:buClrTx/>
              <a:buSzTx/>
              <a:buNone/>
              <a:defRPr sz="4400"/>
            </a:lvl3pPr>
            <a:lvl4pPr marL="0" indent="685800" algn="ctr">
              <a:spcBef>
                <a:spcPts val="0"/>
              </a:spcBef>
              <a:buClrTx/>
              <a:buSzTx/>
              <a:buNone/>
              <a:defRPr sz="4400"/>
            </a:lvl4pPr>
            <a:lvl5pPr marL="0" indent="914400" algn="ctr">
              <a:spcBef>
                <a:spcPts val="0"/>
              </a:spcBef>
              <a:buClrTx/>
              <a:buSzTx/>
              <a:buNone/>
              <a:defRPr sz="4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xfrm>
            <a:off x="23748384" y="12739485"/>
            <a:ext cx="340259" cy="3429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57" name="Image"/>
          <p:cNvSpPr/>
          <p:nvPr>
            <p:ph type="pic" sz="half" idx="13"/>
          </p:nvPr>
        </p:nvSpPr>
        <p:spPr>
          <a:xfrm>
            <a:off x="13169900" y="3238500"/>
            <a:ext cx="9525000" cy="9207500"/>
          </a:xfrm>
          <a:prstGeom prst="rect">
            <a:avLst/>
          </a:prstGeom>
        </p:spPr>
        <p:txBody>
          <a:bodyPr lIns="91439" tIns="45719" rIns="91439" bIns="45719" anchor="t">
            <a:noAutofit/>
          </a:bodyPr>
          <a:lstStyle/>
          <a:p>
            <a:pPr/>
          </a:p>
        </p:txBody>
      </p:sp>
      <p:sp>
        <p:nvSpPr>
          <p:cNvPr id="58" name="Title Text"/>
          <p:cNvSpPr txBox="1"/>
          <p:nvPr>
            <p:ph type="title"/>
          </p:nvPr>
        </p:nvSpPr>
        <p:spPr>
          <a:prstGeom prst="rect">
            <a:avLst/>
          </a:prstGeom>
        </p:spPr>
        <p:txBody>
          <a:bodyPr/>
          <a:lstStyle/>
          <a:p>
            <a:pPr/>
            <a:r>
              <a:t>Title Text</a:t>
            </a:r>
          </a:p>
        </p:txBody>
      </p:sp>
      <p:sp>
        <p:nvSpPr>
          <p:cNvPr id="59" name="Body Level One…"/>
          <p:cNvSpPr txBox="1"/>
          <p:nvPr/>
        </p:nvSpPr>
        <p:spPr>
          <a:xfrm>
            <a:off x="1689100" y="3238500"/>
            <a:ext cx="8977608" cy="920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marL="228600" indent="-228600" algn="l">
              <a:spcBef>
                <a:spcPts val="1600"/>
              </a:spcBef>
              <a:buClr>
                <a:srgbClr val="2874D2"/>
              </a:buClr>
              <a:buSzPct val="100000"/>
              <a:buChar char="▪"/>
              <a:defRPr sz="5200"/>
            </a:lvl1pPr>
            <a:lvl2pPr marL="1270000" indent="-635000" algn="l">
              <a:spcBef>
                <a:spcPts val="1600"/>
              </a:spcBef>
              <a:buClr>
                <a:srgbClr val="2874D2"/>
              </a:buClr>
              <a:buSzPct val="75000"/>
              <a:buChar char="–"/>
              <a:defRPr sz="5200"/>
            </a:lvl2pPr>
            <a:lvl3pPr marL="1905000" indent="-635000" algn="l">
              <a:spcBef>
                <a:spcPts val="1600"/>
              </a:spcBef>
              <a:buClr>
                <a:srgbClr val="2874D2"/>
              </a:buClr>
              <a:buSzPct val="75000"/>
              <a:buChar char="–"/>
              <a:defRPr sz="5200"/>
            </a:lvl3pPr>
            <a:lvl4pPr marL="2540000" indent="-635000" algn="l">
              <a:spcBef>
                <a:spcPts val="1600"/>
              </a:spcBef>
              <a:buClr>
                <a:srgbClr val="2874D2"/>
              </a:buClr>
              <a:buSzPct val="75000"/>
              <a:buChar char="•"/>
              <a:defRPr sz="5200"/>
            </a:lvl4pPr>
            <a:lvl5pPr marL="3175000" indent="-635000" algn="l">
              <a:spcBef>
                <a:spcPts val="1600"/>
              </a:spcBef>
              <a:buClr>
                <a:srgbClr val="2874D2"/>
              </a:buClr>
              <a:buSzPct val="75000"/>
              <a:buChar char="▪"/>
              <a:defRPr sz="5200"/>
            </a:lvl5pPr>
          </a:lstStyle>
          <a:p>
            <a:pPr/>
            <a:r>
              <a:t>Body Level One</a:t>
            </a:r>
          </a:p>
          <a:p>
            <a:pPr lvl="1"/>
            <a:r>
              <a:t>Body Level Two</a:t>
            </a:r>
          </a:p>
          <a:p>
            <a:pPr lvl="2"/>
            <a:r>
              <a:t>Body Level Three</a:t>
            </a:r>
          </a:p>
          <a:p>
            <a:pPr lvl="3"/>
            <a:r>
              <a:t>Body Level Four</a:t>
            </a:r>
          </a:p>
          <a:p>
            <a:pPr lvl="4"/>
            <a:r>
              <a:t>Body Level Five</a:t>
            </a:r>
          </a:p>
        </p:txBody>
      </p:sp>
      <p:sp>
        <p:nvSpPr>
          <p:cNvPr id="60" name="Slide Number"/>
          <p:cNvSpPr txBox="1"/>
          <p:nvPr>
            <p:ph type="sldNum" sz="quarter" idx="2"/>
          </p:nvPr>
        </p:nvSpPr>
        <p:spPr>
          <a:xfrm>
            <a:off x="23748999" y="12738100"/>
            <a:ext cx="340260" cy="3429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67" name="–Johnny Appleseed"/>
          <p:cNvSpPr/>
          <p:nvPr>
            <p:ph type="body" sz="quarter" idx="13"/>
          </p:nvPr>
        </p:nvSpPr>
        <p:spPr>
          <a:xfrm>
            <a:off x="2387600" y="8953500"/>
            <a:ext cx="19621500" cy="685800"/>
          </a:xfrm>
          <a:prstGeom prst="rect">
            <a:avLst/>
          </a:prstGeom>
        </p:spPr>
        <p:txBody>
          <a:bodyPr anchor="t">
            <a:spAutoFit/>
          </a:bodyPr>
          <a:lstStyle>
            <a:lvl1pPr marL="0" indent="0" algn="ctr">
              <a:spcBef>
                <a:spcPts val="0"/>
              </a:spcBef>
              <a:buClrTx/>
              <a:buSzTx/>
              <a:buNone/>
              <a:defRPr sz="3800">
                <a:latin typeface="Helvetica"/>
                <a:ea typeface="Helvetica"/>
                <a:cs typeface="Helvetica"/>
                <a:sym typeface="Helvetica"/>
              </a:defRPr>
            </a:lvl1pPr>
          </a:lstStyle>
          <a:p>
            <a:pPr/>
            <a:r>
              <a:t>–Johnny Appleseed</a:t>
            </a:r>
          </a:p>
        </p:txBody>
      </p:sp>
      <p:sp>
        <p:nvSpPr>
          <p:cNvPr id="68" name="“Type a quote here.”"/>
          <p:cNvSpPr/>
          <p:nvPr>
            <p:ph type="body" sz="quarter" idx="14"/>
          </p:nvPr>
        </p:nvSpPr>
        <p:spPr>
          <a:xfrm>
            <a:off x="2387600" y="6045200"/>
            <a:ext cx="19621500" cy="889000"/>
          </a:xfrm>
          <a:prstGeom prst="rect">
            <a:avLst/>
          </a:prstGeom>
        </p:spPr>
        <p:txBody>
          <a:bodyPr>
            <a:spAutoFit/>
          </a:bodyPr>
          <a:lstStyle>
            <a:lvl1pPr marL="0" indent="0" algn="ctr">
              <a:spcBef>
                <a:spcPts val="0"/>
              </a:spcBef>
              <a:buClrTx/>
              <a:buSzTx/>
              <a:buNone/>
            </a:lvl1pPr>
          </a:lstStyle>
          <a:p>
            <a:pPr/>
            <a:r>
              <a:t>“Type a quote here.” </a:t>
            </a:r>
          </a:p>
        </p:txBody>
      </p:sp>
      <p:sp>
        <p:nvSpPr>
          <p:cNvPr id="69" name="Slide Number"/>
          <p:cNvSpPr txBox="1"/>
          <p:nvPr>
            <p:ph type="sldNum" sz="quarter" idx="2"/>
          </p:nvPr>
        </p:nvSpPr>
        <p:spPr>
          <a:xfrm>
            <a:off x="23748999" y="12738100"/>
            <a:ext cx="340260" cy="3429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76" name="Slide Number"/>
          <p:cNvSpPr txBox="1"/>
          <p:nvPr>
            <p:ph type="sldNum" sz="quarter" idx="2"/>
          </p:nvPr>
        </p:nvSpPr>
        <p:spPr>
          <a:xfrm>
            <a:off x="23752198" y="12738258"/>
            <a:ext cx="340259" cy="3429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83" name="Title Text"/>
          <p:cNvSpPr txBox="1"/>
          <p:nvPr>
            <p:ph type="title"/>
          </p:nvPr>
        </p:nvSpPr>
        <p:spPr>
          <a:xfrm>
            <a:off x="4387453" y="625078"/>
            <a:ext cx="15609094" cy="3036094"/>
          </a:xfrm>
          <a:prstGeom prst="rect">
            <a:avLst/>
          </a:prstGeom>
        </p:spPr>
        <p:txBody>
          <a:bodyPr lIns="71437" tIns="71437" rIns="71437" bIns="71437"/>
          <a:lstStyle>
            <a:lvl1pPr defTabSz="584200">
              <a:defRPr>
                <a:solidFill>
                  <a:srgbClr val="000000"/>
                </a:solidFill>
                <a:latin typeface="+mn-lt"/>
                <a:ea typeface="+mn-ea"/>
                <a:cs typeface="+mn-cs"/>
                <a:sym typeface="Helvetica Light"/>
              </a:defRPr>
            </a:lvl1pPr>
          </a:lstStyle>
          <a:p>
            <a:pPr/>
            <a:r>
              <a:t>Title Text</a:t>
            </a:r>
          </a:p>
        </p:txBody>
      </p:sp>
      <p:sp>
        <p:nvSpPr>
          <p:cNvPr id="84" name="Body Level One…"/>
          <p:cNvSpPr txBox="1"/>
          <p:nvPr>
            <p:ph type="body" idx="1"/>
          </p:nvPr>
        </p:nvSpPr>
        <p:spPr>
          <a:xfrm>
            <a:off x="4387453" y="3661171"/>
            <a:ext cx="15609094" cy="8840392"/>
          </a:xfrm>
          <a:prstGeom prst="rect">
            <a:avLst/>
          </a:prstGeom>
        </p:spPr>
        <p:txBody>
          <a:bodyPr lIns="71437" tIns="71437" rIns="71437" bIns="71437"/>
          <a:lstStyle>
            <a:lvl1pPr marL="617361" indent="-617361" defTabSz="584200">
              <a:spcBef>
                <a:spcPts val="4200"/>
              </a:spcBef>
              <a:buClrTx/>
              <a:buSzPct val="75000"/>
              <a:buChar char="•"/>
              <a:defRPr sz="5000"/>
            </a:lvl1pPr>
            <a:lvl2pPr marL="1061861" indent="-617361" defTabSz="584200">
              <a:spcBef>
                <a:spcPts val="4200"/>
              </a:spcBef>
              <a:buClrTx/>
              <a:buChar char="•"/>
              <a:defRPr sz="5000"/>
            </a:lvl2pPr>
            <a:lvl3pPr marL="1506361" indent="-617361" defTabSz="584200">
              <a:spcBef>
                <a:spcPts val="4200"/>
              </a:spcBef>
              <a:buClrTx/>
              <a:buChar char="•"/>
              <a:defRPr sz="5000"/>
            </a:lvl3pPr>
            <a:lvl4pPr marL="1950861" indent="-617361" defTabSz="584200">
              <a:spcBef>
                <a:spcPts val="4200"/>
              </a:spcBef>
              <a:buClrTx/>
              <a:defRPr sz="5000"/>
            </a:lvl4pPr>
            <a:lvl5pPr marL="2395361" indent="-617361" defTabSz="584200">
              <a:spcBef>
                <a:spcPts val="4200"/>
              </a:spcBef>
              <a:buClrTx/>
              <a:buChar char="•"/>
              <a:defRPr sz="50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xfrm>
            <a:off x="11935814" y="13010554"/>
            <a:ext cx="494513" cy="511176"/>
          </a:xfrm>
          <a:prstGeom prst="rect">
            <a:avLst/>
          </a:prstGeom>
        </p:spPr>
        <p:txBody>
          <a:bodyPr lIns="71437" tIns="71437" rIns="71437" bIns="71437"/>
          <a:lstStyle>
            <a:lvl1pPr defTabSz="584200">
              <a:defRPr sz="2400">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2pPr>
              <a:buSzPct val="75000"/>
              <a:buChar char="–"/>
            </a:lvl2pPr>
            <a:lvl3pPr>
              <a:buSzPct val="75000"/>
              <a:buChar char="–"/>
            </a:lvl3pPr>
            <a:lvl4pPr>
              <a:buSzPct val="75000"/>
              <a:buChar char="•"/>
            </a:lvl4pPr>
            <a:lvl5pPr>
              <a:buSzPct val="75000"/>
              <a:buChar char="▪"/>
            </a:lvl5p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23754689" y="12738100"/>
            <a:ext cx="340259" cy="342900"/>
          </a:xfrm>
          <a:prstGeom prst="rect">
            <a:avLst/>
          </a:prstGeom>
          <a:ln w="12700">
            <a:miter lim="400000"/>
          </a:ln>
        </p:spPr>
        <p:txBody>
          <a:bodyPr wrap="none" lIns="50800" tIns="50800" rIns="50800" bIns="50800">
            <a:spAutoFit/>
          </a:bodyPr>
          <a:lstStyle>
            <a:lvl1pPr>
              <a:defRPr sz="1600">
                <a:solidFill>
                  <a:srgbClr val="A6AAA9"/>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xmlns:p14="http://schemas.microsoft.com/office/powerpoint/2010/main" spd="med" advClick="1"/>
  <p:txStyles>
    <p:titleStyle>
      <a:lvl1pPr marL="0" marR="0" indent="0" algn="ctr" defTabSz="825500" latinLnBrk="0">
        <a:lnSpc>
          <a:spcPct val="100000"/>
        </a:lnSpc>
        <a:spcBef>
          <a:spcPts val="0"/>
        </a:spcBef>
        <a:spcAft>
          <a:spcPts val="0"/>
        </a:spcAft>
        <a:buClrTx/>
        <a:buSzTx/>
        <a:buFontTx/>
        <a:buNone/>
        <a:tabLst/>
        <a:defRPr b="0" baseline="0" cap="none" i="0" spc="0" strike="noStrike" sz="11200" u="none">
          <a:ln>
            <a:noFill/>
          </a:ln>
          <a:solidFill>
            <a:srgbClr val="AE001B"/>
          </a:solidFill>
          <a:uFillTx/>
          <a:latin typeface="Corbel"/>
          <a:ea typeface="Corbel"/>
          <a:cs typeface="Corbel"/>
          <a:sym typeface="Corbel"/>
        </a:defRPr>
      </a:lvl1pPr>
      <a:lvl2pPr marL="0" marR="0" indent="228600" algn="ctr" defTabSz="825500" latinLnBrk="0">
        <a:lnSpc>
          <a:spcPct val="100000"/>
        </a:lnSpc>
        <a:spcBef>
          <a:spcPts val="0"/>
        </a:spcBef>
        <a:spcAft>
          <a:spcPts val="0"/>
        </a:spcAft>
        <a:buClrTx/>
        <a:buSzTx/>
        <a:buFontTx/>
        <a:buNone/>
        <a:tabLst/>
        <a:defRPr b="0" baseline="0" cap="none" i="0" spc="0" strike="noStrike" sz="11200" u="none">
          <a:ln>
            <a:noFill/>
          </a:ln>
          <a:solidFill>
            <a:srgbClr val="AE001B"/>
          </a:solidFill>
          <a:uFillTx/>
          <a:latin typeface="Corbel"/>
          <a:ea typeface="Corbel"/>
          <a:cs typeface="Corbel"/>
          <a:sym typeface="Corbel"/>
        </a:defRPr>
      </a:lvl2pPr>
      <a:lvl3pPr marL="0" marR="0" indent="457200" algn="ctr" defTabSz="825500" latinLnBrk="0">
        <a:lnSpc>
          <a:spcPct val="100000"/>
        </a:lnSpc>
        <a:spcBef>
          <a:spcPts val="0"/>
        </a:spcBef>
        <a:spcAft>
          <a:spcPts val="0"/>
        </a:spcAft>
        <a:buClrTx/>
        <a:buSzTx/>
        <a:buFontTx/>
        <a:buNone/>
        <a:tabLst/>
        <a:defRPr b="0" baseline="0" cap="none" i="0" spc="0" strike="noStrike" sz="11200" u="none">
          <a:ln>
            <a:noFill/>
          </a:ln>
          <a:solidFill>
            <a:srgbClr val="AE001B"/>
          </a:solidFill>
          <a:uFillTx/>
          <a:latin typeface="Corbel"/>
          <a:ea typeface="Corbel"/>
          <a:cs typeface="Corbel"/>
          <a:sym typeface="Corbel"/>
        </a:defRPr>
      </a:lvl3pPr>
      <a:lvl4pPr marL="0" marR="0" indent="685800" algn="ctr" defTabSz="825500" latinLnBrk="0">
        <a:lnSpc>
          <a:spcPct val="100000"/>
        </a:lnSpc>
        <a:spcBef>
          <a:spcPts val="0"/>
        </a:spcBef>
        <a:spcAft>
          <a:spcPts val="0"/>
        </a:spcAft>
        <a:buClrTx/>
        <a:buSzTx/>
        <a:buFontTx/>
        <a:buNone/>
        <a:tabLst/>
        <a:defRPr b="0" baseline="0" cap="none" i="0" spc="0" strike="noStrike" sz="11200" u="none">
          <a:ln>
            <a:noFill/>
          </a:ln>
          <a:solidFill>
            <a:srgbClr val="AE001B"/>
          </a:solidFill>
          <a:uFillTx/>
          <a:latin typeface="Corbel"/>
          <a:ea typeface="Corbel"/>
          <a:cs typeface="Corbel"/>
          <a:sym typeface="Corbel"/>
        </a:defRPr>
      </a:lvl4pPr>
      <a:lvl5pPr marL="0" marR="0" indent="914400" algn="ctr" defTabSz="825500" latinLnBrk="0">
        <a:lnSpc>
          <a:spcPct val="100000"/>
        </a:lnSpc>
        <a:spcBef>
          <a:spcPts val="0"/>
        </a:spcBef>
        <a:spcAft>
          <a:spcPts val="0"/>
        </a:spcAft>
        <a:buClrTx/>
        <a:buSzTx/>
        <a:buFontTx/>
        <a:buNone/>
        <a:tabLst/>
        <a:defRPr b="0" baseline="0" cap="none" i="0" spc="0" strike="noStrike" sz="11200" u="none">
          <a:ln>
            <a:noFill/>
          </a:ln>
          <a:solidFill>
            <a:srgbClr val="AE001B"/>
          </a:solidFill>
          <a:uFillTx/>
          <a:latin typeface="Corbel"/>
          <a:ea typeface="Corbel"/>
          <a:cs typeface="Corbel"/>
          <a:sym typeface="Corbel"/>
        </a:defRPr>
      </a:lvl5pPr>
      <a:lvl6pPr marL="0" marR="0" indent="1143000" algn="ctr" defTabSz="825500" latinLnBrk="0">
        <a:lnSpc>
          <a:spcPct val="100000"/>
        </a:lnSpc>
        <a:spcBef>
          <a:spcPts val="0"/>
        </a:spcBef>
        <a:spcAft>
          <a:spcPts val="0"/>
        </a:spcAft>
        <a:buClrTx/>
        <a:buSzTx/>
        <a:buFontTx/>
        <a:buNone/>
        <a:tabLst/>
        <a:defRPr b="0" baseline="0" cap="none" i="0" spc="0" strike="noStrike" sz="11200" u="none">
          <a:ln>
            <a:noFill/>
          </a:ln>
          <a:solidFill>
            <a:srgbClr val="AE001B"/>
          </a:solidFill>
          <a:uFillTx/>
          <a:latin typeface="Corbel"/>
          <a:ea typeface="Corbel"/>
          <a:cs typeface="Corbel"/>
          <a:sym typeface="Corbel"/>
        </a:defRPr>
      </a:lvl6pPr>
      <a:lvl7pPr marL="0" marR="0" indent="1371600" algn="ctr" defTabSz="825500" latinLnBrk="0">
        <a:lnSpc>
          <a:spcPct val="100000"/>
        </a:lnSpc>
        <a:spcBef>
          <a:spcPts val="0"/>
        </a:spcBef>
        <a:spcAft>
          <a:spcPts val="0"/>
        </a:spcAft>
        <a:buClrTx/>
        <a:buSzTx/>
        <a:buFontTx/>
        <a:buNone/>
        <a:tabLst/>
        <a:defRPr b="0" baseline="0" cap="none" i="0" spc="0" strike="noStrike" sz="11200" u="none">
          <a:ln>
            <a:noFill/>
          </a:ln>
          <a:solidFill>
            <a:srgbClr val="AE001B"/>
          </a:solidFill>
          <a:uFillTx/>
          <a:latin typeface="Corbel"/>
          <a:ea typeface="Corbel"/>
          <a:cs typeface="Corbel"/>
          <a:sym typeface="Corbel"/>
        </a:defRPr>
      </a:lvl7pPr>
      <a:lvl8pPr marL="0" marR="0" indent="1600200" algn="ctr" defTabSz="825500" latinLnBrk="0">
        <a:lnSpc>
          <a:spcPct val="100000"/>
        </a:lnSpc>
        <a:spcBef>
          <a:spcPts val="0"/>
        </a:spcBef>
        <a:spcAft>
          <a:spcPts val="0"/>
        </a:spcAft>
        <a:buClrTx/>
        <a:buSzTx/>
        <a:buFontTx/>
        <a:buNone/>
        <a:tabLst/>
        <a:defRPr b="0" baseline="0" cap="none" i="0" spc="0" strike="noStrike" sz="11200" u="none">
          <a:ln>
            <a:noFill/>
          </a:ln>
          <a:solidFill>
            <a:srgbClr val="AE001B"/>
          </a:solidFill>
          <a:uFillTx/>
          <a:latin typeface="Corbel"/>
          <a:ea typeface="Corbel"/>
          <a:cs typeface="Corbel"/>
          <a:sym typeface="Corbel"/>
        </a:defRPr>
      </a:lvl8pPr>
      <a:lvl9pPr marL="0" marR="0" indent="1828800" algn="ctr" defTabSz="825500" latinLnBrk="0">
        <a:lnSpc>
          <a:spcPct val="100000"/>
        </a:lnSpc>
        <a:spcBef>
          <a:spcPts val="0"/>
        </a:spcBef>
        <a:spcAft>
          <a:spcPts val="0"/>
        </a:spcAft>
        <a:buClrTx/>
        <a:buSzTx/>
        <a:buFontTx/>
        <a:buNone/>
        <a:tabLst/>
        <a:defRPr b="0" baseline="0" cap="none" i="0" spc="0" strike="noStrike" sz="11200" u="none">
          <a:ln>
            <a:noFill/>
          </a:ln>
          <a:solidFill>
            <a:srgbClr val="AE001B"/>
          </a:solidFill>
          <a:uFillTx/>
          <a:latin typeface="Corbel"/>
          <a:ea typeface="Corbel"/>
          <a:cs typeface="Corbel"/>
          <a:sym typeface="Corbel"/>
        </a:defRPr>
      </a:lvl9pPr>
    </p:titleStyle>
    <p:bodyStyle>
      <a:lvl1pPr marL="228600" marR="0" indent="-228600" algn="l" defTabSz="825500" latinLnBrk="0">
        <a:lnSpc>
          <a:spcPct val="100000"/>
        </a:lnSpc>
        <a:spcBef>
          <a:spcPts val="1600"/>
        </a:spcBef>
        <a:spcAft>
          <a:spcPts val="0"/>
        </a:spcAft>
        <a:buClr>
          <a:srgbClr val="2874D2"/>
        </a:buClr>
        <a:buSzPct val="100000"/>
        <a:buFontTx/>
        <a:buChar char="▪"/>
        <a:tabLst/>
        <a:defRPr b="0" baseline="0" cap="none" i="0" spc="0" strike="noStrike" sz="5200" u="none">
          <a:ln>
            <a:noFill/>
          </a:ln>
          <a:solidFill>
            <a:srgbClr val="000000"/>
          </a:solidFill>
          <a:uFillTx/>
          <a:latin typeface="+mn-lt"/>
          <a:ea typeface="+mn-ea"/>
          <a:cs typeface="+mn-cs"/>
          <a:sym typeface="Helvetica Light"/>
        </a:defRPr>
      </a:lvl1pPr>
      <a:lvl2pPr marL="1270000" marR="0" indent="-635000" algn="l" defTabSz="825500" latinLnBrk="0">
        <a:lnSpc>
          <a:spcPct val="100000"/>
        </a:lnSpc>
        <a:spcBef>
          <a:spcPts val="1600"/>
        </a:spcBef>
        <a:spcAft>
          <a:spcPts val="0"/>
        </a:spcAft>
        <a:buClr>
          <a:srgbClr val="2874D2"/>
        </a:buClr>
        <a:buSzPct val="50000"/>
        <a:buFontTx/>
        <a:buBlip>
          <a:blip r:embed="rId12"/>
        </a:buBlip>
        <a:tabLst/>
        <a:defRPr b="0" baseline="0" cap="none" i="0" spc="0" strike="noStrike" sz="5200" u="none">
          <a:ln>
            <a:noFill/>
          </a:ln>
          <a:solidFill>
            <a:srgbClr val="000000"/>
          </a:solidFill>
          <a:uFillTx/>
          <a:latin typeface="+mn-lt"/>
          <a:ea typeface="+mn-ea"/>
          <a:cs typeface="+mn-cs"/>
          <a:sym typeface="Helvetica Light"/>
        </a:defRPr>
      </a:lvl2pPr>
      <a:lvl3pPr marL="1905000" marR="0" indent="-635000" algn="l" defTabSz="825500" latinLnBrk="0">
        <a:lnSpc>
          <a:spcPct val="100000"/>
        </a:lnSpc>
        <a:spcBef>
          <a:spcPts val="1600"/>
        </a:spcBef>
        <a:spcAft>
          <a:spcPts val="0"/>
        </a:spcAft>
        <a:buClr>
          <a:srgbClr val="2874D2"/>
        </a:buClr>
        <a:buSzPct val="50000"/>
        <a:buFontTx/>
        <a:buBlip>
          <a:blip r:embed="rId12"/>
        </a:buBlip>
        <a:tabLst/>
        <a:defRPr b="0" baseline="0" cap="none" i="0" spc="0" strike="noStrike" sz="5200" u="none">
          <a:ln>
            <a:noFill/>
          </a:ln>
          <a:solidFill>
            <a:srgbClr val="000000"/>
          </a:solidFill>
          <a:uFillTx/>
          <a:latin typeface="+mn-lt"/>
          <a:ea typeface="+mn-ea"/>
          <a:cs typeface="+mn-cs"/>
          <a:sym typeface="Helvetica Light"/>
        </a:defRPr>
      </a:lvl3pPr>
      <a:lvl4pPr marL="2540000" marR="0" indent="-635000" algn="l" defTabSz="825500" latinLnBrk="0">
        <a:lnSpc>
          <a:spcPct val="100000"/>
        </a:lnSpc>
        <a:spcBef>
          <a:spcPts val="1600"/>
        </a:spcBef>
        <a:spcAft>
          <a:spcPts val="0"/>
        </a:spcAft>
        <a:buClr>
          <a:srgbClr val="2874D2"/>
        </a:buClr>
        <a:buSzPct val="50000"/>
        <a:buFontTx/>
        <a:buBlip>
          <a:blip r:embed="rId12"/>
        </a:buBlip>
        <a:tabLst/>
        <a:defRPr b="0" baseline="0" cap="none" i="0" spc="0" strike="noStrike" sz="5200" u="none">
          <a:ln>
            <a:noFill/>
          </a:ln>
          <a:solidFill>
            <a:srgbClr val="000000"/>
          </a:solidFill>
          <a:uFillTx/>
          <a:latin typeface="+mn-lt"/>
          <a:ea typeface="+mn-ea"/>
          <a:cs typeface="+mn-cs"/>
          <a:sym typeface="Helvetica Light"/>
        </a:defRPr>
      </a:lvl4pPr>
      <a:lvl5pPr marL="3175000" marR="0" indent="-635000" algn="l" defTabSz="825500" latinLnBrk="0">
        <a:lnSpc>
          <a:spcPct val="100000"/>
        </a:lnSpc>
        <a:spcBef>
          <a:spcPts val="1600"/>
        </a:spcBef>
        <a:spcAft>
          <a:spcPts val="0"/>
        </a:spcAft>
        <a:buClr>
          <a:srgbClr val="2874D2"/>
        </a:buClr>
        <a:buSzPct val="50000"/>
        <a:buFontTx/>
        <a:buBlip>
          <a:blip r:embed="rId12"/>
        </a:buBlip>
        <a:tabLst/>
        <a:defRPr b="0" baseline="0" cap="none" i="0" spc="0" strike="noStrike" sz="5200" u="none">
          <a:ln>
            <a:noFill/>
          </a:ln>
          <a:solidFill>
            <a:srgbClr val="000000"/>
          </a:solidFill>
          <a:uFillTx/>
          <a:latin typeface="+mn-lt"/>
          <a:ea typeface="+mn-ea"/>
          <a:cs typeface="+mn-cs"/>
          <a:sym typeface="Helvetica Light"/>
        </a:defRPr>
      </a:lvl5pPr>
      <a:lvl6pPr marL="3810000" marR="0" indent="-635000" algn="l" defTabSz="825500" latinLnBrk="0">
        <a:lnSpc>
          <a:spcPct val="100000"/>
        </a:lnSpc>
        <a:spcBef>
          <a:spcPts val="1600"/>
        </a:spcBef>
        <a:spcAft>
          <a:spcPts val="0"/>
        </a:spcAft>
        <a:buClr>
          <a:srgbClr val="2874D2"/>
        </a:buClr>
        <a:buSzPct val="50000"/>
        <a:buFontTx/>
        <a:buBlip>
          <a:blip r:embed="rId12"/>
        </a:buBlip>
        <a:tabLst/>
        <a:defRPr b="0" baseline="0" cap="none" i="0" spc="0" strike="noStrike" sz="5200" u="none">
          <a:ln>
            <a:noFill/>
          </a:ln>
          <a:solidFill>
            <a:srgbClr val="000000"/>
          </a:solidFill>
          <a:uFillTx/>
          <a:latin typeface="+mn-lt"/>
          <a:ea typeface="+mn-ea"/>
          <a:cs typeface="+mn-cs"/>
          <a:sym typeface="Helvetica Light"/>
        </a:defRPr>
      </a:lvl6pPr>
      <a:lvl7pPr marL="4445000" marR="0" indent="-635000" algn="l" defTabSz="825500" latinLnBrk="0">
        <a:lnSpc>
          <a:spcPct val="100000"/>
        </a:lnSpc>
        <a:spcBef>
          <a:spcPts val="1600"/>
        </a:spcBef>
        <a:spcAft>
          <a:spcPts val="0"/>
        </a:spcAft>
        <a:buClr>
          <a:srgbClr val="2874D2"/>
        </a:buClr>
        <a:buSzPct val="50000"/>
        <a:buFontTx/>
        <a:buBlip>
          <a:blip r:embed="rId12"/>
        </a:buBlip>
        <a:tabLst/>
        <a:defRPr b="0" baseline="0" cap="none" i="0" spc="0" strike="noStrike" sz="5200" u="none">
          <a:ln>
            <a:noFill/>
          </a:ln>
          <a:solidFill>
            <a:srgbClr val="000000"/>
          </a:solidFill>
          <a:uFillTx/>
          <a:latin typeface="+mn-lt"/>
          <a:ea typeface="+mn-ea"/>
          <a:cs typeface="+mn-cs"/>
          <a:sym typeface="Helvetica Light"/>
        </a:defRPr>
      </a:lvl7pPr>
      <a:lvl8pPr marL="5080000" marR="0" indent="-635000" algn="l" defTabSz="825500" latinLnBrk="0">
        <a:lnSpc>
          <a:spcPct val="100000"/>
        </a:lnSpc>
        <a:spcBef>
          <a:spcPts val="1600"/>
        </a:spcBef>
        <a:spcAft>
          <a:spcPts val="0"/>
        </a:spcAft>
        <a:buClr>
          <a:srgbClr val="2874D2"/>
        </a:buClr>
        <a:buSzPct val="50000"/>
        <a:buFontTx/>
        <a:buBlip>
          <a:blip r:embed="rId12"/>
        </a:buBlip>
        <a:tabLst/>
        <a:defRPr b="0" baseline="0" cap="none" i="0" spc="0" strike="noStrike" sz="5200" u="none">
          <a:ln>
            <a:noFill/>
          </a:ln>
          <a:solidFill>
            <a:srgbClr val="000000"/>
          </a:solidFill>
          <a:uFillTx/>
          <a:latin typeface="+mn-lt"/>
          <a:ea typeface="+mn-ea"/>
          <a:cs typeface="+mn-cs"/>
          <a:sym typeface="Helvetica Light"/>
        </a:defRPr>
      </a:lvl8pPr>
      <a:lvl9pPr marL="5715000" marR="0" indent="-635000" algn="l" defTabSz="825500" latinLnBrk="0">
        <a:lnSpc>
          <a:spcPct val="100000"/>
        </a:lnSpc>
        <a:spcBef>
          <a:spcPts val="1600"/>
        </a:spcBef>
        <a:spcAft>
          <a:spcPts val="0"/>
        </a:spcAft>
        <a:buClr>
          <a:srgbClr val="2874D2"/>
        </a:buClr>
        <a:buSzPct val="50000"/>
        <a:buFontTx/>
        <a:buBlip>
          <a:blip r:embed="rId12"/>
        </a:buBlip>
        <a:tabLst/>
        <a:defRPr b="0" baseline="0" cap="none" i="0" spc="0" strike="noStrike" sz="5200" u="none">
          <a:ln>
            <a:noFill/>
          </a:ln>
          <a:solidFill>
            <a:srgbClr val="000000"/>
          </a:solidFill>
          <a:uFillTx/>
          <a:latin typeface="+mn-lt"/>
          <a:ea typeface="+mn-ea"/>
          <a:cs typeface="+mn-cs"/>
          <a:sym typeface="Helvetica Light"/>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1pPr>
      <a:lvl2pPr marL="0" marR="0" indent="228600" algn="ctr" defTabSz="8255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2pPr>
      <a:lvl3pPr marL="0" marR="0" indent="457200" algn="ctr" defTabSz="8255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3pPr>
      <a:lvl4pPr marL="0" marR="0" indent="685800" algn="ctr" defTabSz="8255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4pPr>
      <a:lvl5pPr marL="0" marR="0" indent="914400" algn="ctr" defTabSz="8255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5pPr>
      <a:lvl6pPr marL="0" marR="0" indent="1143000" algn="ctr" defTabSz="8255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6pPr>
      <a:lvl7pPr marL="0" marR="0" indent="1371600" algn="ctr" defTabSz="8255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7pPr>
      <a:lvl8pPr marL="0" marR="0" indent="1600200" algn="ctr" defTabSz="8255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8pPr>
      <a:lvl9pPr marL="0" marR="0" indent="1828800" algn="ctr" defTabSz="8255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comments" Target="../comments/commen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4.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hyperlink" Target="http://aws.amazon.com/lex" TargetMode="External"/><Relationship Id="rId4" Type="http://schemas.openxmlformats.org/officeDocument/2006/relationships/image" Target="../media/image15.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6.png"/><Relationship Id="rId3" Type="http://schemas.openxmlformats.org/officeDocument/2006/relationships/image" Target="../media/image8.tif"/></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7.png"/><Relationship Id="rId3" Type="http://schemas.openxmlformats.org/officeDocument/2006/relationships/image" Target="../media/image9.tif"/></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8.png"/><Relationship Id="rId3" Type="http://schemas.openxmlformats.org/officeDocument/2006/relationships/image" Target="../media/image10.tif"/></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tif"/></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tif"/></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developer.amazon.com" TargetMode="External"/><Relationship Id="rId3" Type="http://schemas.openxmlformats.org/officeDocument/2006/relationships/hyperlink" Target="http://aws.amazon.com" TargetMode="Externa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aws.amazon.com/lex" TargetMode="External"/><Relationship Id="rId3" Type="http://schemas.openxmlformats.org/officeDocument/2006/relationships/hyperlink" Target="http://developer.amazon.com" TargetMode="External"/><Relationship Id="rId4" Type="http://schemas.openxmlformats.org/officeDocument/2006/relationships/hyperlink" Target="http://github.com/arun-gupta/chatbot"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tif"/></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comments" Target="../comments/comment1.xml"/><Relationship Id="rId3" Type="http://schemas.openxmlformats.org/officeDocument/2006/relationships/image" Target="../media/image3.tif"/><Relationship Id="rId4" Type="http://schemas.openxmlformats.org/officeDocument/2006/relationships/image" Target="../media/image4.tif"/><Relationship Id="rId5" Type="http://schemas.openxmlformats.org/officeDocument/2006/relationships/image" Target="../media/image8.png"/><Relationship Id="rId6" Type="http://schemas.openxmlformats.org/officeDocument/2006/relationships/image" Target="../media/image7.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5.tif"/><Relationship Id="rId10" Type="http://schemas.openxmlformats.org/officeDocument/2006/relationships/image" Target="../media/image6.tif"/><Relationship Id="rId11" Type="http://schemas.openxmlformats.org/officeDocument/2006/relationships/image" Target="../media/image7.tif"/><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 name="Build Your Own Chatbot"/>
          <p:cNvSpPr txBox="1"/>
          <p:nvPr>
            <p:ph type="ctrTitle"/>
          </p:nvPr>
        </p:nvSpPr>
        <p:spPr>
          <a:xfrm>
            <a:off x="1771650" y="2965551"/>
            <a:ext cx="20828000" cy="4648201"/>
          </a:xfrm>
          <a:prstGeom prst="rect">
            <a:avLst/>
          </a:prstGeom>
        </p:spPr>
        <p:txBody>
          <a:bodyPr/>
          <a:lstStyle/>
          <a:p>
            <a:pPr lvl="1">
              <a:defRPr sz="14400"/>
            </a:pPr>
            <a:r>
              <a:t>Build Your Own Chatbot</a:t>
            </a:r>
          </a:p>
        </p:txBody>
      </p:sp>
      <p:sp>
        <p:nvSpPr>
          <p:cNvPr id="104" name="Arun Gupta, @arungupta…"/>
          <p:cNvSpPr txBox="1"/>
          <p:nvPr>
            <p:ph type="subTitle" sz="quarter" idx="1"/>
          </p:nvPr>
        </p:nvSpPr>
        <p:spPr>
          <a:xfrm>
            <a:off x="1771650" y="9414015"/>
            <a:ext cx="20828000" cy="1623608"/>
          </a:xfrm>
          <a:prstGeom prst="rect">
            <a:avLst/>
          </a:prstGeom>
        </p:spPr>
        <p:txBody>
          <a:bodyPr/>
          <a:lstStyle/>
          <a:p>
            <a:pPr/>
            <a:r>
              <a:t>Arun Gupta, @arungupta</a:t>
            </a:r>
          </a:p>
          <a:p>
            <a:pPr/>
            <a:r>
              <a:t>Amazon Web Services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9" name="BYOC: Build Your Own Chatbot"/>
          <p:cNvSpPr txBox="1"/>
          <p:nvPr>
            <p:ph type="title"/>
          </p:nvPr>
        </p:nvSpPr>
        <p:spPr>
          <a:prstGeom prst="rect">
            <a:avLst/>
          </a:prstGeom>
        </p:spPr>
        <p:txBody>
          <a:bodyPr/>
          <a:lstStyle/>
          <a:p>
            <a:pPr/>
            <a:r>
              <a:t>BYOC: Build Your Own Chatbot</a:t>
            </a:r>
          </a:p>
        </p:txBody>
      </p:sp>
      <p:sp>
        <p:nvSpPr>
          <p:cNvPr id="250" name="Prepare database…"/>
          <p:cNvSpPr txBox="1"/>
          <p:nvPr>
            <p:ph type="body" idx="1"/>
          </p:nvPr>
        </p:nvSpPr>
        <p:spPr>
          <a:prstGeom prst="rect">
            <a:avLst/>
          </a:prstGeom>
        </p:spPr>
        <p:txBody>
          <a:bodyPr/>
          <a:lstStyle/>
          <a:p>
            <a:pPr>
              <a:defRPr b="1">
                <a:latin typeface="Helvetica"/>
                <a:ea typeface="Helvetica"/>
                <a:cs typeface="Helvetica"/>
                <a:sym typeface="Helvetica"/>
              </a:defRPr>
            </a:pPr>
            <a:r>
              <a:t>Prepare database</a:t>
            </a:r>
          </a:p>
          <a:p>
            <a:pPr lvl="1">
              <a:defRPr sz="4800"/>
            </a:pPr>
            <a:r>
              <a:t>Add documents to DynamoDB, setup indexes</a:t>
            </a:r>
          </a:p>
          <a:p>
            <a:pPr/>
            <a:r>
              <a:rPr b="1">
                <a:latin typeface="Helvetica"/>
                <a:ea typeface="Helvetica"/>
                <a:cs typeface="Helvetica"/>
                <a:sym typeface="Helvetica"/>
              </a:rPr>
              <a:t>Build a Lex bot</a:t>
            </a:r>
            <a:r>
              <a:t> </a:t>
            </a:r>
          </a:p>
          <a:p>
            <a:pPr lvl="1">
              <a:defRPr sz="4800"/>
            </a:pPr>
            <a:r>
              <a:t>Define utterances, slots, slot-types, prompts, intent</a:t>
            </a:r>
          </a:p>
          <a:p>
            <a:pPr lvl="1">
              <a:defRPr sz="4800"/>
            </a:pPr>
            <a:r>
              <a:t>Write Lambda function for business logic (intent -&gt; database)</a:t>
            </a:r>
          </a:p>
          <a:p>
            <a:pPr lvl="1">
              <a:defRPr sz="4800"/>
            </a:pPr>
            <a:r>
              <a:t>Integrate with Twilio, Slack, Facebook, Web, mobile</a:t>
            </a:r>
          </a:p>
          <a:p>
            <a:pPr>
              <a:defRPr b="1">
                <a:latin typeface="Helvetica"/>
                <a:ea typeface="Helvetica"/>
                <a:cs typeface="Helvetica"/>
                <a:sym typeface="Helvetica"/>
              </a:defRPr>
            </a:pPr>
            <a:r>
              <a:t>Build an Alexa skill (optional)</a:t>
            </a:r>
          </a:p>
          <a:p>
            <a:pPr lvl="1">
              <a:defRPr sz="4800"/>
            </a:pPr>
            <a:r>
              <a:t>Export Lex bot configuration for Alexa Skills Kit</a:t>
            </a:r>
          </a:p>
          <a:p>
            <a:pPr lvl="1">
              <a:defRPr sz="4800"/>
            </a:pPr>
            <a:r>
              <a:t>Write Lambda function for business logic (intent -&gt; database)</a:t>
            </a:r>
          </a:p>
        </p:txBody>
      </p:sp>
      <p:sp>
        <p:nvSpPr>
          <p:cNvPr id="251" name="Slide Number"/>
          <p:cNvSpPr txBox="1"/>
          <p:nvPr>
            <p:ph type="sldNum" sz="quarter" idx="2"/>
          </p:nvPr>
        </p:nvSpPr>
        <p:spPr>
          <a:xfrm>
            <a:off x="23960063" y="12738258"/>
            <a:ext cx="227280" cy="3429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5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5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5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5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5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50">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50">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250">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250">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250">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50" grpId="1"/>
    </p:bldLst>
  </p:timing>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3" name="BYOC #1: Prepare database"/>
          <p:cNvSpPr txBox="1"/>
          <p:nvPr>
            <p:ph type="title"/>
          </p:nvPr>
        </p:nvSpPr>
        <p:spPr>
          <a:prstGeom prst="rect">
            <a:avLst/>
          </a:prstGeom>
        </p:spPr>
        <p:txBody>
          <a:bodyPr/>
          <a:lstStyle/>
          <a:p>
            <a:pPr/>
            <a:r>
              <a:t>BYOC #1: Prepare database</a:t>
            </a:r>
          </a:p>
        </p:txBody>
      </p:sp>
      <p:sp>
        <p:nvSpPr>
          <p:cNvPr id="25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5" name="{…"/>
          <p:cNvSpPr txBox="1"/>
          <p:nvPr/>
        </p:nvSpPr>
        <p:spPr>
          <a:xfrm>
            <a:off x="5150991" y="3438197"/>
            <a:ext cx="13466714" cy="9677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2400">
                <a:latin typeface="Courier"/>
                <a:ea typeface="Courier"/>
                <a:cs typeface="Courier"/>
                <a:sym typeface="Courier"/>
              </a:defRPr>
            </a:pPr>
            <a:r>
              <a:t>{</a:t>
            </a:r>
          </a:p>
          <a:p>
            <a:pPr algn="l">
              <a:defRPr sz="2400">
                <a:latin typeface="Courier"/>
                <a:ea typeface="Courier"/>
                <a:cs typeface="Courier"/>
                <a:sym typeface="Courier"/>
              </a:defRPr>
            </a:pPr>
            <a:r>
              <a:t>  "dead": true,</a:t>
            </a:r>
          </a:p>
          <a:p>
            <a:pPr algn="l">
              <a:defRPr sz="2400">
                <a:latin typeface="Courier"/>
                <a:ea typeface="Courier"/>
                <a:cs typeface="Courier"/>
                <a:sym typeface="Courier"/>
              </a:defRPr>
            </a:pPr>
            <a:r>
              <a:t>  "force-sensitive": true,</a:t>
            </a:r>
          </a:p>
          <a:p>
            <a:pPr algn="l">
              <a:defRPr sz="2400">
                <a:latin typeface="Courier"/>
                <a:ea typeface="Courier"/>
                <a:cs typeface="Courier"/>
                <a:sym typeface="Courier"/>
              </a:defRPr>
            </a:pPr>
            <a:r>
              <a:t>  "forceside": "light",</a:t>
            </a:r>
          </a:p>
          <a:p>
            <a:pPr algn="l">
              <a:defRPr sz="2400">
                <a:latin typeface="Courier"/>
                <a:ea typeface="Courier"/>
                <a:cs typeface="Courier"/>
                <a:sym typeface="Courier"/>
              </a:defRPr>
            </a:pPr>
            <a:r>
              <a:t>  "id": 1,</a:t>
            </a:r>
          </a:p>
          <a:p>
            <a:pPr algn="l">
              <a:defRPr sz="2400">
                <a:latin typeface="Courier"/>
                <a:ea typeface="Courier"/>
                <a:cs typeface="Courier"/>
                <a:sym typeface="Courier"/>
              </a:defRPr>
            </a:pPr>
            <a:r>
              <a:t>  "lightsaber": "green",</a:t>
            </a:r>
          </a:p>
          <a:p>
            <a:pPr algn="l">
              <a:defRPr sz="2400">
                <a:latin typeface="Courier"/>
                <a:ea typeface="Courier"/>
                <a:cs typeface="Courier"/>
                <a:sym typeface="Courier"/>
              </a:defRPr>
            </a:pPr>
            <a:r>
              <a:t>  "planet": "Dagobah",</a:t>
            </a:r>
          </a:p>
          <a:p>
            <a:pPr algn="l">
              <a:defRPr sz="2400">
                <a:latin typeface="Courier"/>
                <a:ea typeface="Courier"/>
                <a:cs typeface="Courier"/>
                <a:sym typeface="Courier"/>
              </a:defRPr>
            </a:pPr>
            <a:r>
              <a:t>  "quotes": [</a:t>
            </a:r>
          </a:p>
          <a:p>
            <a:pPr algn="l">
              <a:defRPr sz="2400">
                <a:latin typeface="Courier"/>
                <a:ea typeface="Courier"/>
                <a:cs typeface="Courier"/>
                <a:sym typeface="Courier"/>
              </a:defRPr>
            </a:pPr>
            <a:r>
              <a:t>    "When nine hundred years old you reach, look as good you will not.",</a:t>
            </a:r>
          </a:p>
          <a:p>
            <a:pPr algn="l">
              <a:defRPr sz="2400">
                <a:latin typeface="Courier"/>
                <a:ea typeface="Courier"/>
                <a:cs typeface="Courier"/>
                <a:sym typeface="Courier"/>
              </a:defRPr>
            </a:pPr>
            <a:r>
              <a:t>    "Truly wonderful, the mind of a child is",</a:t>
            </a:r>
          </a:p>
          <a:p>
            <a:pPr algn="l">
              <a:defRPr sz="2400">
                <a:latin typeface="Courier"/>
                <a:ea typeface="Courier"/>
                <a:cs typeface="Courier"/>
                <a:sym typeface="Courier"/>
              </a:defRPr>
            </a:pPr>
            <a:r>
              <a:t>    "A Jedi uses the Force for knowledge and defense, never for attack",</a:t>
            </a:r>
          </a:p>
          <a:p>
            <a:pPr algn="l">
              <a:defRPr sz="2400">
                <a:latin typeface="Courier"/>
                <a:ea typeface="Courier"/>
                <a:cs typeface="Courier"/>
                <a:sym typeface="Courier"/>
              </a:defRPr>
            </a:pPr>
            <a:r>
              <a:t>    "That is why you fail.",</a:t>
            </a:r>
          </a:p>
          <a:p>
            <a:pPr algn="l">
              <a:defRPr sz="2400">
                <a:latin typeface="Courier"/>
                <a:ea typeface="Courier"/>
                <a:cs typeface="Courier"/>
                <a:sym typeface="Courier"/>
              </a:defRPr>
            </a:pPr>
            <a:r>
              <a:t>    "Adventure. Excitement. A Jedi craves not these things.",</a:t>
            </a:r>
          </a:p>
          <a:p>
            <a:pPr algn="l">
              <a:defRPr sz="2400">
                <a:latin typeface="Courier"/>
                <a:ea typeface="Courier"/>
                <a:cs typeface="Courier"/>
                <a:sym typeface="Courier"/>
              </a:defRPr>
            </a:pPr>
            <a:r>
              <a:t>    "Judge me by my size, do you?",</a:t>
            </a:r>
          </a:p>
          <a:p>
            <a:pPr algn="l">
              <a:defRPr sz="2400">
                <a:latin typeface="Courier"/>
                <a:ea typeface="Courier"/>
                <a:cs typeface="Courier"/>
                <a:sym typeface="Courier"/>
              </a:defRPr>
            </a:pPr>
            <a:r>
              <a:t>    "Fear is the path to the dark side",</a:t>
            </a:r>
          </a:p>
          <a:p>
            <a:pPr algn="l">
              <a:defRPr sz="2400">
                <a:latin typeface="Courier"/>
                <a:ea typeface="Courier"/>
                <a:cs typeface="Courier"/>
                <a:sym typeface="Courier"/>
              </a:defRPr>
            </a:pPr>
            <a:r>
              <a:t>    "Wars not make one great",</a:t>
            </a:r>
          </a:p>
          <a:p>
            <a:pPr algn="l">
              <a:defRPr sz="2400">
                <a:latin typeface="Courier"/>
                <a:ea typeface="Courier"/>
                <a:cs typeface="Courier"/>
                <a:sym typeface="Courier"/>
              </a:defRPr>
            </a:pPr>
            <a:r>
              <a:t>    "Do, or do not. There is no try",</a:t>
            </a:r>
          </a:p>
          <a:p>
            <a:pPr algn="l">
              <a:defRPr sz="2400">
                <a:latin typeface="Courier"/>
                <a:ea typeface="Courier"/>
                <a:cs typeface="Courier"/>
                <a:sym typeface="Courier"/>
              </a:defRPr>
            </a:pPr>
            <a:r>
              <a:t>    "Size matters not",</a:t>
            </a:r>
          </a:p>
          <a:p>
            <a:pPr algn="l">
              <a:defRPr sz="2400">
                <a:latin typeface="Courier"/>
                <a:ea typeface="Courier"/>
                <a:cs typeface="Courier"/>
                <a:sym typeface="Courier"/>
              </a:defRPr>
            </a:pPr>
            <a:r>
              <a:t>    "The dark side clouds everything",</a:t>
            </a:r>
          </a:p>
          <a:p>
            <a:pPr algn="l">
              <a:defRPr sz="2400">
                <a:latin typeface="Courier"/>
                <a:ea typeface="Courier"/>
                <a:cs typeface="Courier"/>
                <a:sym typeface="Courier"/>
              </a:defRPr>
            </a:pPr>
            <a:r>
              <a:t>    "Impossible to see the future is",</a:t>
            </a:r>
          </a:p>
          <a:p>
            <a:pPr algn="l">
              <a:defRPr sz="2400">
                <a:latin typeface="Courier"/>
                <a:ea typeface="Courier"/>
                <a:cs typeface="Courier"/>
                <a:sym typeface="Courier"/>
              </a:defRPr>
            </a:pPr>
            <a:r>
              <a:t>    "Clear your mind must be",</a:t>
            </a:r>
          </a:p>
          <a:p>
            <a:pPr algn="l">
              <a:defRPr sz="2400">
                <a:latin typeface="Courier"/>
                <a:ea typeface="Courier"/>
                <a:cs typeface="Courier"/>
                <a:sym typeface="Courier"/>
              </a:defRPr>
            </a:pPr>
            <a:r>
              <a:t>    "Much to learn you still have ... my old padawan"</a:t>
            </a:r>
          </a:p>
          <a:p>
            <a:pPr algn="l">
              <a:defRPr sz="2400">
                <a:latin typeface="Courier"/>
                <a:ea typeface="Courier"/>
                <a:cs typeface="Courier"/>
                <a:sym typeface="Courier"/>
              </a:defRPr>
            </a:pPr>
            <a:r>
              <a:t>  ],</a:t>
            </a:r>
          </a:p>
          <a:p>
            <a:pPr algn="l">
              <a:defRPr sz="2400">
                <a:latin typeface="Courier"/>
                <a:ea typeface="Courier"/>
                <a:cs typeface="Courier"/>
                <a:sym typeface="Courier"/>
              </a:defRPr>
            </a:pPr>
            <a:r>
              <a:t>  "weapon": "lightsaber",</a:t>
            </a:r>
          </a:p>
          <a:p>
            <a:pPr algn="l">
              <a:defRPr sz="2400">
                <a:latin typeface="Courier"/>
                <a:ea typeface="Courier"/>
                <a:cs typeface="Courier"/>
                <a:sym typeface="Courier"/>
              </a:defRPr>
            </a:pPr>
            <a:r>
              <a:t>  "whoami": "Yoda"</a:t>
            </a:r>
          </a:p>
          <a:p>
            <a:pPr algn="l">
              <a:defRPr sz="2400">
                <a:latin typeface="Courier"/>
                <a:ea typeface="Courier"/>
                <a:cs typeface="Courier"/>
                <a:sym typeface="Courier"/>
              </a:defRPr>
            </a:pPr>
            <a:r>
              <a: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7" name="BYOC #2: Build a Lex bot"/>
          <p:cNvSpPr txBox="1"/>
          <p:nvPr>
            <p:ph type="title"/>
          </p:nvPr>
        </p:nvSpPr>
        <p:spPr>
          <a:prstGeom prst="rect">
            <a:avLst/>
          </a:prstGeom>
        </p:spPr>
        <p:txBody>
          <a:bodyPr/>
          <a:lstStyle/>
          <a:p>
            <a:pPr/>
            <a:r>
              <a:t>BYOC #2: Build a Lex bot</a:t>
            </a:r>
          </a:p>
        </p:txBody>
      </p:sp>
      <p:sp>
        <p:nvSpPr>
          <p:cNvPr id="25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59" name="pasted-image.png" descr="pasted-image.png"/>
          <p:cNvPicPr>
            <a:picLocks noChangeAspect="1"/>
          </p:cNvPicPr>
          <p:nvPr/>
        </p:nvPicPr>
        <p:blipFill>
          <a:blip r:embed="rId2">
            <a:extLst/>
          </a:blip>
          <a:stretch>
            <a:fillRect/>
          </a:stretch>
        </p:blipFill>
        <p:spPr>
          <a:xfrm>
            <a:off x="1688938" y="4376277"/>
            <a:ext cx="21615486" cy="6944646"/>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Amazon Lex"/>
          <p:cNvSpPr txBox="1"/>
          <p:nvPr>
            <p:ph type="title"/>
          </p:nvPr>
        </p:nvSpPr>
        <p:spPr>
          <a:prstGeom prst="rect">
            <a:avLst/>
          </a:prstGeom>
        </p:spPr>
        <p:txBody>
          <a:bodyPr/>
          <a:lstStyle/>
          <a:p>
            <a:pPr/>
            <a:r>
              <a:t>Amazon Lex</a:t>
            </a:r>
          </a:p>
        </p:txBody>
      </p:sp>
      <p:sp>
        <p:nvSpPr>
          <p:cNvPr id="262" name="Service for building conversational interfaces using voice and text…"/>
          <p:cNvSpPr txBox="1"/>
          <p:nvPr>
            <p:ph type="body" idx="1"/>
          </p:nvPr>
        </p:nvSpPr>
        <p:spPr>
          <a:prstGeom prst="rect">
            <a:avLst/>
          </a:prstGeom>
        </p:spPr>
        <p:txBody>
          <a:bodyPr/>
          <a:lstStyle/>
          <a:p>
            <a:pPr/>
            <a:r>
              <a:t>Service for building conversational interfaces using voice and text</a:t>
            </a:r>
          </a:p>
          <a:p>
            <a:pPr/>
            <a:r>
              <a:t>Provides</a:t>
            </a:r>
          </a:p>
          <a:p>
            <a:pPr lvl="1">
              <a:defRPr sz="4800"/>
            </a:pPr>
            <a:r>
              <a:t>Automatic Speech Recognition (ASR): speech -&gt; text</a:t>
            </a:r>
          </a:p>
          <a:p>
            <a:pPr lvl="1">
              <a:defRPr sz="4800"/>
            </a:pPr>
            <a:r>
              <a:t>Natural Language Understanding (NLU): text -&gt; intent</a:t>
            </a:r>
          </a:p>
          <a:p>
            <a:pPr/>
            <a:r>
              <a:t>Powered by the same deep learning technologies as Alexa</a:t>
            </a:r>
          </a:p>
          <a:p>
            <a:pPr/>
            <a:r>
              <a:rPr u="sng">
                <a:hlinkClick r:id="rId3" invalidUrl="" action="" tgtFrame="" tooltip="" history="1" highlightClick="0" endSnd="0"/>
              </a:rPr>
              <a:t>http://aws.amazon.com/lex</a:t>
            </a:r>
          </a:p>
        </p:txBody>
      </p:sp>
      <p:sp>
        <p:nvSpPr>
          <p:cNvPr id="26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64" name="pasted-image.pdf" descr="pasted-image.pdf"/>
          <p:cNvPicPr>
            <a:picLocks noChangeAspect="1"/>
          </p:cNvPicPr>
          <p:nvPr/>
        </p:nvPicPr>
        <p:blipFill>
          <a:blip r:embed="rId4">
            <a:extLst/>
          </a:blip>
          <a:stretch>
            <a:fillRect/>
          </a:stretch>
        </p:blipFill>
        <p:spPr>
          <a:xfrm>
            <a:off x="21011216" y="355369"/>
            <a:ext cx="2978955" cy="312081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6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6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62">
                                            <p:txEl>
                                              <p:pRg st="1" end="1"/>
                                            </p:txEl>
                                          </p:spTgt>
                                        </p:tgtEl>
                                        <p:attrNameLst>
                                          <p:attrName>style.visibility</p:attrName>
                                        </p:attrNameLst>
                                      </p:cBhvr>
                                      <p:to>
                                        <p:strVal val="visible"/>
                                      </p:to>
                                    </p:set>
                                  </p:childTnLst>
                                </p:cTn>
                              </p:par>
                              <p:par>
                                <p:cTn id="13" presetClass="entr" nodeType="withEffect" presetSubtype="0" presetID="1" grpId="1" fill="hold">
                                  <p:stCondLst>
                                    <p:cond delay="0"/>
                                  </p:stCondLst>
                                  <p:iterate type="el" backwards="0">
                                    <p:tmAbs val="0"/>
                                  </p:iterate>
                                  <p:childTnLst>
                                    <p:set>
                                      <p:cBhvr>
                                        <p:cTn id="14" fill="hold"/>
                                        <p:tgtEl>
                                          <p:spTgt spid="262">
                                            <p:txEl>
                                              <p:pRg st="2" end="2"/>
                                            </p:txEl>
                                          </p:spTgt>
                                        </p:tgtEl>
                                        <p:attrNameLst>
                                          <p:attrName>style.visibility</p:attrName>
                                        </p:attrNameLst>
                                      </p:cBhvr>
                                      <p:to>
                                        <p:strVal val="visible"/>
                                      </p:to>
                                    </p:set>
                                  </p:childTnLst>
                                </p:cTn>
                              </p:par>
                              <p:par>
                                <p:cTn id="15" presetClass="entr" nodeType="withEffect" presetSubtype="0" presetID="1" grpId="1" fill="hold">
                                  <p:stCondLst>
                                    <p:cond delay="0"/>
                                  </p:stCondLst>
                                  <p:iterate type="el" backwards="0">
                                    <p:tmAbs val="0"/>
                                  </p:iterate>
                                  <p:childTnLst>
                                    <p:set>
                                      <p:cBhvr>
                                        <p:cTn id="16" fill="hold"/>
                                        <p:tgtEl>
                                          <p:spTgt spid="26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6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62">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62" grpId="1"/>
    </p:bldLst>
  </p:timing>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8" name="BYOC #2: Twilio"/>
          <p:cNvSpPr txBox="1"/>
          <p:nvPr>
            <p:ph type="title"/>
          </p:nvPr>
        </p:nvSpPr>
        <p:spPr>
          <a:prstGeom prst="rect">
            <a:avLst/>
          </a:prstGeom>
        </p:spPr>
        <p:txBody>
          <a:bodyPr/>
          <a:lstStyle/>
          <a:p>
            <a:pPr/>
            <a:r>
              <a:t>BYOC #2: Twilio</a:t>
            </a:r>
          </a:p>
        </p:txBody>
      </p:sp>
      <p:sp>
        <p:nvSpPr>
          <p:cNvPr id="26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70" name="pasted-image.png" descr="pasted-image.png"/>
          <p:cNvPicPr>
            <a:picLocks noChangeAspect="1"/>
          </p:cNvPicPr>
          <p:nvPr/>
        </p:nvPicPr>
        <p:blipFill>
          <a:blip r:embed="rId2">
            <a:extLst/>
          </a:blip>
          <a:stretch>
            <a:fillRect/>
          </a:stretch>
        </p:blipFill>
        <p:spPr>
          <a:xfrm>
            <a:off x="1894455" y="3035300"/>
            <a:ext cx="13525501" cy="9626600"/>
          </a:xfrm>
          <a:prstGeom prst="rect">
            <a:avLst/>
          </a:prstGeom>
          <a:ln w="25400">
            <a:solidFill>
              <a:srgbClr val="000000"/>
            </a:solidFill>
            <a:miter lim="400000"/>
          </a:ln>
        </p:spPr>
      </p:pic>
      <p:pic>
        <p:nvPicPr>
          <p:cNvPr id="271" name="pasted-image.tiff" descr="pasted-image.tiff"/>
          <p:cNvPicPr>
            <a:picLocks noChangeAspect="1"/>
          </p:cNvPicPr>
          <p:nvPr/>
        </p:nvPicPr>
        <p:blipFill>
          <a:blip r:embed="rId3">
            <a:extLst/>
          </a:blip>
          <a:stretch>
            <a:fillRect/>
          </a:stretch>
        </p:blipFill>
        <p:spPr>
          <a:xfrm>
            <a:off x="16401609" y="3042141"/>
            <a:ext cx="5404565" cy="9612918"/>
          </a:xfrm>
          <a:prstGeom prst="rect">
            <a:avLst/>
          </a:prstGeom>
          <a:ln w="25400">
            <a:solidFill>
              <a:srgbClr val="000000"/>
            </a:solidFill>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3" name="BYOC #2: Slack"/>
          <p:cNvSpPr txBox="1"/>
          <p:nvPr>
            <p:ph type="title"/>
          </p:nvPr>
        </p:nvSpPr>
        <p:spPr>
          <a:prstGeom prst="rect">
            <a:avLst/>
          </a:prstGeom>
        </p:spPr>
        <p:txBody>
          <a:bodyPr/>
          <a:lstStyle/>
          <a:p>
            <a:pPr/>
            <a:r>
              <a:t>BYOC #2: Slack</a:t>
            </a:r>
          </a:p>
        </p:txBody>
      </p:sp>
      <p:sp>
        <p:nvSpPr>
          <p:cNvPr id="27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75" name="pasted-image.png" descr="pasted-image.png"/>
          <p:cNvPicPr>
            <a:picLocks noChangeAspect="1"/>
          </p:cNvPicPr>
          <p:nvPr/>
        </p:nvPicPr>
        <p:blipFill>
          <a:blip r:embed="rId2">
            <a:extLst/>
          </a:blip>
          <a:stretch>
            <a:fillRect/>
          </a:stretch>
        </p:blipFill>
        <p:spPr>
          <a:xfrm>
            <a:off x="667337" y="2984500"/>
            <a:ext cx="13639801" cy="9728200"/>
          </a:xfrm>
          <a:prstGeom prst="rect">
            <a:avLst/>
          </a:prstGeom>
          <a:ln w="25400">
            <a:solidFill>
              <a:srgbClr val="000000"/>
            </a:solidFill>
            <a:miter lim="400000"/>
          </a:ln>
        </p:spPr>
      </p:pic>
      <p:pic>
        <p:nvPicPr>
          <p:cNvPr id="276" name="pasted-image.tiff" descr="pasted-image.tiff"/>
          <p:cNvPicPr>
            <a:picLocks noChangeAspect="1"/>
          </p:cNvPicPr>
          <p:nvPr/>
        </p:nvPicPr>
        <p:blipFill>
          <a:blip r:embed="rId3">
            <a:extLst/>
          </a:blip>
          <a:stretch>
            <a:fillRect/>
          </a:stretch>
        </p:blipFill>
        <p:spPr>
          <a:xfrm>
            <a:off x="11312934" y="3354061"/>
            <a:ext cx="12590239" cy="9447384"/>
          </a:xfrm>
          <a:prstGeom prst="rect">
            <a:avLst/>
          </a:prstGeom>
          <a:ln w="25400">
            <a:solidFill>
              <a:srgbClr val="000000"/>
            </a:solidFill>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76" grpId="1"/>
    </p:bldLst>
  </p:timing>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8" name="BYOC #2: Facebook Messenger"/>
          <p:cNvSpPr txBox="1"/>
          <p:nvPr>
            <p:ph type="title"/>
          </p:nvPr>
        </p:nvSpPr>
        <p:spPr>
          <a:prstGeom prst="rect">
            <a:avLst/>
          </a:prstGeom>
        </p:spPr>
        <p:txBody>
          <a:bodyPr/>
          <a:lstStyle/>
          <a:p>
            <a:pPr/>
            <a:r>
              <a:t>BYOC #2: Facebook Messenger</a:t>
            </a:r>
          </a:p>
        </p:txBody>
      </p:sp>
      <p:sp>
        <p:nvSpPr>
          <p:cNvPr id="27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80" name="pasted-image.png" descr="pasted-image.png"/>
          <p:cNvPicPr>
            <a:picLocks noChangeAspect="1"/>
          </p:cNvPicPr>
          <p:nvPr/>
        </p:nvPicPr>
        <p:blipFill>
          <a:blip r:embed="rId2">
            <a:extLst/>
          </a:blip>
          <a:stretch>
            <a:fillRect/>
          </a:stretch>
        </p:blipFill>
        <p:spPr>
          <a:xfrm>
            <a:off x="1526397" y="3175553"/>
            <a:ext cx="13614401" cy="9804401"/>
          </a:xfrm>
          <a:prstGeom prst="rect">
            <a:avLst/>
          </a:prstGeom>
          <a:ln w="25400">
            <a:solidFill>
              <a:srgbClr val="000000"/>
            </a:solidFill>
            <a:miter lim="400000"/>
          </a:ln>
        </p:spPr>
      </p:pic>
      <p:pic>
        <p:nvPicPr>
          <p:cNvPr id="281" name="pasted-image.tiff" descr="pasted-image.tiff"/>
          <p:cNvPicPr>
            <a:picLocks noChangeAspect="1"/>
          </p:cNvPicPr>
          <p:nvPr/>
        </p:nvPicPr>
        <p:blipFill>
          <a:blip r:embed="rId3">
            <a:extLst/>
          </a:blip>
          <a:stretch>
            <a:fillRect/>
          </a:stretch>
        </p:blipFill>
        <p:spPr>
          <a:xfrm>
            <a:off x="11130570" y="4349998"/>
            <a:ext cx="12244419" cy="8733538"/>
          </a:xfrm>
          <a:prstGeom prst="rect">
            <a:avLst/>
          </a:prstGeom>
          <a:ln w="25400">
            <a:solidFill>
              <a:srgbClr val="000000"/>
            </a:solidFill>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81" grpId="1"/>
    </p:bldLst>
  </p:timing>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3" name="BYOC #2: AngularJS"/>
          <p:cNvSpPr txBox="1"/>
          <p:nvPr>
            <p:ph type="title"/>
          </p:nvPr>
        </p:nvSpPr>
        <p:spPr>
          <a:prstGeom prst="rect">
            <a:avLst/>
          </a:prstGeom>
        </p:spPr>
        <p:txBody>
          <a:bodyPr/>
          <a:lstStyle/>
          <a:p>
            <a:pPr/>
            <a:r>
              <a:t>BYOC #2: AngularJS</a:t>
            </a:r>
          </a:p>
        </p:txBody>
      </p:sp>
      <p:sp>
        <p:nvSpPr>
          <p:cNvPr id="284" name="Body"/>
          <p:cNvSpPr txBox="1"/>
          <p:nvPr>
            <p:ph type="body" idx="1"/>
          </p:nvPr>
        </p:nvSpPr>
        <p:spPr>
          <a:prstGeom prst="rect">
            <a:avLst/>
          </a:prstGeom>
        </p:spPr>
        <p:txBody>
          <a:bodyPr/>
          <a:lstStyle/>
          <a:p>
            <a:pPr/>
          </a:p>
        </p:txBody>
      </p:sp>
      <p:sp>
        <p:nvSpPr>
          <p:cNvPr id="28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7" name="BYOC #2: Mobile"/>
          <p:cNvSpPr txBox="1"/>
          <p:nvPr>
            <p:ph type="title"/>
          </p:nvPr>
        </p:nvSpPr>
        <p:spPr>
          <a:prstGeom prst="rect">
            <a:avLst/>
          </a:prstGeom>
        </p:spPr>
        <p:txBody>
          <a:bodyPr/>
          <a:lstStyle/>
          <a:p>
            <a:pPr/>
            <a:r>
              <a:t>BYOC #2: Mobile</a:t>
            </a:r>
          </a:p>
        </p:txBody>
      </p:sp>
      <p:sp>
        <p:nvSpPr>
          <p:cNvPr id="288" name="Body"/>
          <p:cNvSpPr txBox="1"/>
          <p:nvPr>
            <p:ph type="body" idx="1"/>
          </p:nvPr>
        </p:nvSpPr>
        <p:spPr>
          <a:prstGeom prst="rect">
            <a:avLst/>
          </a:prstGeom>
        </p:spPr>
        <p:txBody>
          <a:bodyPr/>
          <a:lstStyle/>
          <a:p>
            <a:pPr/>
          </a:p>
        </p:txBody>
      </p:sp>
      <p:sp>
        <p:nvSpPr>
          <p:cNvPr id="28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291" name="Spontaniety"/>
          <p:cNvSpPr txBox="1"/>
          <p:nvPr>
            <p:ph type="title"/>
          </p:nvPr>
        </p:nvSpPr>
        <p:spPr>
          <a:prstGeom prst="rect">
            <a:avLst/>
          </a:prstGeom>
        </p:spPr>
        <p:txBody>
          <a:bodyPr/>
          <a:lstStyle/>
          <a:p>
            <a:pPr/>
            <a:r>
              <a:t>Spontaniety</a:t>
            </a:r>
          </a:p>
        </p:txBody>
      </p:sp>
      <p:sp>
        <p:nvSpPr>
          <p:cNvPr id="292" name="Multiple prompts for a slot type"/>
          <p:cNvSpPr txBox="1"/>
          <p:nvPr>
            <p:ph type="body" idx="1"/>
          </p:nvPr>
        </p:nvSpPr>
        <p:spPr>
          <a:prstGeom prst="rect">
            <a:avLst/>
          </a:prstGeom>
        </p:spPr>
        <p:txBody>
          <a:bodyPr/>
          <a:lstStyle/>
          <a:p>
            <a:pPr/>
            <a:r>
              <a:t>Multiple prompts for a slot type</a:t>
            </a:r>
          </a:p>
        </p:txBody>
      </p:sp>
      <p:sp>
        <p:nvSpPr>
          <p:cNvPr id="293" name="Slide Number"/>
          <p:cNvSpPr txBox="1"/>
          <p:nvPr>
            <p:ph type="sldNum" sz="quarter" idx="2"/>
          </p:nvPr>
        </p:nvSpPr>
        <p:spPr>
          <a:xfrm>
            <a:off x="23954475" y="12738258"/>
            <a:ext cx="238456" cy="3429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 name="Docker Captain…"/>
          <p:cNvSpPr txBox="1"/>
          <p:nvPr>
            <p:ph type="body" sz="half" idx="1"/>
          </p:nvPr>
        </p:nvSpPr>
        <p:spPr>
          <a:xfrm>
            <a:off x="1711548" y="2254250"/>
            <a:ext cx="10819381" cy="9207500"/>
          </a:xfrm>
          <a:prstGeom prst="rect">
            <a:avLst/>
          </a:prstGeom>
        </p:spPr>
        <p:txBody>
          <a:bodyPr/>
          <a:lstStyle/>
          <a:p>
            <a:pPr marL="0" indent="0" algn="ctr">
              <a:buSzTx/>
              <a:buNone/>
            </a:pPr>
            <a:r>
              <a:t>Docker Captain</a:t>
            </a:r>
          </a:p>
          <a:p>
            <a:pPr marL="0" indent="0" algn="ctr">
              <a:buSzTx/>
              <a:buNone/>
            </a:pPr>
            <a:r>
              <a:t>Java Champion</a:t>
            </a:r>
          </a:p>
          <a:p>
            <a:pPr marL="0" indent="0" algn="ctr">
              <a:buSzTx/>
              <a:buNone/>
            </a:pPr>
            <a:r>
              <a:t>JavaOne Rock Star (4 years)</a:t>
            </a:r>
          </a:p>
          <a:p>
            <a:pPr marL="0" indent="0" algn="ctr">
              <a:buSzTx/>
              <a:buNone/>
            </a:pPr>
            <a:r>
              <a:t>NetBeans Dream Team</a:t>
            </a:r>
          </a:p>
          <a:p>
            <a:pPr marL="0" indent="0" algn="ctr">
              <a:buSzTx/>
              <a:buNone/>
            </a:pPr>
            <a:r>
              <a:t>Silicon Valley JUG Leader</a:t>
            </a:r>
          </a:p>
          <a:p>
            <a:pPr marL="0" indent="0" algn="ctr">
              <a:buSzTx/>
              <a:buNone/>
            </a:pPr>
            <a:r>
              <a:t>Author</a:t>
            </a:r>
          </a:p>
          <a:p>
            <a:pPr marL="0" indent="0" algn="ctr">
              <a:buSzTx/>
              <a:buNone/>
            </a:pPr>
            <a:r>
              <a:t>Runner</a:t>
            </a:r>
          </a:p>
          <a:p>
            <a:pPr marL="0" indent="0" algn="ctr">
              <a:buSzTx/>
              <a:buNone/>
            </a:pPr>
            <a:r>
              <a:t>Lifelong learner</a:t>
            </a:r>
          </a:p>
        </p:txBody>
      </p:sp>
      <p:sp>
        <p:nvSpPr>
          <p:cNvPr id="107" name="Slide Number"/>
          <p:cNvSpPr txBox="1"/>
          <p:nvPr>
            <p:ph type="sldNum" sz="quarter" idx="2"/>
          </p:nvPr>
        </p:nvSpPr>
        <p:spPr>
          <a:xfrm>
            <a:off x="23960063" y="12738258"/>
            <a:ext cx="227280" cy="3429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08" name="pasted-image.tif" descr="pasted-image.tif"/>
          <p:cNvPicPr>
            <a:picLocks noChangeAspect="1"/>
          </p:cNvPicPr>
          <p:nvPr/>
        </p:nvPicPr>
        <p:blipFill>
          <a:blip r:embed="rId2">
            <a:extLst/>
          </a:blip>
          <a:stretch>
            <a:fillRect/>
          </a:stretch>
        </p:blipFill>
        <p:spPr>
          <a:xfrm>
            <a:off x="13672083" y="5142512"/>
            <a:ext cx="8681601" cy="3054035"/>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295" name="Build First Alexa Skill using Java"/>
          <p:cNvSpPr txBox="1"/>
          <p:nvPr>
            <p:ph type="title"/>
          </p:nvPr>
        </p:nvSpPr>
        <p:spPr>
          <a:prstGeom prst="rect">
            <a:avLst/>
          </a:prstGeom>
        </p:spPr>
        <p:txBody>
          <a:bodyPr/>
          <a:lstStyle/>
          <a:p>
            <a:pPr/>
            <a:r>
              <a:t>Build First Alexa Skill using Java</a:t>
            </a:r>
          </a:p>
        </p:txBody>
      </p:sp>
      <p:sp>
        <p:nvSpPr>
          <p:cNvPr id="296" name="Using Alexa Skills Kit…"/>
          <p:cNvSpPr txBox="1"/>
          <p:nvPr>
            <p:ph type="body" idx="1"/>
          </p:nvPr>
        </p:nvSpPr>
        <p:spPr>
          <a:prstGeom prst="rect">
            <a:avLst/>
          </a:prstGeom>
        </p:spPr>
        <p:txBody>
          <a:bodyPr/>
          <a:lstStyle/>
          <a:p>
            <a:pPr/>
            <a:r>
              <a:t>Using Alexa Skills Kit</a:t>
            </a:r>
          </a:p>
          <a:p>
            <a:pPr lvl="1"/>
            <a:r>
              <a:t>Custom skill</a:t>
            </a:r>
          </a:p>
          <a:p>
            <a:pPr lvl="1"/>
            <a:r>
              <a:t>Smart Home Skill API</a:t>
            </a:r>
          </a:p>
          <a:p>
            <a:pPr lvl="1"/>
            <a:r>
              <a:t>Entertainment Device Control</a:t>
            </a:r>
          </a:p>
          <a:p>
            <a:pPr lvl="1"/>
            <a:r>
              <a:t>Video Skill API</a:t>
            </a:r>
          </a:p>
          <a:p>
            <a:pPr lvl="1"/>
            <a:r>
              <a:t>Flash Briefing Skill API</a:t>
            </a:r>
          </a:p>
        </p:txBody>
      </p:sp>
      <p:sp>
        <p:nvSpPr>
          <p:cNvPr id="297" name="Slide Number"/>
          <p:cNvSpPr txBox="1"/>
          <p:nvPr>
            <p:ph type="sldNum" sz="quarter" idx="2"/>
          </p:nvPr>
        </p:nvSpPr>
        <p:spPr>
          <a:xfrm>
            <a:off x="23805591" y="12738100"/>
            <a:ext cx="238456" cy="3429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9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9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9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9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9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9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96">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96" grpId="1"/>
    </p:bldLst>
  </p:timing>
</p:sld>
</file>

<file path=ppt/slides/slide21.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pic>
        <p:nvPicPr>
          <p:cNvPr id="299" name="pasted-image.tiff" descr="pasted-image.tiff"/>
          <p:cNvPicPr>
            <a:picLocks noChangeAspect="1"/>
          </p:cNvPicPr>
          <p:nvPr/>
        </p:nvPicPr>
        <p:blipFill>
          <a:blip r:embed="rId2">
            <a:extLst/>
          </a:blip>
          <a:srcRect l="0" t="5888" r="0" b="4038"/>
          <a:stretch>
            <a:fillRect/>
          </a:stretch>
        </p:blipFill>
        <p:spPr>
          <a:xfrm>
            <a:off x="5644356" y="960239"/>
            <a:ext cx="13095485" cy="11795445"/>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301" name="Steps to Build a Skill"/>
          <p:cNvSpPr txBox="1"/>
          <p:nvPr>
            <p:ph type="title"/>
          </p:nvPr>
        </p:nvSpPr>
        <p:spPr>
          <a:prstGeom prst="rect">
            <a:avLst/>
          </a:prstGeom>
        </p:spPr>
        <p:txBody>
          <a:bodyPr/>
          <a:lstStyle/>
          <a:p>
            <a:pPr/>
            <a:r>
              <a:t>Steps to Build a Skill</a:t>
            </a:r>
          </a:p>
        </p:txBody>
      </p:sp>
      <p:sp>
        <p:nvSpPr>
          <p:cNvPr id="302" name="Slide Number"/>
          <p:cNvSpPr txBox="1"/>
          <p:nvPr>
            <p:ph type="sldNum" sz="quarter" idx="2"/>
          </p:nvPr>
        </p:nvSpPr>
        <p:spPr>
          <a:xfrm>
            <a:off x="23805591" y="12738100"/>
            <a:ext cx="238456" cy="3429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3" name="Define Intent Schema"/>
          <p:cNvSpPr/>
          <p:nvPr/>
        </p:nvSpPr>
        <p:spPr>
          <a:xfrm>
            <a:off x="5911114" y="5491346"/>
            <a:ext cx="2242037" cy="2733308"/>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Define Intent Schema</a:t>
            </a:r>
          </a:p>
        </p:txBody>
      </p:sp>
      <p:sp>
        <p:nvSpPr>
          <p:cNvPr id="304" name="Map utterances to Intent"/>
          <p:cNvSpPr/>
          <p:nvPr/>
        </p:nvSpPr>
        <p:spPr>
          <a:xfrm>
            <a:off x="9483438" y="5491346"/>
            <a:ext cx="2242037" cy="2733308"/>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Map utterances to Intent</a:t>
            </a:r>
          </a:p>
        </p:txBody>
      </p:sp>
      <p:sp>
        <p:nvSpPr>
          <p:cNvPr id="305" name="Handle Intent in Speechlet"/>
          <p:cNvSpPr/>
          <p:nvPr/>
        </p:nvSpPr>
        <p:spPr>
          <a:xfrm>
            <a:off x="13055761" y="5491346"/>
            <a:ext cx="2242037" cy="2733308"/>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Handle Intent in Speechlet</a:t>
            </a:r>
          </a:p>
        </p:txBody>
      </p:sp>
      <p:sp>
        <p:nvSpPr>
          <p:cNvPr id="306" name="Define utterances"/>
          <p:cNvSpPr/>
          <p:nvPr/>
        </p:nvSpPr>
        <p:spPr>
          <a:xfrm>
            <a:off x="2338791" y="5491346"/>
            <a:ext cx="2242037" cy="2733308"/>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Define utterances</a:t>
            </a:r>
          </a:p>
        </p:txBody>
      </p:sp>
      <p:sp>
        <p:nvSpPr>
          <p:cNvPr id="307" name="Deploy Lambda"/>
          <p:cNvSpPr/>
          <p:nvPr/>
        </p:nvSpPr>
        <p:spPr>
          <a:xfrm>
            <a:off x="16628085" y="5491346"/>
            <a:ext cx="2242038" cy="2733308"/>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Deploy Lambda</a:t>
            </a:r>
          </a:p>
        </p:txBody>
      </p:sp>
      <p:sp>
        <p:nvSpPr>
          <p:cNvPr id="308" name="Setup skill in Developer Portal"/>
          <p:cNvSpPr/>
          <p:nvPr/>
        </p:nvSpPr>
        <p:spPr>
          <a:xfrm>
            <a:off x="20000359" y="5491346"/>
            <a:ext cx="2242037" cy="2733308"/>
          </a:xfrm>
          <a:prstGeom prst="rect">
            <a:avLst/>
          </a:prstGeom>
          <a:blipFill>
            <a:blip r:embed="rId2"/>
          </a:blip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FFFFFF"/>
                </a:solidFill>
              </a:defRPr>
            </a:lvl1pPr>
          </a:lstStyle>
          <a:p>
            <a:pPr/>
            <a:r>
              <a:t>Setup skill in Developer Portal</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0" name="BYOC #3: Build an Alexa Skill"/>
          <p:cNvSpPr txBox="1"/>
          <p:nvPr>
            <p:ph type="title"/>
          </p:nvPr>
        </p:nvSpPr>
        <p:spPr>
          <a:prstGeom prst="rect">
            <a:avLst/>
          </a:prstGeom>
        </p:spPr>
        <p:txBody>
          <a:bodyPr/>
          <a:lstStyle/>
          <a:p>
            <a:pPr/>
            <a:r>
              <a:t>BYOC #3: Build an Alexa Skill</a:t>
            </a:r>
          </a:p>
        </p:txBody>
      </p:sp>
      <p:sp>
        <p:nvSpPr>
          <p:cNvPr id="311" name="Front end…"/>
          <p:cNvSpPr txBox="1"/>
          <p:nvPr>
            <p:ph type="body" idx="1"/>
          </p:nvPr>
        </p:nvSpPr>
        <p:spPr>
          <a:prstGeom prst="rect">
            <a:avLst/>
          </a:prstGeom>
        </p:spPr>
        <p:txBody>
          <a:bodyPr/>
          <a:lstStyle/>
          <a:p>
            <a:pPr marL="198881" indent="-198881" defTabSz="718184">
              <a:spcBef>
                <a:spcPts val="1300"/>
              </a:spcBef>
              <a:defRPr sz="4524"/>
            </a:pPr>
          </a:p>
          <a:p>
            <a:pPr marL="198881" indent="-198881" defTabSz="718184">
              <a:spcBef>
                <a:spcPts val="1300"/>
              </a:spcBef>
              <a:defRPr sz="4524"/>
            </a:pPr>
            <a:r>
              <a:t>Front end</a:t>
            </a:r>
          </a:p>
          <a:p>
            <a:pPr lvl="1" marL="1104900" indent="-552450" defTabSz="718184">
              <a:spcBef>
                <a:spcPts val="1300"/>
              </a:spcBef>
              <a:defRPr sz="4524"/>
            </a:pPr>
            <a:r>
              <a:t>Voice User Interface (VUI)</a:t>
            </a:r>
          </a:p>
          <a:p>
            <a:pPr lvl="1" marL="1104900" indent="-552450" defTabSz="718184">
              <a:spcBef>
                <a:spcPts val="1300"/>
              </a:spcBef>
              <a:defRPr sz="4524"/>
            </a:pPr>
            <a:r>
              <a:t>Intent, slot, slot-types, utterances, resources</a:t>
            </a:r>
          </a:p>
          <a:p>
            <a:pPr lvl="2" marL="1657350" indent="-552450" defTabSz="718184">
              <a:spcBef>
                <a:spcPts val="1300"/>
              </a:spcBef>
              <a:defRPr sz="3828"/>
            </a:pPr>
            <a:r>
              <a:t>Export Lex bot configuration</a:t>
            </a:r>
          </a:p>
          <a:p>
            <a:pPr lvl="2" marL="1657350" indent="-552450" defTabSz="718184">
              <a:spcBef>
                <a:spcPts val="1300"/>
              </a:spcBef>
              <a:defRPr sz="3828"/>
            </a:pPr>
            <a:r>
              <a:t>Can also be created from scratch (if starting here)</a:t>
            </a:r>
          </a:p>
          <a:p>
            <a:pPr lvl="1" marL="1104900" indent="-552450" defTabSz="718184">
              <a:spcBef>
                <a:spcPts val="1300"/>
              </a:spcBef>
              <a:defRPr sz="4176"/>
            </a:pPr>
            <a:r>
              <a:rPr u="sng">
                <a:hlinkClick r:id="rId2" invalidUrl="" action="" tgtFrame="" tooltip="" history="1" highlightClick="0" endSnd="0"/>
              </a:rPr>
              <a:t>developer.amazon.com</a:t>
            </a:r>
          </a:p>
          <a:p>
            <a:pPr marL="198881" indent="-198881" defTabSz="718184">
              <a:spcBef>
                <a:spcPts val="1300"/>
              </a:spcBef>
              <a:defRPr sz="4524"/>
            </a:pPr>
            <a:r>
              <a:t>Back end</a:t>
            </a:r>
          </a:p>
          <a:p>
            <a:pPr lvl="1" marL="1104900" indent="-552450" defTabSz="718184">
              <a:spcBef>
                <a:spcPts val="1300"/>
              </a:spcBef>
              <a:defRPr sz="4176"/>
            </a:pPr>
            <a:r>
              <a:t>Lambda function with Alexa Skill Kit (ASK) trigger</a:t>
            </a:r>
          </a:p>
          <a:p>
            <a:pPr lvl="1" marL="1104900" indent="-552450" defTabSz="718184">
              <a:spcBef>
                <a:spcPts val="1300"/>
              </a:spcBef>
              <a:defRPr sz="4176"/>
            </a:pPr>
            <a:r>
              <a:rPr u="sng">
                <a:hlinkClick r:id="rId3" invalidUrl="" action="" tgtFrame="" tooltip="" history="1" highlightClick="0" endSnd="0"/>
              </a:rPr>
              <a:t>aws.amazon.com</a:t>
            </a:r>
          </a:p>
          <a:p>
            <a:pPr marL="198881" indent="-198881" defTabSz="718184">
              <a:spcBef>
                <a:spcPts val="1300"/>
              </a:spcBef>
              <a:defRPr sz="4524"/>
            </a:pPr>
            <a:r>
              <a:t>Skill certification</a:t>
            </a:r>
          </a:p>
        </p:txBody>
      </p:sp>
      <p:sp>
        <p:nvSpPr>
          <p:cNvPr id="31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4" name="Alexa, ask Star Wars tell me a Yoda quote"/>
          <p:cNvSpPr txBox="1"/>
          <p:nvPr>
            <p:ph type="body" sz="quarter" idx="1"/>
          </p:nvPr>
        </p:nvSpPr>
        <p:spPr>
          <a:xfrm>
            <a:off x="1689100" y="3362964"/>
            <a:ext cx="21005800" cy="2825967"/>
          </a:xfrm>
          <a:prstGeom prst="rect">
            <a:avLst/>
          </a:prstGeom>
        </p:spPr>
        <p:txBody>
          <a:bodyPr/>
          <a:lstStyle>
            <a:lvl1pPr marL="0" indent="0">
              <a:buSzTx/>
              <a:buNone/>
              <a:defRPr i="1" sz="8700">
                <a:latin typeface="Helvetica"/>
                <a:ea typeface="Helvetica"/>
                <a:cs typeface="Helvetica"/>
                <a:sym typeface="Helvetica"/>
              </a:defRPr>
            </a:lvl1pPr>
          </a:lstStyle>
          <a:p>
            <a:pPr/>
            <a:r>
              <a:t>Alexa, ask Star Wars tell me a Yoda quote</a:t>
            </a:r>
          </a:p>
        </p:txBody>
      </p:sp>
      <p:sp>
        <p:nvSpPr>
          <p:cNvPr id="31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6" name="Line"/>
          <p:cNvSpPr/>
          <p:nvPr/>
        </p:nvSpPr>
        <p:spPr>
          <a:xfrm>
            <a:off x="1966414" y="5974070"/>
            <a:ext cx="2729732" cy="1"/>
          </a:xfrm>
          <a:prstGeom prst="line">
            <a:avLst/>
          </a:prstGeom>
          <a:ln w="127000">
            <a:solidFill>
              <a:schemeClr val="accent4"/>
            </a:solidFill>
            <a:miter lim="400000"/>
          </a:ln>
        </p:spPr>
        <p:txBody>
          <a:bodyPr lIns="50800" tIns="50800" rIns="50800" bIns="50800" anchor="ctr"/>
          <a:lstStyle/>
          <a:p>
            <a:pPr>
              <a:defRPr sz="3200"/>
            </a:pPr>
          </a:p>
        </p:txBody>
      </p:sp>
      <p:sp>
        <p:nvSpPr>
          <p:cNvPr id="317" name="Line"/>
          <p:cNvSpPr/>
          <p:nvPr/>
        </p:nvSpPr>
        <p:spPr>
          <a:xfrm>
            <a:off x="5453958" y="5974070"/>
            <a:ext cx="1619136" cy="1"/>
          </a:xfrm>
          <a:prstGeom prst="line">
            <a:avLst/>
          </a:prstGeom>
          <a:ln w="127000">
            <a:solidFill>
              <a:schemeClr val="accent2"/>
            </a:solidFill>
            <a:miter lim="400000"/>
          </a:ln>
        </p:spPr>
        <p:txBody>
          <a:bodyPr lIns="50800" tIns="50800" rIns="50800" bIns="50800" anchor="ctr"/>
          <a:lstStyle/>
          <a:p>
            <a:pPr>
              <a:defRPr sz="3200"/>
            </a:pPr>
          </a:p>
        </p:txBody>
      </p:sp>
      <p:sp>
        <p:nvSpPr>
          <p:cNvPr id="318" name="Line"/>
          <p:cNvSpPr/>
          <p:nvPr/>
        </p:nvSpPr>
        <p:spPr>
          <a:xfrm>
            <a:off x="12501191" y="5974070"/>
            <a:ext cx="10033842" cy="1"/>
          </a:xfrm>
          <a:prstGeom prst="line">
            <a:avLst/>
          </a:prstGeom>
          <a:ln w="127000">
            <a:solidFill>
              <a:schemeClr val="accent5"/>
            </a:solidFill>
            <a:miter lim="400000"/>
          </a:ln>
        </p:spPr>
        <p:txBody>
          <a:bodyPr lIns="50800" tIns="50800" rIns="50800" bIns="50800" anchor="ctr"/>
          <a:lstStyle/>
          <a:p>
            <a:pPr>
              <a:defRPr sz="3200"/>
            </a:pPr>
          </a:p>
        </p:txBody>
      </p:sp>
      <p:sp>
        <p:nvSpPr>
          <p:cNvPr id="319" name="Line"/>
          <p:cNvSpPr/>
          <p:nvPr/>
        </p:nvSpPr>
        <p:spPr>
          <a:xfrm>
            <a:off x="7547499" y="5974070"/>
            <a:ext cx="4479286" cy="1"/>
          </a:xfrm>
          <a:prstGeom prst="line">
            <a:avLst/>
          </a:prstGeom>
          <a:ln w="127000">
            <a:solidFill>
              <a:schemeClr val="accent6"/>
            </a:solidFill>
            <a:miter lim="400000"/>
          </a:ln>
        </p:spPr>
        <p:txBody>
          <a:bodyPr lIns="50800" tIns="50800" rIns="50800" bIns="50800" anchor="ctr"/>
          <a:lstStyle/>
          <a:p>
            <a:pPr>
              <a:defRPr sz="3200"/>
            </a:pPr>
          </a:p>
        </p:txBody>
      </p:sp>
      <p:sp>
        <p:nvSpPr>
          <p:cNvPr id="320" name="Wake word"/>
          <p:cNvSpPr txBox="1"/>
          <p:nvPr/>
        </p:nvSpPr>
        <p:spPr>
          <a:xfrm>
            <a:off x="2679566" y="7666789"/>
            <a:ext cx="1303428" cy="1270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800"/>
            </a:pPr>
            <a:r>
              <a:t>Wake</a:t>
            </a:r>
            <a:br/>
            <a:r>
              <a:t>word</a:t>
            </a:r>
          </a:p>
        </p:txBody>
      </p:sp>
      <p:sp>
        <p:nvSpPr>
          <p:cNvPr id="321" name="Starting phrase"/>
          <p:cNvSpPr txBox="1"/>
          <p:nvPr/>
        </p:nvSpPr>
        <p:spPr>
          <a:xfrm>
            <a:off x="5370753" y="7666789"/>
            <a:ext cx="1785545" cy="1270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800"/>
            </a:pPr>
            <a:r>
              <a:t>Starting</a:t>
            </a:r>
            <a:br/>
            <a:r>
              <a:t>phrase</a:t>
            </a:r>
          </a:p>
        </p:txBody>
      </p:sp>
      <p:sp>
        <p:nvSpPr>
          <p:cNvPr id="322" name="Skill invocation name"/>
          <p:cNvSpPr txBox="1"/>
          <p:nvPr/>
        </p:nvSpPr>
        <p:spPr>
          <a:xfrm>
            <a:off x="8713522" y="7666789"/>
            <a:ext cx="2313992" cy="185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800"/>
            </a:pPr>
            <a:r>
              <a:t>Skill</a:t>
            </a:r>
            <a:br/>
            <a:r>
              <a:t>invocation</a:t>
            </a:r>
            <a:br/>
            <a:r>
              <a:t>name</a:t>
            </a:r>
          </a:p>
        </p:txBody>
      </p:sp>
      <p:sp>
        <p:nvSpPr>
          <p:cNvPr id="323" name="Utterance"/>
          <p:cNvSpPr txBox="1"/>
          <p:nvPr/>
        </p:nvSpPr>
        <p:spPr>
          <a:xfrm>
            <a:off x="16181321" y="7666789"/>
            <a:ext cx="2233398"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lvl1pPr>
          </a:lstStyle>
          <a:p>
            <a:pPr/>
            <a:r>
              <a:t>Utterance</a:t>
            </a:r>
          </a:p>
        </p:txBody>
      </p:sp>
      <p:sp>
        <p:nvSpPr>
          <p:cNvPr id="324" name="Line"/>
          <p:cNvSpPr/>
          <p:nvPr/>
        </p:nvSpPr>
        <p:spPr>
          <a:xfrm flipV="1">
            <a:off x="3331280" y="5976977"/>
            <a:ext cx="1" cy="1762046"/>
          </a:xfrm>
          <a:prstGeom prst="line">
            <a:avLst/>
          </a:prstGeom>
          <a:ln w="127000">
            <a:solidFill>
              <a:schemeClr val="accent4"/>
            </a:solidFill>
            <a:miter lim="400000"/>
          </a:ln>
        </p:spPr>
        <p:txBody>
          <a:bodyPr lIns="50800" tIns="50800" rIns="50800" bIns="50800" anchor="ctr"/>
          <a:lstStyle/>
          <a:p>
            <a:pPr>
              <a:defRPr sz="3200"/>
            </a:pPr>
          </a:p>
        </p:txBody>
      </p:sp>
      <p:sp>
        <p:nvSpPr>
          <p:cNvPr id="325" name="Line"/>
          <p:cNvSpPr/>
          <p:nvPr/>
        </p:nvSpPr>
        <p:spPr>
          <a:xfrm flipV="1">
            <a:off x="6263526" y="5976977"/>
            <a:ext cx="1" cy="1762046"/>
          </a:xfrm>
          <a:prstGeom prst="line">
            <a:avLst/>
          </a:prstGeom>
          <a:ln w="127000">
            <a:solidFill>
              <a:schemeClr val="accent2"/>
            </a:solidFill>
            <a:miter lim="400000"/>
          </a:ln>
        </p:spPr>
        <p:txBody>
          <a:bodyPr lIns="50800" tIns="50800" rIns="50800" bIns="50800" anchor="ctr"/>
          <a:lstStyle/>
          <a:p>
            <a:pPr>
              <a:defRPr sz="3200"/>
            </a:pPr>
          </a:p>
        </p:txBody>
      </p:sp>
      <p:sp>
        <p:nvSpPr>
          <p:cNvPr id="326" name="Line"/>
          <p:cNvSpPr/>
          <p:nvPr/>
        </p:nvSpPr>
        <p:spPr>
          <a:xfrm flipV="1">
            <a:off x="9870517" y="5976977"/>
            <a:ext cx="1" cy="1762046"/>
          </a:xfrm>
          <a:prstGeom prst="line">
            <a:avLst/>
          </a:prstGeom>
          <a:ln w="127000">
            <a:solidFill>
              <a:schemeClr val="accent6"/>
            </a:solidFill>
            <a:miter lim="400000"/>
          </a:ln>
        </p:spPr>
        <p:txBody>
          <a:bodyPr lIns="50800" tIns="50800" rIns="50800" bIns="50800" anchor="ctr"/>
          <a:lstStyle/>
          <a:p>
            <a:pPr>
              <a:defRPr sz="3200"/>
            </a:pPr>
          </a:p>
        </p:txBody>
      </p:sp>
      <p:sp>
        <p:nvSpPr>
          <p:cNvPr id="327" name="Line"/>
          <p:cNvSpPr/>
          <p:nvPr/>
        </p:nvSpPr>
        <p:spPr>
          <a:xfrm flipV="1">
            <a:off x="17298020" y="5976977"/>
            <a:ext cx="1" cy="1762046"/>
          </a:xfrm>
          <a:prstGeom prst="line">
            <a:avLst/>
          </a:prstGeom>
          <a:ln w="127000">
            <a:solidFill>
              <a:schemeClr val="accent5"/>
            </a:solidFill>
            <a:miter lim="400000"/>
          </a:ln>
        </p:spPr>
        <p:txBody>
          <a:bodyPr lIns="50800" tIns="50800" rIns="50800" bIns="50800" anchor="ctr"/>
          <a:lstStyle/>
          <a:p>
            <a:pPr>
              <a:defRPr sz="3200"/>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16"/>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324"/>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3" fill="hold">
                                  <p:stCondLst>
                                    <p:cond delay="0"/>
                                  </p:stCondLst>
                                  <p:iterate type="el" backwards="0">
                                    <p:tmAbs val="0"/>
                                  </p:iterate>
                                  <p:childTnLst>
                                    <p:set>
                                      <p:cBhvr>
                                        <p:cTn id="12" fill="hold"/>
                                        <p:tgtEl>
                                          <p:spTgt spid="3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4" fill="hold">
                                  <p:stCondLst>
                                    <p:cond delay="0"/>
                                  </p:stCondLst>
                                  <p:iterate type="el" backwards="0">
                                    <p:tmAbs val="0"/>
                                  </p:iterate>
                                  <p:childTnLst>
                                    <p:set>
                                      <p:cBhvr>
                                        <p:cTn id="16" fill="hold"/>
                                        <p:tgtEl>
                                          <p:spTgt spid="317"/>
                                        </p:tgtEl>
                                        <p:attrNameLst>
                                          <p:attrName>style.visibility</p:attrName>
                                        </p:attrNameLst>
                                      </p:cBhvr>
                                      <p:to>
                                        <p:strVal val="visible"/>
                                      </p:to>
                                    </p:set>
                                  </p:childTnLst>
                                </p:cTn>
                              </p:par>
                            </p:childTnLst>
                          </p:cTn>
                        </p:par>
                        <p:par>
                          <p:cTn id="17" fill="hold">
                            <p:stCondLst>
                              <p:cond delay="0"/>
                            </p:stCondLst>
                            <p:childTnLst>
                              <p:par>
                                <p:cTn id="18" presetClass="entr" nodeType="afterEffect" presetSubtype="0" presetID="1" grpId="5" fill="hold">
                                  <p:stCondLst>
                                    <p:cond delay="0"/>
                                  </p:stCondLst>
                                  <p:iterate type="el" backwards="0">
                                    <p:tmAbs val="0"/>
                                  </p:iterate>
                                  <p:childTnLst>
                                    <p:set>
                                      <p:cBhvr>
                                        <p:cTn id="19" fill="hold"/>
                                        <p:tgtEl>
                                          <p:spTgt spid="325"/>
                                        </p:tgtEl>
                                        <p:attrNameLst>
                                          <p:attrName>style.visibility</p:attrName>
                                        </p:attrNameLst>
                                      </p:cBhvr>
                                      <p:to>
                                        <p:strVal val="visible"/>
                                      </p:to>
                                    </p:set>
                                  </p:childTnLst>
                                </p:cTn>
                              </p:par>
                            </p:childTnLst>
                          </p:cTn>
                        </p:par>
                        <p:par>
                          <p:cTn id="20" fill="hold">
                            <p:stCondLst>
                              <p:cond delay="0"/>
                            </p:stCondLst>
                            <p:childTnLst>
                              <p:par>
                                <p:cTn id="21" presetClass="entr" nodeType="afterEffect" presetSubtype="0" presetID="1" grpId="6" fill="hold">
                                  <p:stCondLst>
                                    <p:cond delay="0"/>
                                  </p:stCondLst>
                                  <p:iterate type="el" backwards="0">
                                    <p:tmAbs val="0"/>
                                  </p:iterate>
                                  <p:childTnLst>
                                    <p:set>
                                      <p:cBhvr>
                                        <p:cTn id="22" fill="hold"/>
                                        <p:tgtEl>
                                          <p:spTgt spid="3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7" fill="hold">
                                  <p:stCondLst>
                                    <p:cond delay="0"/>
                                  </p:stCondLst>
                                  <p:iterate type="el" backwards="0">
                                    <p:tmAbs val="0"/>
                                  </p:iterate>
                                  <p:childTnLst>
                                    <p:set>
                                      <p:cBhvr>
                                        <p:cTn id="26" fill="hold"/>
                                        <p:tgtEl>
                                          <p:spTgt spid="319"/>
                                        </p:tgtEl>
                                        <p:attrNameLst>
                                          <p:attrName>style.visibility</p:attrName>
                                        </p:attrNameLst>
                                      </p:cBhvr>
                                      <p:to>
                                        <p:strVal val="visible"/>
                                      </p:to>
                                    </p:set>
                                  </p:childTnLst>
                                </p:cTn>
                              </p:par>
                            </p:childTnLst>
                          </p:cTn>
                        </p:par>
                        <p:par>
                          <p:cTn id="27" fill="hold">
                            <p:stCondLst>
                              <p:cond delay="0"/>
                            </p:stCondLst>
                            <p:childTnLst>
                              <p:par>
                                <p:cTn id="28" presetClass="entr" nodeType="afterEffect" presetSubtype="0" presetID="1" grpId="8" fill="hold">
                                  <p:stCondLst>
                                    <p:cond delay="0"/>
                                  </p:stCondLst>
                                  <p:iterate type="el" backwards="0">
                                    <p:tmAbs val="0"/>
                                  </p:iterate>
                                  <p:childTnLst>
                                    <p:set>
                                      <p:cBhvr>
                                        <p:cTn id="29" fill="hold"/>
                                        <p:tgtEl>
                                          <p:spTgt spid="326"/>
                                        </p:tgtEl>
                                        <p:attrNameLst>
                                          <p:attrName>style.visibility</p:attrName>
                                        </p:attrNameLst>
                                      </p:cBhvr>
                                      <p:to>
                                        <p:strVal val="visible"/>
                                      </p:to>
                                    </p:set>
                                  </p:childTnLst>
                                </p:cTn>
                              </p:par>
                            </p:childTnLst>
                          </p:cTn>
                        </p:par>
                        <p:par>
                          <p:cTn id="30" fill="hold">
                            <p:stCondLst>
                              <p:cond delay="0"/>
                            </p:stCondLst>
                            <p:childTnLst>
                              <p:par>
                                <p:cTn id="31" presetClass="entr" nodeType="afterEffect" presetSubtype="0" presetID="1" grpId="9" fill="hold">
                                  <p:stCondLst>
                                    <p:cond delay="0"/>
                                  </p:stCondLst>
                                  <p:iterate type="el" backwards="0">
                                    <p:tmAbs val="0"/>
                                  </p:iterate>
                                  <p:childTnLst>
                                    <p:set>
                                      <p:cBhvr>
                                        <p:cTn id="32" fill="hold"/>
                                        <p:tgtEl>
                                          <p:spTgt spid="3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0" fill="hold">
                                  <p:stCondLst>
                                    <p:cond delay="0"/>
                                  </p:stCondLst>
                                  <p:iterate type="el" backwards="0">
                                    <p:tmAbs val="0"/>
                                  </p:iterate>
                                  <p:childTnLst>
                                    <p:set>
                                      <p:cBhvr>
                                        <p:cTn id="36" fill="hold"/>
                                        <p:tgtEl>
                                          <p:spTgt spid="318"/>
                                        </p:tgtEl>
                                        <p:attrNameLst>
                                          <p:attrName>style.visibility</p:attrName>
                                        </p:attrNameLst>
                                      </p:cBhvr>
                                      <p:to>
                                        <p:strVal val="visible"/>
                                      </p:to>
                                    </p:set>
                                  </p:childTnLst>
                                </p:cTn>
                              </p:par>
                            </p:childTnLst>
                          </p:cTn>
                        </p:par>
                        <p:par>
                          <p:cTn id="37" fill="hold">
                            <p:stCondLst>
                              <p:cond delay="0"/>
                            </p:stCondLst>
                            <p:childTnLst>
                              <p:par>
                                <p:cTn id="38" presetClass="entr" nodeType="afterEffect" presetSubtype="0" presetID="1" grpId="11" fill="hold">
                                  <p:stCondLst>
                                    <p:cond delay="0"/>
                                  </p:stCondLst>
                                  <p:iterate type="el" backwards="0">
                                    <p:tmAbs val="0"/>
                                  </p:iterate>
                                  <p:childTnLst>
                                    <p:set>
                                      <p:cBhvr>
                                        <p:cTn id="39" fill="hold"/>
                                        <p:tgtEl>
                                          <p:spTgt spid="327"/>
                                        </p:tgtEl>
                                        <p:attrNameLst>
                                          <p:attrName>style.visibility</p:attrName>
                                        </p:attrNameLst>
                                      </p:cBhvr>
                                      <p:to>
                                        <p:strVal val="visible"/>
                                      </p:to>
                                    </p:set>
                                  </p:childTnLst>
                                </p:cTn>
                              </p:par>
                            </p:childTnLst>
                          </p:cTn>
                        </p:par>
                        <p:par>
                          <p:cTn id="40" fill="hold">
                            <p:stCondLst>
                              <p:cond delay="0"/>
                            </p:stCondLst>
                            <p:childTnLst>
                              <p:par>
                                <p:cTn id="41" presetClass="entr" nodeType="afterEffect" presetSubtype="0" presetID="1" grpId="12" fill="hold">
                                  <p:stCondLst>
                                    <p:cond delay="0"/>
                                  </p:stCondLst>
                                  <p:iterate type="el" backwards="0">
                                    <p:tmAbs val="0"/>
                                  </p:iterate>
                                  <p:childTnLst>
                                    <p:set>
                                      <p:cBhvr>
                                        <p:cTn id="42" fill="hold"/>
                                        <p:tgtEl>
                                          <p:spTgt spid="3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9" grpId="7"/>
      <p:bldP build="whole" bldLvl="1" animBg="1" rev="0" advAuto="0" spid="318" grpId="10"/>
      <p:bldP build="whole" bldLvl="1" animBg="1" rev="0" advAuto="0" spid="323" grpId="12"/>
      <p:bldP build="whole" bldLvl="1" animBg="1" rev="0" advAuto="0" spid="327" grpId="11"/>
      <p:bldP build="whole" bldLvl="1" animBg="1" rev="0" advAuto="0" spid="321" grpId="6"/>
      <p:bldP build="whole" bldLvl="1" animBg="1" rev="0" advAuto="0" spid="317" grpId="4"/>
      <p:bldP build="whole" bldLvl="1" animBg="1" rev="0" advAuto="0" spid="325" grpId="5"/>
      <p:bldP build="whole" bldLvl="1" animBg="1" rev="0" advAuto="0" spid="320" grpId="3"/>
      <p:bldP build="whole" bldLvl="1" animBg="1" rev="0" advAuto="0" spid="322" grpId="9"/>
      <p:bldP build="whole" bldLvl="1" animBg="1" rev="0" advAuto="0" spid="316" grpId="1"/>
      <p:bldP build="whole" bldLvl="1" animBg="1" rev="0" advAuto="0" spid="324" grpId="2"/>
      <p:bldP build="whole" bldLvl="1" animBg="1" rev="0" advAuto="0" spid="326" grpId="8"/>
    </p:bldLst>
  </p:timing>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9" name="Security"/>
          <p:cNvSpPr txBox="1"/>
          <p:nvPr>
            <p:ph type="title"/>
          </p:nvPr>
        </p:nvSpPr>
        <p:spPr>
          <a:prstGeom prst="rect">
            <a:avLst/>
          </a:prstGeom>
        </p:spPr>
        <p:txBody>
          <a:bodyPr/>
          <a:lstStyle/>
          <a:p>
            <a:pPr/>
            <a:r>
              <a:t>Security</a:t>
            </a:r>
          </a:p>
        </p:txBody>
      </p:sp>
      <p:sp>
        <p:nvSpPr>
          <p:cNvPr id="330" name="AmazonServiceRoleForLexBots…"/>
          <p:cNvSpPr txBox="1"/>
          <p:nvPr>
            <p:ph type="body" idx="1"/>
          </p:nvPr>
        </p:nvSpPr>
        <p:spPr>
          <a:prstGeom prst="rect">
            <a:avLst/>
          </a:prstGeom>
        </p:spPr>
        <p:txBody>
          <a:bodyPr/>
          <a:lstStyle/>
          <a:p>
            <a:pPr/>
            <a:r>
              <a:t>AmazonServiceRoleForLexBots</a:t>
            </a:r>
          </a:p>
          <a:p>
            <a:pPr/>
            <a:r>
              <a:t>IAM permissions??</a:t>
            </a:r>
          </a:p>
        </p:txBody>
      </p:sp>
      <p:sp>
        <p:nvSpPr>
          <p:cNvPr id="33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3" name="Logging"/>
          <p:cNvSpPr txBox="1"/>
          <p:nvPr>
            <p:ph type="title"/>
          </p:nvPr>
        </p:nvSpPr>
        <p:spPr>
          <a:prstGeom prst="rect">
            <a:avLst/>
          </a:prstGeom>
        </p:spPr>
        <p:txBody>
          <a:bodyPr/>
          <a:lstStyle/>
          <a:p>
            <a:pPr/>
            <a:r>
              <a:t>Logging</a:t>
            </a:r>
          </a:p>
        </p:txBody>
      </p:sp>
      <p:sp>
        <p:nvSpPr>
          <p:cNvPr id="334" name="CloudWatch"/>
          <p:cNvSpPr txBox="1"/>
          <p:nvPr>
            <p:ph type="body" idx="1"/>
          </p:nvPr>
        </p:nvSpPr>
        <p:spPr>
          <a:prstGeom prst="rect">
            <a:avLst/>
          </a:prstGeom>
        </p:spPr>
        <p:txBody>
          <a:bodyPr/>
          <a:lstStyle/>
          <a:p>
            <a:pPr/>
            <a:r>
              <a:t>CloudWatch</a:t>
            </a:r>
          </a:p>
        </p:txBody>
      </p:sp>
      <p:sp>
        <p:nvSpPr>
          <p:cNvPr id="33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7" name="Monitoring"/>
          <p:cNvSpPr txBox="1"/>
          <p:nvPr>
            <p:ph type="title"/>
          </p:nvPr>
        </p:nvSpPr>
        <p:spPr>
          <a:prstGeom prst="rect">
            <a:avLst/>
          </a:prstGeom>
        </p:spPr>
        <p:txBody>
          <a:bodyPr/>
          <a:lstStyle/>
          <a:p>
            <a:pPr/>
            <a:r>
              <a:t>Monitoring</a:t>
            </a:r>
          </a:p>
        </p:txBody>
      </p:sp>
      <p:sp>
        <p:nvSpPr>
          <p:cNvPr id="338" name="CloudTrail…"/>
          <p:cNvSpPr txBox="1"/>
          <p:nvPr>
            <p:ph type="body" idx="1"/>
          </p:nvPr>
        </p:nvSpPr>
        <p:spPr>
          <a:prstGeom prst="rect">
            <a:avLst/>
          </a:prstGeom>
        </p:spPr>
        <p:txBody>
          <a:bodyPr/>
          <a:lstStyle/>
          <a:p>
            <a:pPr/>
            <a:r>
              <a:t>CloudTrail</a:t>
            </a:r>
          </a:p>
          <a:p>
            <a:pPr/>
            <a:r>
              <a:t>X-Ray</a:t>
            </a:r>
          </a:p>
        </p:txBody>
      </p:sp>
      <p:sp>
        <p:nvSpPr>
          <p:cNvPr id="33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1" name="CI/CD Pipeline"/>
          <p:cNvSpPr txBox="1"/>
          <p:nvPr>
            <p:ph type="title"/>
          </p:nvPr>
        </p:nvSpPr>
        <p:spPr>
          <a:prstGeom prst="rect">
            <a:avLst/>
          </a:prstGeom>
        </p:spPr>
        <p:txBody>
          <a:bodyPr/>
          <a:lstStyle/>
          <a:p>
            <a:pPr/>
            <a:r>
              <a:t>CI/CD Pipeline</a:t>
            </a:r>
          </a:p>
        </p:txBody>
      </p:sp>
      <p:sp>
        <p:nvSpPr>
          <p:cNvPr id="342" name="CodePipeline"/>
          <p:cNvSpPr txBox="1"/>
          <p:nvPr>
            <p:ph type="body" idx="1"/>
          </p:nvPr>
        </p:nvSpPr>
        <p:spPr>
          <a:prstGeom prst="rect">
            <a:avLst/>
          </a:prstGeom>
        </p:spPr>
        <p:txBody>
          <a:bodyPr/>
          <a:lstStyle/>
          <a:p>
            <a:pPr/>
            <a:r>
              <a:t>CodePipeline</a:t>
            </a:r>
          </a:p>
        </p:txBody>
      </p:sp>
      <p:sp>
        <p:nvSpPr>
          <p:cNvPr id="34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5" name="References"/>
          <p:cNvSpPr txBox="1"/>
          <p:nvPr>
            <p:ph type="title"/>
          </p:nvPr>
        </p:nvSpPr>
        <p:spPr>
          <a:prstGeom prst="rect">
            <a:avLst/>
          </a:prstGeom>
        </p:spPr>
        <p:txBody>
          <a:bodyPr/>
          <a:lstStyle/>
          <a:p>
            <a:pPr/>
            <a:r>
              <a:t>References</a:t>
            </a:r>
          </a:p>
        </p:txBody>
      </p:sp>
      <p:sp>
        <p:nvSpPr>
          <p:cNvPr id="346" name="Amazon Lex: aws.amazon.com/lex…"/>
          <p:cNvSpPr txBox="1"/>
          <p:nvPr>
            <p:ph type="body" idx="1"/>
          </p:nvPr>
        </p:nvSpPr>
        <p:spPr>
          <a:prstGeom prst="rect">
            <a:avLst/>
          </a:prstGeom>
        </p:spPr>
        <p:txBody>
          <a:bodyPr/>
          <a:lstStyle/>
          <a:p>
            <a:pPr/>
            <a:r>
              <a:t>Amazon Lex: </a:t>
            </a:r>
            <a:r>
              <a:rPr u="sng">
                <a:hlinkClick r:id="rId2" invalidUrl="" action="" tgtFrame="" tooltip="" history="1" highlightClick="0" endSnd="0"/>
              </a:rPr>
              <a:t>aws.amazon.com/lex</a:t>
            </a:r>
          </a:p>
          <a:p>
            <a:pPr/>
            <a:r>
              <a:t>Developer Portal: </a:t>
            </a:r>
            <a:r>
              <a:rPr u="sng">
                <a:hlinkClick r:id="rId3" invalidUrl="" action="" tgtFrame="" tooltip="" history="1" highlightClick="0" endSnd="0"/>
              </a:rPr>
              <a:t>developer.amazon.com</a:t>
            </a:r>
          </a:p>
          <a:p>
            <a:pPr/>
            <a:r>
              <a:t>Slides &amp; code: </a:t>
            </a:r>
            <a:r>
              <a:rPr u="sng">
                <a:hlinkClick r:id="rId4" invalidUrl="" action="" tgtFrame="" tooltip="" history="1" highlightClick="0" endSnd="0"/>
              </a:rPr>
              <a:t>github.com/arun-gupta/chatbot</a:t>
            </a:r>
          </a:p>
        </p:txBody>
      </p:sp>
      <p:sp>
        <p:nvSpPr>
          <p:cNvPr id="34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110" name="Star Wars Chatbot"/>
          <p:cNvSpPr txBox="1"/>
          <p:nvPr/>
        </p:nvSpPr>
        <p:spPr>
          <a:xfrm>
            <a:off x="6102349" y="3695009"/>
            <a:ext cx="12179301" cy="632459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0000">
                <a:solidFill>
                  <a:srgbClr val="AE001B"/>
                </a:solidFill>
                <a:latin typeface="Phosphate Inline"/>
                <a:ea typeface="Phosphate Inline"/>
                <a:cs typeface="Phosphate Inline"/>
                <a:sym typeface="Phosphate Inline"/>
              </a:defRPr>
            </a:pPr>
            <a:r>
              <a:t>Star Wars</a:t>
            </a:r>
            <a:br/>
            <a:r>
              <a:t>Chatbot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Tell me a Yoda quote"/>
          <p:cNvSpPr txBox="1"/>
          <p:nvPr>
            <p:ph type="title"/>
          </p:nvPr>
        </p:nvSpPr>
        <p:spPr>
          <a:prstGeom prst="rect">
            <a:avLst/>
          </a:prstGeom>
        </p:spPr>
        <p:txBody>
          <a:bodyPr/>
          <a:lstStyle/>
          <a:p>
            <a:pPr/>
            <a:r>
              <a:t>Tell me a Yoda quote</a:t>
            </a:r>
          </a:p>
        </p:txBody>
      </p:sp>
      <p:sp>
        <p:nvSpPr>
          <p:cNvPr id="113" name="Slide Number"/>
          <p:cNvSpPr txBox="1"/>
          <p:nvPr>
            <p:ph type="sldNum" sz="quarter" idx="2"/>
          </p:nvPr>
        </p:nvSpPr>
        <p:spPr>
          <a:xfrm>
            <a:off x="23804289" y="12742069"/>
            <a:ext cx="227280" cy="3429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Developer Challenges"/>
          <p:cNvSpPr txBox="1"/>
          <p:nvPr>
            <p:ph type="title"/>
          </p:nvPr>
        </p:nvSpPr>
        <p:spPr>
          <a:prstGeom prst="rect">
            <a:avLst/>
          </a:prstGeom>
        </p:spPr>
        <p:txBody>
          <a:bodyPr/>
          <a:lstStyle/>
          <a:p>
            <a:pPr/>
            <a:r>
              <a:t>Developer Challenges</a:t>
            </a:r>
          </a:p>
        </p:txBody>
      </p:sp>
      <p:sp>
        <p:nvSpPr>
          <p:cNvPr id="116" name="Slide Number"/>
          <p:cNvSpPr txBox="1"/>
          <p:nvPr>
            <p:ph type="sldNum" sz="quarter" idx="2"/>
          </p:nvPr>
        </p:nvSpPr>
        <p:spPr>
          <a:xfrm>
            <a:off x="23811179" y="12738100"/>
            <a:ext cx="227280" cy="3429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7" name="Automated…"/>
          <p:cNvSpPr txBox="1"/>
          <p:nvPr/>
        </p:nvSpPr>
        <p:spPr>
          <a:xfrm>
            <a:off x="1737378" y="3672766"/>
            <a:ext cx="3782914" cy="238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latin typeface="Helvetica"/>
                <a:ea typeface="Helvetica"/>
                <a:cs typeface="Helvetica"/>
                <a:sym typeface="Helvetica"/>
              </a:defRPr>
            </a:pPr>
            <a:r>
              <a:t>Automated</a:t>
            </a:r>
          </a:p>
          <a:p>
            <a:pPr>
              <a:defRPr b="1">
                <a:latin typeface="Helvetica"/>
                <a:ea typeface="Helvetica"/>
                <a:cs typeface="Helvetica"/>
                <a:sym typeface="Helvetica"/>
              </a:defRPr>
            </a:pPr>
            <a:r>
              <a:t>Speech</a:t>
            </a:r>
            <a:br/>
            <a:r>
              <a:t>Recognition</a:t>
            </a:r>
          </a:p>
        </p:txBody>
      </p:sp>
      <p:sp>
        <p:nvSpPr>
          <p:cNvPr id="118" name="Natural…"/>
          <p:cNvSpPr txBox="1"/>
          <p:nvPr/>
        </p:nvSpPr>
        <p:spPr>
          <a:xfrm>
            <a:off x="14106145" y="6410987"/>
            <a:ext cx="4594647" cy="238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latin typeface="Helvetica"/>
                <a:ea typeface="Helvetica"/>
                <a:cs typeface="Helvetica"/>
                <a:sym typeface="Helvetica"/>
              </a:defRPr>
            </a:pPr>
            <a:r>
              <a:t>Natural</a:t>
            </a:r>
          </a:p>
          <a:p>
            <a:pPr>
              <a:defRPr b="1">
                <a:latin typeface="Helvetica"/>
                <a:ea typeface="Helvetica"/>
                <a:cs typeface="Helvetica"/>
                <a:sym typeface="Helvetica"/>
              </a:defRPr>
            </a:pPr>
            <a:r>
              <a:t>Language</a:t>
            </a:r>
            <a:br/>
            <a:r>
              <a:t>Understanding</a:t>
            </a:r>
          </a:p>
        </p:txBody>
      </p:sp>
      <p:sp>
        <p:nvSpPr>
          <p:cNvPr id="119" name="Business Logic"/>
          <p:cNvSpPr txBox="1"/>
          <p:nvPr/>
        </p:nvSpPr>
        <p:spPr>
          <a:xfrm>
            <a:off x="4579672" y="7742990"/>
            <a:ext cx="2937695"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latin typeface="Helvetica"/>
                <a:ea typeface="Helvetica"/>
                <a:cs typeface="Helvetica"/>
                <a:sym typeface="Helvetica"/>
              </a:defRPr>
            </a:pPr>
            <a:r>
              <a:t>Business</a:t>
            </a:r>
            <a:br/>
            <a:r>
              <a:t>Logic</a:t>
            </a:r>
          </a:p>
        </p:txBody>
      </p:sp>
      <p:sp>
        <p:nvSpPr>
          <p:cNvPr id="120" name="Mobile"/>
          <p:cNvSpPr txBox="1"/>
          <p:nvPr/>
        </p:nvSpPr>
        <p:spPr>
          <a:xfrm>
            <a:off x="9319907" y="6682735"/>
            <a:ext cx="212503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Mobile</a:t>
            </a:r>
          </a:p>
        </p:txBody>
      </p:sp>
      <p:sp>
        <p:nvSpPr>
          <p:cNvPr id="121" name="Scalability"/>
          <p:cNvSpPr txBox="1"/>
          <p:nvPr/>
        </p:nvSpPr>
        <p:spPr>
          <a:xfrm>
            <a:off x="10873105" y="10477499"/>
            <a:ext cx="3255504"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Scalability</a:t>
            </a:r>
          </a:p>
        </p:txBody>
      </p:sp>
      <p:sp>
        <p:nvSpPr>
          <p:cNvPr id="122" name="Availability"/>
          <p:cNvSpPr txBox="1"/>
          <p:nvPr/>
        </p:nvSpPr>
        <p:spPr>
          <a:xfrm>
            <a:off x="19419382" y="4668944"/>
            <a:ext cx="3443710"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Availability</a:t>
            </a:r>
          </a:p>
        </p:txBody>
      </p:sp>
      <p:sp>
        <p:nvSpPr>
          <p:cNvPr id="123" name="Testing"/>
          <p:cNvSpPr txBox="1"/>
          <p:nvPr/>
        </p:nvSpPr>
        <p:spPr>
          <a:xfrm>
            <a:off x="10021403" y="3874906"/>
            <a:ext cx="2325329"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Testing</a:t>
            </a:r>
          </a:p>
        </p:txBody>
      </p:sp>
      <p:sp>
        <p:nvSpPr>
          <p:cNvPr id="124" name="Authentication"/>
          <p:cNvSpPr txBox="1"/>
          <p:nvPr/>
        </p:nvSpPr>
        <p:spPr>
          <a:xfrm>
            <a:off x="3428130" y="10922137"/>
            <a:ext cx="4558991" cy="863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a:latin typeface="Helvetica"/>
                <a:ea typeface="Helvetica"/>
                <a:cs typeface="Helvetica"/>
                <a:sym typeface="Helvetica"/>
              </a:defRPr>
            </a:lvl1pPr>
          </a:lstStyle>
          <a:p>
            <a:pPr/>
            <a:r>
              <a:t>Authentication</a:t>
            </a:r>
          </a:p>
        </p:txBody>
      </p:sp>
      <p:sp>
        <p:nvSpPr>
          <p:cNvPr id="125" name="Disparate Systems"/>
          <p:cNvSpPr txBox="1"/>
          <p:nvPr/>
        </p:nvSpPr>
        <p:spPr>
          <a:xfrm>
            <a:off x="18394931" y="10541137"/>
            <a:ext cx="3008388"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a:latin typeface="Helvetica"/>
                <a:ea typeface="Helvetica"/>
                <a:cs typeface="Helvetica"/>
                <a:sym typeface="Helvetica"/>
              </a:defRPr>
            </a:pPr>
            <a:r>
              <a:t>Disparate</a:t>
            </a:r>
            <a:br/>
            <a:r>
              <a:t>Systems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Chatbot Components"/>
          <p:cNvSpPr txBox="1"/>
          <p:nvPr>
            <p:ph type="title"/>
          </p:nvPr>
        </p:nvSpPr>
        <p:spPr>
          <a:prstGeom prst="rect">
            <a:avLst/>
          </a:prstGeom>
        </p:spPr>
        <p:txBody>
          <a:bodyPr/>
          <a:lstStyle/>
          <a:p>
            <a:pPr/>
            <a:r>
              <a:t>Chatbot Components</a:t>
            </a:r>
          </a:p>
        </p:txBody>
      </p:sp>
      <p:sp>
        <p:nvSpPr>
          <p:cNvPr id="128" name="Slide Number"/>
          <p:cNvSpPr txBox="1"/>
          <p:nvPr>
            <p:ph type="sldNum" sz="quarter" idx="2"/>
          </p:nvPr>
        </p:nvSpPr>
        <p:spPr>
          <a:xfrm>
            <a:off x="23960063" y="12738258"/>
            <a:ext cx="227280" cy="3429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9" name="User Interface…"/>
          <p:cNvSpPr/>
          <p:nvPr/>
        </p:nvSpPr>
        <p:spPr>
          <a:xfrm>
            <a:off x="2542095" y="3354906"/>
            <a:ext cx="4318001" cy="6409507"/>
          </a:xfrm>
          <a:prstGeom prst="rect">
            <a:avLst/>
          </a:prstGeom>
          <a:solidFill>
            <a:schemeClr val="accent1">
              <a:satOff val="-3355"/>
              <a:lumOff val="26614"/>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p>
            <a:pPr>
              <a:defRPr b="1" sz="4800">
                <a:solidFill>
                  <a:srgbClr val="FFFFFF"/>
                </a:solidFill>
                <a:latin typeface="Helvetica"/>
                <a:ea typeface="Helvetica"/>
                <a:cs typeface="Helvetica"/>
                <a:sym typeface="Helvetica"/>
              </a:defRPr>
            </a:pPr>
            <a:r>
              <a:t>User Interface</a:t>
            </a:r>
          </a:p>
          <a:p>
            <a:pPr>
              <a:defRPr b="1" sz="4800">
                <a:solidFill>
                  <a:srgbClr val="FFFFFF"/>
                </a:solidFill>
                <a:latin typeface="Helvetica"/>
                <a:ea typeface="Helvetica"/>
                <a:cs typeface="Helvetica"/>
                <a:sym typeface="Helvetica"/>
              </a:defRPr>
            </a:pPr>
          </a:p>
          <a:p>
            <a:pPr>
              <a:defRPr sz="3600">
                <a:solidFill>
                  <a:srgbClr val="FFFFFF"/>
                </a:solidFill>
              </a:defRPr>
            </a:pPr>
            <a:r>
              <a:t>Voice</a:t>
            </a:r>
            <a:br/>
            <a:r>
              <a:t>SMS</a:t>
            </a:r>
          </a:p>
          <a:p>
            <a:pPr>
              <a:defRPr sz="3600">
                <a:solidFill>
                  <a:srgbClr val="FFFFFF"/>
                </a:solidFill>
              </a:defRPr>
            </a:pPr>
            <a:r>
              <a:t>Chat</a:t>
            </a:r>
          </a:p>
          <a:p>
            <a:pPr>
              <a:defRPr sz="3600">
                <a:solidFill>
                  <a:srgbClr val="FFFFFF"/>
                </a:solidFill>
              </a:defRPr>
            </a:pPr>
            <a:r>
              <a:t>Web</a:t>
            </a:r>
          </a:p>
          <a:p>
            <a:pPr>
              <a:defRPr sz="3600">
                <a:solidFill>
                  <a:srgbClr val="FFFFFF"/>
                </a:solidFill>
              </a:defRPr>
            </a:pPr>
            <a:r>
              <a:t>Email</a:t>
            </a:r>
          </a:p>
        </p:txBody>
      </p:sp>
      <p:sp>
        <p:nvSpPr>
          <p:cNvPr id="130" name="Fulfillment…"/>
          <p:cNvSpPr/>
          <p:nvPr/>
        </p:nvSpPr>
        <p:spPr>
          <a:xfrm>
            <a:off x="12570297" y="3354906"/>
            <a:ext cx="4318001" cy="6409507"/>
          </a:xfrm>
          <a:prstGeom prst="rect">
            <a:avLst/>
          </a:prstGeom>
          <a:solidFill>
            <a:schemeClr val="accent5">
              <a:hueOff val="-444211"/>
              <a:satOff val="-14915"/>
              <a:lumOff val="22857"/>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p>
            <a:pPr>
              <a:defRPr b="1" sz="4800">
                <a:solidFill>
                  <a:srgbClr val="FFFFFF"/>
                </a:solidFill>
                <a:latin typeface="Helvetica"/>
                <a:ea typeface="Helvetica"/>
                <a:cs typeface="Helvetica"/>
                <a:sym typeface="Helvetica"/>
              </a:defRPr>
            </a:pPr>
            <a:r>
              <a:t>Fulfillment</a:t>
            </a:r>
          </a:p>
          <a:p>
            <a:pPr>
              <a:defRPr sz="4800">
                <a:solidFill>
                  <a:srgbClr val="FFFFFF"/>
                </a:solidFill>
              </a:defRPr>
            </a:pPr>
          </a:p>
          <a:p>
            <a:pPr>
              <a:defRPr sz="3600">
                <a:solidFill>
                  <a:srgbClr val="FFFFFF"/>
                </a:solidFill>
              </a:defRPr>
            </a:pPr>
            <a:r>
              <a:t>Node.js</a:t>
            </a:r>
          </a:p>
          <a:p>
            <a:pPr>
              <a:defRPr sz="3600">
                <a:solidFill>
                  <a:srgbClr val="FFFFFF"/>
                </a:solidFill>
              </a:defRPr>
            </a:pPr>
            <a:r>
              <a:t>AngularJS</a:t>
            </a:r>
          </a:p>
          <a:p>
            <a:pPr>
              <a:defRPr sz="3600">
                <a:solidFill>
                  <a:srgbClr val="FFFFFF"/>
                </a:solidFill>
              </a:defRPr>
            </a:pPr>
            <a:r>
              <a:t>Flask</a:t>
            </a:r>
          </a:p>
          <a:p>
            <a:pPr>
              <a:defRPr sz="3600">
                <a:solidFill>
                  <a:srgbClr val="FFFFFF"/>
                </a:solidFill>
              </a:defRPr>
            </a:pPr>
            <a:r>
              <a:t>Java</a:t>
            </a:r>
          </a:p>
          <a:p>
            <a:pPr>
              <a:defRPr sz="3600">
                <a:solidFill>
                  <a:srgbClr val="FFFFFF"/>
                </a:solidFill>
              </a:defRPr>
            </a:pPr>
            <a:r>
              <a:t>Grails</a:t>
            </a:r>
            <a:br/>
            <a:r>
              <a:t>Serverless</a:t>
            </a:r>
          </a:p>
        </p:txBody>
      </p:sp>
      <p:sp>
        <p:nvSpPr>
          <p:cNvPr id="131" name="Database…"/>
          <p:cNvSpPr/>
          <p:nvPr/>
        </p:nvSpPr>
        <p:spPr>
          <a:xfrm>
            <a:off x="17538157" y="3354906"/>
            <a:ext cx="4318001" cy="6409507"/>
          </a:xfrm>
          <a:prstGeom prst="rect">
            <a:avLst/>
          </a:prstGeom>
          <a:solidFill>
            <a:schemeClr val="accent4">
              <a:hueOff val="384618"/>
              <a:satOff val="3869"/>
              <a:lumOff val="5802"/>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p>
            <a:pPr>
              <a:defRPr b="1" sz="4800">
                <a:solidFill>
                  <a:srgbClr val="FFFFFF"/>
                </a:solidFill>
                <a:latin typeface="Helvetica"/>
                <a:ea typeface="Helvetica"/>
                <a:cs typeface="Helvetica"/>
                <a:sym typeface="Helvetica"/>
              </a:defRPr>
            </a:pPr>
            <a:r>
              <a:t>Database</a:t>
            </a:r>
          </a:p>
          <a:p>
            <a:pPr>
              <a:defRPr b="1" sz="4800">
                <a:solidFill>
                  <a:srgbClr val="FFFFFF"/>
                </a:solidFill>
                <a:latin typeface="Helvetica"/>
                <a:ea typeface="Helvetica"/>
                <a:cs typeface="Helvetica"/>
                <a:sym typeface="Helvetica"/>
              </a:defRPr>
            </a:pPr>
          </a:p>
          <a:p>
            <a:pPr>
              <a:defRPr sz="3600">
                <a:solidFill>
                  <a:srgbClr val="FFFFFF"/>
                </a:solidFill>
              </a:defRPr>
            </a:pPr>
            <a:r>
              <a:t>MongoDB</a:t>
            </a:r>
          </a:p>
          <a:p>
            <a:pPr>
              <a:defRPr sz="3600">
                <a:solidFill>
                  <a:srgbClr val="FFFFFF"/>
                </a:solidFill>
              </a:defRPr>
            </a:pPr>
            <a:r>
              <a:t>MySQL</a:t>
            </a:r>
          </a:p>
          <a:p>
            <a:pPr>
              <a:defRPr sz="3600">
                <a:solidFill>
                  <a:srgbClr val="FFFFFF"/>
                </a:solidFill>
              </a:defRPr>
            </a:pPr>
            <a:r>
              <a:t>MariaDB</a:t>
            </a:r>
          </a:p>
          <a:p>
            <a:pPr>
              <a:defRPr sz="3600">
                <a:solidFill>
                  <a:srgbClr val="FFFFFF"/>
                </a:solidFill>
              </a:defRPr>
            </a:pPr>
            <a:r>
              <a:t>RDS</a:t>
            </a:r>
          </a:p>
          <a:p>
            <a:pPr>
              <a:defRPr sz="3600">
                <a:solidFill>
                  <a:srgbClr val="FFFFFF"/>
                </a:solidFill>
              </a:defRPr>
            </a:pPr>
            <a:r>
              <a:t>DynamoDB</a:t>
            </a:r>
          </a:p>
        </p:txBody>
      </p:sp>
      <p:sp>
        <p:nvSpPr>
          <p:cNvPr id="132" name="Logging (ELK, EFK, CloudWatch)"/>
          <p:cNvSpPr/>
          <p:nvPr/>
        </p:nvSpPr>
        <p:spPr>
          <a:xfrm>
            <a:off x="2497310" y="9880820"/>
            <a:ext cx="19389380" cy="807730"/>
          </a:xfrm>
          <a:prstGeom prst="rect">
            <a:avLst/>
          </a:prstGeom>
          <a:solidFill>
            <a:schemeClr val="accent2">
              <a:hueOff val="-2473792"/>
              <a:satOff val="-50209"/>
              <a:lumOff val="23543"/>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b="1" sz="3600">
                <a:solidFill>
                  <a:srgbClr val="FFFFFF"/>
                </a:solidFill>
                <a:latin typeface="Helvetica"/>
                <a:ea typeface="Helvetica"/>
                <a:cs typeface="Helvetica"/>
                <a:sym typeface="Helvetica"/>
              </a:defRPr>
            </a:pPr>
            <a:r>
              <a:t>Logging </a:t>
            </a:r>
            <a:r>
              <a:rPr b="0">
                <a:latin typeface="+mn-lt"/>
                <a:ea typeface="+mn-ea"/>
                <a:cs typeface="+mn-cs"/>
                <a:sym typeface="Helvetica Light"/>
              </a:rPr>
              <a:t>(ELK, EFK, CloudWatch)</a:t>
            </a:r>
          </a:p>
        </p:txBody>
      </p:sp>
      <p:sp>
        <p:nvSpPr>
          <p:cNvPr id="133" name="Monitoring (Newrelic, Datadog, X-Ray)"/>
          <p:cNvSpPr/>
          <p:nvPr/>
        </p:nvSpPr>
        <p:spPr>
          <a:xfrm>
            <a:off x="2497310" y="10785188"/>
            <a:ext cx="19389380" cy="807731"/>
          </a:xfrm>
          <a:prstGeom prst="rect">
            <a:avLst/>
          </a:prstGeom>
          <a:solidFill>
            <a:schemeClr val="accent2">
              <a:hueOff val="-2473792"/>
              <a:satOff val="-50209"/>
              <a:lumOff val="23543"/>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b="1" sz="3600">
                <a:solidFill>
                  <a:srgbClr val="FFFFFF"/>
                </a:solidFill>
                <a:latin typeface="Helvetica"/>
                <a:ea typeface="Helvetica"/>
                <a:cs typeface="Helvetica"/>
                <a:sym typeface="Helvetica"/>
              </a:defRPr>
            </a:pPr>
            <a:r>
              <a:t>Monitoring </a:t>
            </a:r>
            <a:r>
              <a:rPr b="0">
                <a:latin typeface="+mn-lt"/>
                <a:ea typeface="+mn-ea"/>
                <a:cs typeface="+mn-cs"/>
                <a:sym typeface="Helvetica Light"/>
              </a:rPr>
              <a:t>(Newrelic, Datadog, X-Ray)</a:t>
            </a:r>
          </a:p>
        </p:txBody>
      </p:sp>
      <p:sp>
        <p:nvSpPr>
          <p:cNvPr id="134" name="CI/CD (Jenkins, CircleCI, CodePipeline)"/>
          <p:cNvSpPr/>
          <p:nvPr/>
        </p:nvSpPr>
        <p:spPr>
          <a:xfrm>
            <a:off x="2497310" y="11689557"/>
            <a:ext cx="19389380" cy="807730"/>
          </a:xfrm>
          <a:prstGeom prst="rect">
            <a:avLst/>
          </a:prstGeom>
          <a:solidFill>
            <a:schemeClr val="accent2">
              <a:hueOff val="-2473792"/>
              <a:satOff val="-50209"/>
              <a:lumOff val="23543"/>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b="1" sz="3600">
                <a:solidFill>
                  <a:srgbClr val="FFFFFF"/>
                </a:solidFill>
                <a:latin typeface="Helvetica"/>
                <a:ea typeface="Helvetica"/>
                <a:cs typeface="Helvetica"/>
                <a:sym typeface="Helvetica"/>
              </a:defRPr>
            </a:pPr>
            <a:r>
              <a:t>CI/CD </a:t>
            </a:r>
            <a:r>
              <a:rPr b="0">
                <a:latin typeface="+mn-lt"/>
                <a:ea typeface="+mn-ea"/>
                <a:cs typeface="+mn-cs"/>
                <a:sym typeface="Helvetica Light"/>
              </a:rPr>
              <a:t>(Jenkins, CircleCI, CodePipeline)</a:t>
            </a:r>
          </a:p>
        </p:txBody>
      </p:sp>
      <p:sp>
        <p:nvSpPr>
          <p:cNvPr id="135" name="ASR/NLU…"/>
          <p:cNvSpPr/>
          <p:nvPr/>
        </p:nvSpPr>
        <p:spPr>
          <a:xfrm>
            <a:off x="7466148" y="3354906"/>
            <a:ext cx="4318001" cy="6409507"/>
          </a:xfrm>
          <a:prstGeom prst="rect">
            <a:avLst/>
          </a:prstGeom>
          <a:solidFill>
            <a:schemeClr val="accent3">
              <a:satOff val="18648"/>
              <a:lumOff val="5971"/>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p>
            <a:pPr>
              <a:defRPr b="1" sz="4800">
                <a:solidFill>
                  <a:srgbClr val="FFFFFF"/>
                </a:solidFill>
                <a:latin typeface="Helvetica"/>
                <a:ea typeface="Helvetica"/>
                <a:cs typeface="Helvetica"/>
                <a:sym typeface="Helvetica"/>
              </a:defRPr>
            </a:pPr>
            <a:r>
              <a:t>ASR/NLU</a:t>
            </a:r>
          </a:p>
          <a:p>
            <a:pPr>
              <a:defRPr b="1" sz="4800">
                <a:solidFill>
                  <a:srgbClr val="FFFFFF"/>
                </a:solidFill>
                <a:latin typeface="Helvetica"/>
                <a:ea typeface="Helvetica"/>
                <a:cs typeface="Helvetica"/>
                <a:sym typeface="Helvetica"/>
              </a:defRPr>
            </a:pPr>
          </a:p>
          <a:p>
            <a:pPr>
              <a:defRPr sz="3600">
                <a:solidFill>
                  <a:srgbClr val="FFFFFF"/>
                </a:solidFill>
              </a:defRPr>
            </a:pPr>
            <a:r>
              <a:t>API.ai</a:t>
            </a:r>
          </a:p>
          <a:p>
            <a:pPr>
              <a:defRPr sz="3600">
                <a:solidFill>
                  <a:srgbClr val="FFFFFF"/>
                </a:solidFill>
              </a:defRPr>
            </a:pPr>
            <a:r>
              <a:t>Wit.ai</a:t>
            </a:r>
          </a:p>
          <a:p>
            <a:pPr>
              <a:defRPr sz="3600">
                <a:solidFill>
                  <a:srgbClr val="FFFFFF"/>
                </a:solidFill>
              </a:defRPr>
            </a:pPr>
            <a:r>
              <a:t>Watson</a:t>
            </a:r>
          </a:p>
          <a:p>
            <a:pPr>
              <a:defRPr sz="3600">
                <a:solidFill>
                  <a:srgbClr val="FFFFFF"/>
                </a:solidFill>
              </a:defRPr>
            </a:pPr>
            <a:r>
              <a:t>Lex/Polly</a:t>
            </a:r>
          </a:p>
          <a:p>
            <a:pPr>
              <a:defRPr sz="3600">
                <a:solidFill>
                  <a:srgbClr val="FFFFFF"/>
                </a:solidFill>
              </a:defRPr>
            </a:pPr>
            <a:r>
              <a:t>Rekognition</a:t>
            </a:r>
          </a:p>
          <a:p>
            <a:pPr>
              <a:defRPr sz="3600">
                <a:solidFill>
                  <a:srgbClr val="FFFFFF"/>
                </a:solidFill>
              </a:defRPr>
            </a:pPr>
            <a:r>
              <a:t>Alexa Skills Kit</a:t>
            </a:r>
            <a:br/>
            <a:r>
              <a:t>Deep Learning</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1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1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1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0" grpId="2"/>
      <p:bldP build="whole" bldLvl="1" animBg="1" rev="0" advAuto="0" spid="132" grpId="4"/>
      <p:bldP build="whole" bldLvl="1" animBg="1" rev="0" advAuto="0" spid="131" grpId="3"/>
      <p:bldP build="whole" bldLvl="1" animBg="1" rev="0" advAuto="0" spid="134" grpId="6"/>
      <p:bldP build="whole" bldLvl="1" animBg="1" rev="0" advAuto="0" spid="135" grpId="1"/>
      <p:bldP build="whole" bldLvl="1" animBg="1" rev="0" advAuto="0" spid="133" grpId="5"/>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39" name="pasted-image.tiff" descr="pasted-image.tiff"/>
          <p:cNvPicPr>
            <a:picLocks noChangeAspect="1"/>
          </p:cNvPicPr>
          <p:nvPr/>
        </p:nvPicPr>
        <p:blipFill>
          <a:blip r:embed="rId2">
            <a:extLst/>
          </a:blip>
          <a:stretch>
            <a:fillRect/>
          </a:stretch>
        </p:blipFill>
        <p:spPr>
          <a:xfrm>
            <a:off x="952500" y="596900"/>
            <a:ext cx="22479000" cy="1252220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41" name="pasted-image.pdf" descr="pasted-image.pdf"/>
          <p:cNvPicPr>
            <a:picLocks noChangeAspect="1"/>
          </p:cNvPicPr>
          <p:nvPr/>
        </p:nvPicPr>
        <p:blipFill>
          <a:blip r:embed="rId2">
            <a:extLst/>
          </a:blip>
          <a:stretch>
            <a:fillRect/>
          </a:stretch>
        </p:blipFill>
        <p:spPr>
          <a:xfrm>
            <a:off x="1113393" y="1181157"/>
            <a:ext cx="2609318" cy="2609318"/>
          </a:xfrm>
          <a:prstGeom prst="rect">
            <a:avLst/>
          </a:prstGeom>
          <a:ln w="12700">
            <a:miter lim="400000"/>
          </a:ln>
        </p:spPr>
      </p:pic>
      <p:grpSp>
        <p:nvGrpSpPr>
          <p:cNvPr id="147" name="Group"/>
          <p:cNvGrpSpPr/>
          <p:nvPr/>
        </p:nvGrpSpPr>
        <p:grpSpPr>
          <a:xfrm>
            <a:off x="6691906" y="1316152"/>
            <a:ext cx="3036210" cy="1916148"/>
            <a:chOff x="0" y="0"/>
            <a:chExt cx="3036208" cy="1916146"/>
          </a:xfrm>
        </p:grpSpPr>
        <p:sp>
          <p:nvSpPr>
            <p:cNvPr id="142" name="Tell"/>
            <p:cNvSpPr/>
            <p:nvPr/>
          </p:nvSpPr>
          <p:spPr>
            <a:xfrm>
              <a:off x="0" y="0"/>
              <a:ext cx="1090499" cy="895537"/>
            </a:xfrm>
            <a:prstGeom prst="roundRect">
              <a:avLst>
                <a:gd name="adj" fmla="val 21272"/>
              </a:avLst>
            </a:prstGeom>
            <a:solidFill>
              <a:srgbClr val="DCDEE0"/>
            </a:solid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Tell</a:t>
              </a:r>
            </a:p>
          </p:txBody>
        </p:sp>
        <p:sp>
          <p:nvSpPr>
            <p:cNvPr id="143" name="me"/>
            <p:cNvSpPr/>
            <p:nvPr/>
          </p:nvSpPr>
          <p:spPr>
            <a:xfrm>
              <a:off x="1201139" y="0"/>
              <a:ext cx="925195" cy="895537"/>
            </a:xfrm>
            <a:prstGeom prst="roundRect">
              <a:avLst>
                <a:gd name="adj" fmla="val 21272"/>
              </a:avLst>
            </a:prstGeom>
            <a:solidFill>
              <a:srgbClr val="DCDEE0"/>
            </a:solid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me</a:t>
              </a:r>
            </a:p>
          </p:txBody>
        </p:sp>
        <p:sp>
          <p:nvSpPr>
            <p:cNvPr id="144" name="a"/>
            <p:cNvSpPr/>
            <p:nvPr/>
          </p:nvSpPr>
          <p:spPr>
            <a:xfrm>
              <a:off x="2236937" y="0"/>
              <a:ext cx="799272" cy="895537"/>
            </a:xfrm>
            <a:prstGeom prst="roundRect">
              <a:avLst>
                <a:gd name="adj" fmla="val 23834"/>
              </a:avLst>
            </a:prstGeom>
            <a:solidFill>
              <a:srgbClr val="DCDEE0"/>
            </a:solid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a</a:t>
              </a:r>
            </a:p>
          </p:txBody>
        </p:sp>
        <p:sp>
          <p:nvSpPr>
            <p:cNvPr id="145" name="Yoda"/>
            <p:cNvSpPr/>
            <p:nvPr/>
          </p:nvSpPr>
          <p:spPr>
            <a:xfrm>
              <a:off x="82284" y="1020609"/>
              <a:ext cx="1309091" cy="895538"/>
            </a:xfrm>
            <a:prstGeom prst="roundRect">
              <a:avLst>
                <a:gd name="adj" fmla="val 21272"/>
              </a:avLst>
            </a:prstGeom>
            <a:solidFill>
              <a:srgbClr val="DCDEE0"/>
            </a:solid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Yoda</a:t>
              </a:r>
            </a:p>
          </p:txBody>
        </p:sp>
        <p:sp>
          <p:nvSpPr>
            <p:cNvPr id="146" name="quote"/>
            <p:cNvSpPr/>
            <p:nvPr/>
          </p:nvSpPr>
          <p:spPr>
            <a:xfrm>
              <a:off x="1475382" y="1020609"/>
              <a:ext cx="1523112" cy="895538"/>
            </a:xfrm>
            <a:prstGeom prst="roundRect">
              <a:avLst>
                <a:gd name="adj" fmla="val 21272"/>
              </a:avLst>
            </a:prstGeom>
            <a:solidFill>
              <a:srgbClr val="DCDEE0"/>
            </a:solid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quote</a:t>
              </a:r>
            </a:p>
          </p:txBody>
        </p:sp>
      </p:grpSp>
      <p:grpSp>
        <p:nvGrpSpPr>
          <p:cNvPr id="150" name="Group"/>
          <p:cNvGrpSpPr/>
          <p:nvPr/>
        </p:nvGrpSpPr>
        <p:grpSpPr>
          <a:xfrm>
            <a:off x="12988573" y="1316152"/>
            <a:ext cx="2884832" cy="1916148"/>
            <a:chOff x="0" y="0"/>
            <a:chExt cx="2884831" cy="1916146"/>
          </a:xfrm>
        </p:grpSpPr>
        <p:sp>
          <p:nvSpPr>
            <p:cNvPr id="148" name="Get a quote"/>
            <p:cNvSpPr/>
            <p:nvPr/>
          </p:nvSpPr>
          <p:spPr>
            <a:xfrm>
              <a:off x="0" y="0"/>
              <a:ext cx="2884832" cy="895537"/>
            </a:xfrm>
            <a:prstGeom prst="roundRect">
              <a:avLst>
                <a:gd name="adj" fmla="val 21272"/>
              </a:avLst>
            </a:prstGeom>
            <a:solidFill>
              <a:srgbClr val="DCDEE0"/>
            </a:solid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Get a quote</a:t>
              </a:r>
            </a:p>
          </p:txBody>
        </p:sp>
        <p:sp>
          <p:nvSpPr>
            <p:cNvPr id="149" name="Yoda"/>
            <p:cNvSpPr/>
            <p:nvPr/>
          </p:nvSpPr>
          <p:spPr>
            <a:xfrm>
              <a:off x="680859" y="1020609"/>
              <a:ext cx="1523112" cy="895538"/>
            </a:xfrm>
            <a:prstGeom prst="roundRect">
              <a:avLst>
                <a:gd name="adj" fmla="val 21272"/>
              </a:avLst>
            </a:prstGeom>
            <a:solidFill>
              <a:srgbClr val="DCDEE0"/>
            </a:solidFill>
            <a:ln w="12700" cap="flat">
              <a:no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3200"/>
              </a:lvl1pPr>
            </a:lstStyle>
            <a:p>
              <a:pPr/>
              <a:r>
                <a:t>Yoda</a:t>
              </a:r>
            </a:p>
          </p:txBody>
        </p:sp>
      </p:grpSp>
      <p:pic>
        <p:nvPicPr>
          <p:cNvPr id="151" name="pasted-image.pdf" descr="pasted-image.pdf"/>
          <p:cNvPicPr>
            <a:picLocks noChangeAspect="1"/>
          </p:cNvPicPr>
          <p:nvPr/>
        </p:nvPicPr>
        <p:blipFill>
          <a:blip r:embed="rId2">
            <a:extLst/>
          </a:blip>
          <a:stretch>
            <a:fillRect/>
          </a:stretch>
        </p:blipFill>
        <p:spPr>
          <a:xfrm>
            <a:off x="1315072" y="9174320"/>
            <a:ext cx="2609318" cy="2609318"/>
          </a:xfrm>
          <a:prstGeom prst="rect">
            <a:avLst/>
          </a:prstGeom>
          <a:ln w="12700">
            <a:miter lim="400000"/>
          </a:ln>
        </p:spPr>
      </p:pic>
      <p:sp>
        <p:nvSpPr>
          <p:cNvPr id="152" name="“Tell me a…"/>
          <p:cNvSpPr txBox="1"/>
          <p:nvPr/>
        </p:nvSpPr>
        <p:spPr>
          <a:xfrm>
            <a:off x="1220560" y="3875416"/>
            <a:ext cx="2798341"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3600">
                <a:latin typeface="Helvetica"/>
                <a:ea typeface="Helvetica"/>
                <a:cs typeface="Helvetica"/>
                <a:sym typeface="Helvetica"/>
              </a:defRPr>
            </a:pPr>
            <a:r>
              <a:t>“Tell me a </a:t>
            </a:r>
          </a:p>
          <a:p>
            <a:pPr>
              <a:defRPr b="1" sz="3600">
                <a:latin typeface="Helvetica"/>
                <a:ea typeface="Helvetica"/>
                <a:cs typeface="Helvetica"/>
                <a:sym typeface="Helvetica"/>
              </a:defRPr>
            </a:pPr>
            <a:r>
              <a:t>Yoda quote”</a:t>
            </a:r>
          </a:p>
        </p:txBody>
      </p:sp>
      <p:sp>
        <p:nvSpPr>
          <p:cNvPr id="153" name="Automatic Speech Recognition"/>
          <p:cNvSpPr txBox="1"/>
          <p:nvPr/>
        </p:nvSpPr>
        <p:spPr>
          <a:xfrm>
            <a:off x="6955746" y="3602366"/>
            <a:ext cx="2755702" cy="173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3600">
                <a:latin typeface="Helvetica"/>
                <a:ea typeface="Helvetica"/>
                <a:cs typeface="Helvetica"/>
                <a:sym typeface="Helvetica"/>
              </a:defRPr>
            </a:pPr>
            <a:r>
              <a:t>Automatic</a:t>
            </a:r>
            <a:br/>
            <a:r>
              <a:t>Speech</a:t>
            </a:r>
            <a:br/>
            <a:r>
              <a:t>Recognition</a:t>
            </a:r>
          </a:p>
        </p:txBody>
      </p:sp>
      <p:sp>
        <p:nvSpPr>
          <p:cNvPr id="154" name="Natural Language Understanding"/>
          <p:cNvSpPr txBox="1"/>
          <p:nvPr/>
        </p:nvSpPr>
        <p:spPr>
          <a:xfrm>
            <a:off x="12855863" y="3602366"/>
            <a:ext cx="3340151" cy="173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3600">
                <a:latin typeface="Helvetica"/>
                <a:ea typeface="Helvetica"/>
                <a:cs typeface="Helvetica"/>
                <a:sym typeface="Helvetica"/>
              </a:defRPr>
            </a:pPr>
            <a:r>
              <a:t>Natural</a:t>
            </a:r>
            <a:br/>
            <a:r>
              <a:t>Language</a:t>
            </a:r>
            <a:br/>
            <a:r>
              <a:t>Understanding</a:t>
            </a:r>
          </a:p>
        </p:txBody>
      </p:sp>
      <p:graphicFrame>
        <p:nvGraphicFramePr>
          <p:cNvPr id="155" name="Table"/>
          <p:cNvGraphicFramePr/>
          <p:nvPr/>
        </p:nvGraphicFramePr>
        <p:xfrm>
          <a:off x="7951444" y="6732942"/>
          <a:ext cx="5940702" cy="2803077"/>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970350"/>
                <a:gridCol w="2970350"/>
              </a:tblGrid>
              <a:tr h="934358">
                <a:tc gridSpan="2">
                  <a:txBody>
                    <a:bodyPr/>
                    <a:lstStyle/>
                    <a:p>
                      <a:pPr defTabSz="914400">
                        <a:defRPr b="0" sz="1800">
                          <a:solidFill>
                            <a:srgbClr val="000000"/>
                          </a:solidFill>
                        </a:defRPr>
                      </a:pPr>
                      <a:r>
                        <a:rPr b="1" sz="3600">
                          <a:solidFill>
                            <a:srgbClr val="FFFFFF"/>
                          </a:solidFill>
                          <a:sym typeface="Helvetica"/>
                        </a:rPr>
                        <a:t>Quote</a:t>
                      </a:r>
                    </a:p>
                  </a:txBody>
                  <a:tcPr marL="50800" marR="50800" marT="50800" marB="50800" anchor="ctr" anchorCtr="0" horzOverflow="overflow"/>
                </a:tc>
                <a:tc hMerge="1">
                  <a:tcPr/>
                </a:tc>
              </a:tr>
              <a:tr h="934358">
                <a:tc>
                  <a:txBody>
                    <a:bodyPr/>
                    <a:lstStyle/>
                    <a:p>
                      <a:pPr defTabSz="914400">
                        <a:defRPr sz="1800"/>
                      </a:pPr>
                      <a:r>
                        <a:rPr sz="3600"/>
                        <a:t>Character</a:t>
                      </a:r>
                    </a:p>
                  </a:txBody>
                  <a:tcPr marL="50800" marR="50800" marT="50800" marB="50800" anchor="ctr" anchorCtr="0" horzOverflow="overflow"/>
                </a:tc>
                <a:tc>
                  <a:txBody>
                    <a:bodyPr/>
                    <a:lstStyle/>
                    <a:p>
                      <a:pPr defTabSz="914400">
                        <a:defRPr sz="1800"/>
                      </a:pPr>
                      <a:r>
                        <a:rPr sz="3600"/>
                        <a:t>Yoda</a:t>
                      </a:r>
                    </a:p>
                  </a:txBody>
                  <a:tcPr marL="50800" marR="50800" marT="50800" marB="50800" anchor="ctr" anchorCtr="0" horzOverflow="overflow"/>
                </a:tc>
              </a:tr>
              <a:tr h="934358">
                <a:tc>
                  <a:txBody>
                    <a:bodyPr/>
                    <a:lstStyle/>
                    <a:p>
                      <a:pPr defTabSz="914400">
                        <a:defRPr sz="1800"/>
                      </a:pPr>
                      <a:r>
                        <a:rPr sz="3600"/>
                        <a:t>Movie</a:t>
                      </a:r>
                    </a:p>
                  </a:txBody>
                  <a:tcPr marL="50800" marR="50800" marT="50800" marB="50800" anchor="ctr" anchorCtr="0" horzOverflow="overflow"/>
                </a:tc>
                <a:tc>
                  <a:txBody>
                    <a:bodyPr/>
                    <a:lstStyle/>
                    <a:p>
                      <a:pPr defTabSz="914400">
                        <a:defRPr sz="1800"/>
                      </a:pPr>
                      <a:r>
                        <a:rPr sz="3600"/>
                        <a:t>IV</a:t>
                      </a:r>
                    </a:p>
                  </a:txBody>
                  <a:tcPr marL="50800" marR="50800" marT="50800" marB="50800" anchor="ctr" anchorCtr="0" horzOverflow="overflow"/>
                </a:tc>
              </a:tr>
            </a:tbl>
          </a:graphicData>
        </a:graphic>
      </p:graphicFrame>
      <p:sp>
        <p:nvSpPr>
          <p:cNvPr id="156" name="“Do. Or do not. There is no try”"/>
          <p:cNvSpPr txBox="1"/>
          <p:nvPr/>
        </p:nvSpPr>
        <p:spPr>
          <a:xfrm>
            <a:off x="1045954" y="11545743"/>
            <a:ext cx="3493294"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3600">
                <a:latin typeface="Helvetica"/>
                <a:ea typeface="Helvetica"/>
                <a:cs typeface="Helvetica"/>
                <a:sym typeface="Helvetica"/>
              </a:defRPr>
            </a:pPr>
            <a:r>
              <a:t>“Do. Or do not.</a:t>
            </a:r>
            <a:br/>
            <a:r>
              <a:t>There is no try”</a:t>
            </a:r>
          </a:p>
        </p:txBody>
      </p:sp>
      <p:sp>
        <p:nvSpPr>
          <p:cNvPr id="157" name="Utterances"/>
          <p:cNvSpPr txBox="1"/>
          <p:nvPr/>
        </p:nvSpPr>
        <p:spPr>
          <a:xfrm>
            <a:off x="19961349" y="6334769"/>
            <a:ext cx="247754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latin typeface="Helvetica"/>
                <a:ea typeface="Helvetica"/>
                <a:cs typeface="Helvetica"/>
                <a:sym typeface="Helvetica"/>
              </a:defRPr>
            </a:lvl1pPr>
          </a:lstStyle>
          <a:p>
            <a:pPr/>
            <a:r>
              <a:t>Utterances</a:t>
            </a:r>
          </a:p>
        </p:txBody>
      </p:sp>
      <p:sp>
        <p:nvSpPr>
          <p:cNvPr id="158" name="Intent /…"/>
          <p:cNvSpPr txBox="1"/>
          <p:nvPr/>
        </p:nvSpPr>
        <p:spPr>
          <a:xfrm>
            <a:off x="20266744" y="3911293"/>
            <a:ext cx="1866752"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3600">
                <a:latin typeface="Helvetica"/>
                <a:ea typeface="Helvetica"/>
                <a:cs typeface="Helvetica"/>
                <a:sym typeface="Helvetica"/>
              </a:defRPr>
            </a:pPr>
            <a:r>
              <a:t>Intent / </a:t>
            </a:r>
          </a:p>
          <a:p>
            <a:pPr>
              <a:defRPr b="1" sz="3600">
                <a:latin typeface="Helvetica"/>
                <a:ea typeface="Helvetica"/>
                <a:cs typeface="Helvetica"/>
                <a:sym typeface="Helvetica"/>
              </a:defRPr>
            </a:pPr>
            <a:r>
              <a:t>Slot</a:t>
            </a:r>
          </a:p>
        </p:txBody>
      </p:sp>
      <p:pic>
        <p:nvPicPr>
          <p:cNvPr id="159" name="pasted-image.pdf" descr="pasted-image.pdf"/>
          <p:cNvPicPr>
            <a:picLocks noChangeAspect="1"/>
          </p:cNvPicPr>
          <p:nvPr/>
        </p:nvPicPr>
        <p:blipFill>
          <a:blip r:embed="rId3">
            <a:extLst/>
          </a:blip>
          <a:stretch>
            <a:fillRect/>
          </a:stretch>
        </p:blipFill>
        <p:spPr>
          <a:xfrm>
            <a:off x="7687153" y="11360897"/>
            <a:ext cx="1292888" cy="1563493"/>
          </a:xfrm>
          <a:prstGeom prst="rect">
            <a:avLst/>
          </a:prstGeom>
          <a:ln w="12700">
            <a:miter lim="400000"/>
          </a:ln>
        </p:spPr>
      </p:pic>
      <p:pic>
        <p:nvPicPr>
          <p:cNvPr id="160" name="pasted-image.pdf" descr="pasted-image.pdf"/>
          <p:cNvPicPr>
            <a:picLocks noChangeAspect="1"/>
          </p:cNvPicPr>
          <p:nvPr/>
        </p:nvPicPr>
        <p:blipFill>
          <a:blip r:embed="rId4">
            <a:extLst/>
          </a:blip>
          <a:stretch>
            <a:fillRect/>
          </a:stretch>
        </p:blipFill>
        <p:spPr>
          <a:xfrm>
            <a:off x="10757579" y="1171406"/>
            <a:ext cx="1201531" cy="1258746"/>
          </a:xfrm>
          <a:prstGeom prst="rect">
            <a:avLst/>
          </a:prstGeom>
          <a:ln w="12700">
            <a:miter lim="400000"/>
          </a:ln>
        </p:spPr>
      </p:pic>
      <p:sp>
        <p:nvSpPr>
          <p:cNvPr id="161" name="Quote: “Here is a quote from Yoda…"/>
          <p:cNvSpPr txBox="1"/>
          <p:nvPr/>
        </p:nvSpPr>
        <p:spPr>
          <a:xfrm>
            <a:off x="12044047" y="11272693"/>
            <a:ext cx="7693597" cy="173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3600">
                <a:latin typeface="Helvetica"/>
                <a:ea typeface="Helvetica"/>
                <a:cs typeface="Helvetica"/>
                <a:sym typeface="Helvetica"/>
              </a:defRPr>
            </a:pPr>
            <a:r>
              <a:t>Quote: “Here is a quote from Yoda</a:t>
            </a:r>
          </a:p>
          <a:p>
            <a:pPr>
              <a:defRPr b="1" sz="3600">
                <a:latin typeface="Helvetica"/>
                <a:ea typeface="Helvetica"/>
                <a:cs typeface="Helvetica"/>
                <a:sym typeface="Helvetica"/>
              </a:defRPr>
            </a:pPr>
            <a:r>
              <a:t> from Star Wars IV</a:t>
            </a:r>
          </a:p>
          <a:p>
            <a:pPr>
              <a:defRPr b="1" sz="3600">
                <a:latin typeface="Helvetica"/>
                <a:ea typeface="Helvetica"/>
                <a:cs typeface="Helvetica"/>
                <a:sym typeface="Helvetica"/>
              </a:defRPr>
            </a:pPr>
            <a:r>
              <a:t> “Do. Or do Not. There is no try.”</a:t>
            </a:r>
          </a:p>
        </p:txBody>
      </p:sp>
      <p:cxnSp>
        <p:nvCxnSpPr>
          <p:cNvPr id="162" name="Connection Line"/>
          <p:cNvCxnSpPr>
            <a:stCxn id="152" idx="0"/>
            <a:endCxn id="153" idx="0"/>
          </p:cNvCxnSpPr>
          <p:nvPr/>
        </p:nvCxnSpPr>
        <p:spPr>
          <a:xfrm flipV="1">
            <a:off x="2619730" y="4472316"/>
            <a:ext cx="5713867" cy="1"/>
          </a:xfrm>
          <a:prstGeom prst="straightConnector1">
            <a:avLst/>
          </a:prstGeom>
          <a:ln w="25400">
            <a:solidFill>
              <a:srgbClr val="000000"/>
            </a:solidFill>
            <a:miter lim="400000"/>
            <a:tailEnd type="triangle"/>
          </a:ln>
        </p:spPr>
      </p:cxnSp>
      <p:cxnSp>
        <p:nvCxnSpPr>
          <p:cNvPr id="163" name="Connection Line"/>
          <p:cNvCxnSpPr>
            <a:stCxn id="153" idx="0"/>
            <a:endCxn id="154" idx="0"/>
          </p:cNvCxnSpPr>
          <p:nvPr/>
        </p:nvCxnSpPr>
        <p:spPr>
          <a:xfrm>
            <a:off x="8333596" y="4472316"/>
            <a:ext cx="6192343" cy="1"/>
          </a:xfrm>
          <a:prstGeom prst="straightConnector1">
            <a:avLst/>
          </a:prstGeom>
          <a:ln w="25400">
            <a:solidFill>
              <a:srgbClr val="000000"/>
            </a:solidFill>
            <a:miter lim="400000"/>
            <a:tailEnd type="triangle"/>
          </a:ln>
        </p:spPr>
      </p:cxnSp>
      <p:sp>
        <p:nvSpPr>
          <p:cNvPr id="178" name="Connection Line"/>
          <p:cNvSpPr/>
          <p:nvPr/>
        </p:nvSpPr>
        <p:spPr>
          <a:xfrm>
            <a:off x="4539247" y="12142643"/>
            <a:ext cx="3147907" cy="1"/>
          </a:xfrm>
          <a:custGeom>
            <a:avLst/>
            <a:gdLst/>
            <a:ahLst/>
            <a:cxnLst>
              <a:cxn ang="0">
                <a:pos x="wd2" y="hd2"/>
              </a:cxn>
              <a:cxn ang="5400000">
                <a:pos x="wd2" y="hd2"/>
              </a:cxn>
              <a:cxn ang="10800000">
                <a:pos x="wd2" y="hd2"/>
              </a:cxn>
              <a:cxn ang="16200000">
                <a:pos x="wd2" y="hd2"/>
              </a:cxn>
            </a:cxnLst>
            <a:rect l="0" t="0" r="r" b="b"/>
            <a:pathLst>
              <a:path w="21600" h="19814" fill="norm" stroke="1" extrusionOk="0">
                <a:moveTo>
                  <a:pt x="21600" y="0"/>
                </a:moveTo>
                <a:cubicBezTo>
                  <a:pt x="14400" y="15136"/>
                  <a:pt x="7200" y="21600"/>
                  <a:pt x="0" y="19393"/>
                </a:cubicBezTo>
              </a:path>
            </a:pathLst>
          </a:custGeom>
          <a:ln w="25400">
            <a:solidFill>
              <a:srgbClr val="000000"/>
            </a:solidFill>
            <a:miter lim="400000"/>
            <a:tailEnd type="triangle"/>
          </a:ln>
        </p:spPr>
        <p:txBody>
          <a:bodyPr/>
          <a:lstStyle/>
          <a:p>
            <a:pPr/>
          </a:p>
        </p:txBody>
      </p:sp>
      <p:cxnSp>
        <p:nvCxnSpPr>
          <p:cNvPr id="165" name="Connection Line"/>
          <p:cNvCxnSpPr>
            <a:stCxn id="158" idx="0"/>
            <a:endCxn id="154" idx="0"/>
          </p:cNvCxnSpPr>
          <p:nvPr/>
        </p:nvCxnSpPr>
        <p:spPr>
          <a:xfrm flipH="1" flipV="1">
            <a:off x="14525938" y="4472316"/>
            <a:ext cx="6674182" cy="35878"/>
          </a:xfrm>
          <a:prstGeom prst="straightConnector1">
            <a:avLst/>
          </a:prstGeom>
          <a:ln w="25400">
            <a:solidFill>
              <a:srgbClr val="000000"/>
            </a:solidFill>
            <a:miter lim="400000"/>
            <a:tailEnd type="triangle"/>
          </a:ln>
        </p:spPr>
      </p:cxnSp>
      <p:cxnSp>
        <p:nvCxnSpPr>
          <p:cNvPr id="166" name="Connection Line"/>
          <p:cNvCxnSpPr>
            <a:stCxn id="157" idx="0"/>
            <a:endCxn id="158" idx="0"/>
          </p:cNvCxnSpPr>
          <p:nvPr/>
        </p:nvCxnSpPr>
        <p:spPr>
          <a:xfrm flipH="1" flipV="1">
            <a:off x="21200119" y="4508193"/>
            <a:ext cx="1" cy="2150427"/>
          </a:xfrm>
          <a:prstGeom prst="straightConnector1">
            <a:avLst/>
          </a:prstGeom>
          <a:ln w="25400">
            <a:solidFill>
              <a:srgbClr val="000000"/>
            </a:solidFill>
            <a:miter lim="400000"/>
            <a:tailEnd type="triangle"/>
          </a:ln>
        </p:spPr>
      </p:cxnSp>
      <p:sp>
        <p:nvSpPr>
          <p:cNvPr id="179" name="Connection Line"/>
          <p:cNvSpPr/>
          <p:nvPr/>
        </p:nvSpPr>
        <p:spPr>
          <a:xfrm>
            <a:off x="12315610" y="5342266"/>
            <a:ext cx="1354929" cy="137797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w="25400">
            <a:solidFill>
              <a:srgbClr val="000000"/>
            </a:solidFill>
            <a:miter lim="400000"/>
            <a:tailEnd type="triangle"/>
          </a:ln>
        </p:spPr>
        <p:txBody>
          <a:bodyPr/>
          <a:lstStyle/>
          <a:p>
            <a:pPr/>
          </a:p>
        </p:txBody>
      </p:sp>
      <p:sp>
        <p:nvSpPr>
          <p:cNvPr id="168" name="All required slots have values?"/>
          <p:cNvSpPr txBox="1"/>
          <p:nvPr/>
        </p:nvSpPr>
        <p:spPr>
          <a:xfrm>
            <a:off x="15418372" y="8390182"/>
            <a:ext cx="3848919"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3600">
                <a:latin typeface="Helvetica"/>
                <a:ea typeface="Helvetica"/>
                <a:cs typeface="Helvetica"/>
                <a:sym typeface="Helvetica"/>
              </a:defRPr>
            </a:pPr>
            <a:r>
              <a:t>All required slots</a:t>
            </a:r>
            <a:br/>
            <a:r>
              <a:t>have values?</a:t>
            </a:r>
          </a:p>
        </p:txBody>
      </p:sp>
      <p:sp>
        <p:nvSpPr>
          <p:cNvPr id="180" name="Connection Line"/>
          <p:cNvSpPr/>
          <p:nvPr/>
        </p:nvSpPr>
        <p:spPr>
          <a:xfrm>
            <a:off x="21200119" y="6982469"/>
            <a:ext cx="1" cy="12587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25400">
            <a:solidFill>
              <a:srgbClr val="000000"/>
            </a:solidFill>
            <a:miter lim="400000"/>
            <a:tailEnd type="triangle"/>
          </a:ln>
        </p:spPr>
        <p:txBody>
          <a:bodyPr/>
          <a:lstStyle/>
          <a:p>
            <a:pPr/>
          </a:p>
        </p:txBody>
      </p:sp>
      <p:sp>
        <p:nvSpPr>
          <p:cNvPr id="181" name="Connection Line"/>
          <p:cNvSpPr/>
          <p:nvPr/>
        </p:nvSpPr>
        <p:spPr>
          <a:xfrm>
            <a:off x="19267290" y="9004982"/>
            <a:ext cx="1286386" cy="119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25400">
            <a:solidFill>
              <a:srgbClr val="000000"/>
            </a:solidFill>
            <a:miter lim="400000"/>
            <a:tailEnd type="triangle"/>
          </a:ln>
        </p:spPr>
        <p:txBody>
          <a:bodyPr/>
          <a:lstStyle/>
          <a:p>
            <a:pPr/>
          </a:p>
        </p:txBody>
      </p:sp>
      <p:sp>
        <p:nvSpPr>
          <p:cNvPr id="182" name="Connection Line"/>
          <p:cNvSpPr/>
          <p:nvPr/>
        </p:nvSpPr>
        <p:spPr>
          <a:xfrm>
            <a:off x="13907744" y="8531829"/>
            <a:ext cx="1510629" cy="2002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25400">
            <a:solidFill>
              <a:srgbClr val="000000"/>
            </a:solidFill>
            <a:miter lim="400000"/>
            <a:tailEnd type="triangle"/>
          </a:ln>
        </p:spPr>
        <p:txBody>
          <a:bodyPr/>
          <a:lstStyle/>
          <a:p>
            <a:pPr/>
          </a:p>
        </p:txBody>
      </p:sp>
      <p:sp>
        <p:nvSpPr>
          <p:cNvPr id="183" name="Connection Line"/>
          <p:cNvSpPr/>
          <p:nvPr/>
        </p:nvSpPr>
        <p:spPr>
          <a:xfrm>
            <a:off x="19737643" y="9804706"/>
            <a:ext cx="1652758" cy="15332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21066" y="8701"/>
                  <a:pt x="13866" y="15901"/>
                  <a:pt x="0" y="21600"/>
                </a:cubicBezTo>
              </a:path>
            </a:pathLst>
          </a:custGeom>
          <a:ln w="25400">
            <a:solidFill>
              <a:srgbClr val="000000"/>
            </a:solidFill>
            <a:miter lim="400000"/>
            <a:tailEnd type="triangle"/>
          </a:ln>
        </p:spPr>
        <p:txBody>
          <a:bodyPr/>
          <a:lstStyle/>
          <a:p>
            <a:pPr/>
          </a:p>
        </p:txBody>
      </p:sp>
      <p:pic>
        <p:nvPicPr>
          <p:cNvPr id="173" name="pasted-image.pdf" descr="pasted-image.pdf"/>
          <p:cNvPicPr>
            <a:picLocks noChangeAspect="1"/>
          </p:cNvPicPr>
          <p:nvPr/>
        </p:nvPicPr>
        <p:blipFill>
          <a:blip r:embed="rId5">
            <a:extLst/>
          </a:blip>
          <a:stretch>
            <a:fillRect/>
          </a:stretch>
        </p:blipFill>
        <p:spPr>
          <a:xfrm>
            <a:off x="20553675" y="8241214"/>
            <a:ext cx="1292889" cy="1563493"/>
          </a:xfrm>
          <a:prstGeom prst="rect">
            <a:avLst/>
          </a:prstGeom>
          <a:ln w="12700">
            <a:miter lim="400000"/>
          </a:ln>
        </p:spPr>
      </p:pic>
      <p:sp>
        <p:nvSpPr>
          <p:cNvPr id="184" name="Connection Line"/>
          <p:cNvSpPr/>
          <p:nvPr/>
        </p:nvSpPr>
        <p:spPr>
          <a:xfrm>
            <a:off x="8980040" y="12142643"/>
            <a:ext cx="3064008" cy="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w="25400">
            <a:solidFill>
              <a:srgbClr val="000000"/>
            </a:solidFill>
            <a:miter lim="400000"/>
            <a:tailEnd type="triangle"/>
          </a:ln>
        </p:spPr>
        <p:txBody>
          <a:bodyPr/>
          <a:lstStyle/>
          <a:p>
            <a:pPr/>
          </a:p>
        </p:txBody>
      </p:sp>
      <p:pic>
        <p:nvPicPr>
          <p:cNvPr id="175" name="pasted-image.pdf" descr="pasted-image.pdf"/>
          <p:cNvPicPr>
            <a:picLocks noChangeAspect="1"/>
          </p:cNvPicPr>
          <p:nvPr/>
        </p:nvPicPr>
        <p:blipFill>
          <a:blip r:embed="rId6">
            <a:extLst/>
          </a:blip>
          <a:stretch>
            <a:fillRect/>
          </a:stretch>
        </p:blipFill>
        <p:spPr>
          <a:xfrm>
            <a:off x="23132949" y="8347546"/>
            <a:ext cx="1143001" cy="1279072"/>
          </a:xfrm>
          <a:prstGeom prst="rect">
            <a:avLst/>
          </a:prstGeom>
          <a:ln w="12700">
            <a:miter lim="400000"/>
          </a:ln>
        </p:spPr>
      </p:pic>
      <p:sp>
        <p:nvSpPr>
          <p:cNvPr id="185" name="Connection Line"/>
          <p:cNvSpPr/>
          <p:nvPr/>
        </p:nvSpPr>
        <p:spPr>
          <a:xfrm>
            <a:off x="21846563" y="8995269"/>
            <a:ext cx="1286387" cy="184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25400">
            <a:solidFill>
              <a:srgbClr val="000000"/>
            </a:solidFill>
            <a:miter lim="400000"/>
            <a:tailEnd type="triangle"/>
          </a:ln>
        </p:spPr>
        <p:txBody>
          <a:bodyPr/>
          <a:lstStyle/>
          <a:p>
            <a:pPr/>
          </a:p>
        </p:txBody>
      </p:sp>
      <p:sp>
        <p:nvSpPr>
          <p:cNvPr id="177" name="Rectangle"/>
          <p:cNvSpPr/>
          <p:nvPr/>
        </p:nvSpPr>
        <p:spPr>
          <a:xfrm>
            <a:off x="6304593" y="941689"/>
            <a:ext cx="10356598" cy="4588830"/>
          </a:xfrm>
          <a:prstGeom prst="rect">
            <a:avLst/>
          </a:prstGeom>
          <a:ln w="25400">
            <a:solidFill>
              <a:srgbClr val="000000"/>
            </a:solidFill>
            <a:custDash>
              <a:ds d="200000" sp="200000"/>
            </a:custDash>
            <a:miter lim="400000"/>
          </a:ln>
        </p:spPr>
        <p:txBody>
          <a:bodyPr lIns="50800" tIns="50800" rIns="50800" bIns="50800" anchor="ctr"/>
          <a:lstStyle/>
          <a:p>
            <a:pPr>
              <a:defRPr sz="3200">
                <a:solidFill>
                  <a:srgbClr val="FFFFFF"/>
                </a:solidFill>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7"/>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162"/>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3" fill="hold">
                                  <p:stCondLst>
                                    <p:cond delay="0"/>
                                  </p:stCondLst>
                                  <p:iterate type="el" backwards="0">
                                    <p:tmAbs val="0"/>
                                  </p:iterate>
                                  <p:childTnLst>
                                    <p:set>
                                      <p:cBhvr>
                                        <p:cTn id="12" fill="hold"/>
                                        <p:tgtEl>
                                          <p:spTgt spid="15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4" fill="hold">
                                  <p:stCondLst>
                                    <p:cond delay="0"/>
                                  </p:stCondLst>
                                  <p:iterate type="el" backwards="0">
                                    <p:tmAbs val="0"/>
                                  </p:iterate>
                                  <p:childTnLst>
                                    <p:set>
                                      <p:cBhvr>
                                        <p:cTn id="16" fill="hold"/>
                                        <p:tgtEl>
                                          <p:spTgt spid="150"/>
                                        </p:tgtEl>
                                        <p:attrNameLst>
                                          <p:attrName>style.visibility</p:attrName>
                                        </p:attrNameLst>
                                      </p:cBhvr>
                                      <p:to>
                                        <p:strVal val="visible"/>
                                      </p:to>
                                    </p:set>
                                  </p:childTnLst>
                                </p:cTn>
                              </p:par>
                            </p:childTnLst>
                          </p:cTn>
                        </p:par>
                        <p:par>
                          <p:cTn id="17" fill="hold">
                            <p:stCondLst>
                              <p:cond delay="0"/>
                            </p:stCondLst>
                            <p:childTnLst>
                              <p:par>
                                <p:cTn id="18" presetClass="entr" nodeType="afterEffect" presetSubtype="0" presetID="1" grpId="5" fill="hold">
                                  <p:stCondLst>
                                    <p:cond delay="0"/>
                                  </p:stCondLst>
                                  <p:iterate type="el" backwards="0">
                                    <p:tmAbs val="0"/>
                                  </p:iterate>
                                  <p:childTnLst>
                                    <p:set>
                                      <p:cBhvr>
                                        <p:cTn id="19" fill="hold"/>
                                        <p:tgtEl>
                                          <p:spTgt spid="163"/>
                                        </p:tgtEl>
                                        <p:attrNameLst>
                                          <p:attrName>style.visibility</p:attrName>
                                        </p:attrNameLst>
                                      </p:cBhvr>
                                      <p:to>
                                        <p:strVal val="visible"/>
                                      </p:to>
                                    </p:set>
                                  </p:childTnLst>
                                </p:cTn>
                              </p:par>
                            </p:childTnLst>
                          </p:cTn>
                        </p:par>
                        <p:par>
                          <p:cTn id="20" fill="hold">
                            <p:stCondLst>
                              <p:cond delay="0"/>
                            </p:stCondLst>
                            <p:childTnLst>
                              <p:par>
                                <p:cTn id="21" presetClass="entr" nodeType="afterEffect" presetSubtype="0" presetID="1" grpId="6" fill="hold">
                                  <p:stCondLst>
                                    <p:cond delay="0"/>
                                  </p:stCondLst>
                                  <p:iterate type="el" backwards="0">
                                    <p:tmAbs val="0"/>
                                  </p:iterate>
                                  <p:childTnLst>
                                    <p:set>
                                      <p:cBhvr>
                                        <p:cTn id="22" fill="hold"/>
                                        <p:tgtEl>
                                          <p:spTgt spid="1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7" fill="hold">
                                  <p:stCondLst>
                                    <p:cond delay="0"/>
                                  </p:stCondLst>
                                  <p:iterate type="el" backwards="0">
                                    <p:tmAbs val="0"/>
                                  </p:iterate>
                                  <p:childTnLst>
                                    <p:set>
                                      <p:cBhvr>
                                        <p:cTn id="26" fill="hold"/>
                                        <p:tgtEl>
                                          <p:spTgt spid="177"/>
                                        </p:tgtEl>
                                        <p:attrNameLst>
                                          <p:attrName>style.visibility</p:attrName>
                                        </p:attrNameLst>
                                      </p:cBhvr>
                                      <p:to>
                                        <p:strVal val="visible"/>
                                      </p:to>
                                    </p:set>
                                  </p:childTnLst>
                                </p:cTn>
                              </p:par>
                            </p:childTnLst>
                          </p:cTn>
                        </p:par>
                        <p:par>
                          <p:cTn id="27" fill="hold">
                            <p:stCondLst>
                              <p:cond delay="0"/>
                            </p:stCondLst>
                            <p:childTnLst>
                              <p:par>
                                <p:cTn id="28" presetClass="entr" nodeType="afterEffect" presetSubtype="0" presetID="1" grpId="8" fill="hold">
                                  <p:stCondLst>
                                    <p:cond delay="0"/>
                                  </p:stCondLst>
                                  <p:iterate type="el" backwards="0">
                                    <p:tmAbs val="0"/>
                                  </p:iterate>
                                  <p:childTnLst>
                                    <p:set>
                                      <p:cBhvr>
                                        <p:cTn id="29" fill="hold"/>
                                        <p:tgtEl>
                                          <p:spTgt spid="16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Class="entr" nodeType="clickEffect" presetSubtype="0" presetID="1" grpId="9" fill="hold">
                                  <p:stCondLst>
                                    <p:cond delay="0"/>
                                  </p:stCondLst>
                                  <p:iterate type="el" backwards="0">
                                    <p:tmAbs val="0"/>
                                  </p:iterate>
                                  <p:childTnLst>
                                    <p:set>
                                      <p:cBhvr>
                                        <p:cTn id="33" fill="hold"/>
                                        <p:tgtEl>
                                          <p:spTgt spid="179"/>
                                        </p:tgtEl>
                                        <p:attrNameLst>
                                          <p:attrName>style.visibility</p:attrName>
                                        </p:attrNameLst>
                                      </p:cBhvr>
                                      <p:to>
                                        <p:strVal val="visible"/>
                                      </p:to>
                                    </p:set>
                                  </p:childTnLst>
                                </p:cTn>
                              </p:par>
                            </p:childTnLst>
                          </p:cTn>
                        </p:par>
                        <p:par>
                          <p:cTn id="34" fill="hold">
                            <p:stCondLst>
                              <p:cond delay="0"/>
                            </p:stCondLst>
                            <p:childTnLst>
                              <p:par>
                                <p:cTn id="35" presetClass="entr" nodeType="afterEffect" presetSubtype="0" presetID="1" grpId="10" fill="hold">
                                  <p:stCondLst>
                                    <p:cond delay="0"/>
                                  </p:stCondLst>
                                  <p:iterate type="el" backwards="0">
                                    <p:tmAbs val="0"/>
                                  </p:iterate>
                                  <p:childTnLst>
                                    <p:set>
                                      <p:cBhvr>
                                        <p:cTn id="36" fill="hold"/>
                                        <p:tgtEl>
                                          <p:spTgt spid="15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1" fill="hold">
                                  <p:stCondLst>
                                    <p:cond delay="0"/>
                                  </p:stCondLst>
                                  <p:iterate type="el" backwards="0">
                                    <p:tmAbs val="0"/>
                                  </p:iterate>
                                  <p:childTnLst>
                                    <p:set>
                                      <p:cBhvr>
                                        <p:cTn id="40" fill="hold"/>
                                        <p:tgtEl>
                                          <p:spTgt spid="182"/>
                                        </p:tgtEl>
                                        <p:attrNameLst>
                                          <p:attrName>style.visibility</p:attrName>
                                        </p:attrNameLst>
                                      </p:cBhvr>
                                      <p:to>
                                        <p:strVal val="visible"/>
                                      </p:to>
                                    </p:set>
                                  </p:childTnLst>
                                </p:cTn>
                              </p:par>
                            </p:childTnLst>
                          </p:cTn>
                        </p:par>
                        <p:par>
                          <p:cTn id="41" fill="hold">
                            <p:stCondLst>
                              <p:cond delay="0"/>
                            </p:stCondLst>
                            <p:childTnLst>
                              <p:par>
                                <p:cTn id="42" presetClass="entr" nodeType="afterEffect" presetSubtype="0" presetID="1" grpId="12" fill="hold">
                                  <p:stCondLst>
                                    <p:cond delay="0"/>
                                  </p:stCondLst>
                                  <p:iterate type="el" backwards="0">
                                    <p:tmAbs val="0"/>
                                  </p:iterate>
                                  <p:childTnLst>
                                    <p:set>
                                      <p:cBhvr>
                                        <p:cTn id="43" fill="hold"/>
                                        <p:tgtEl>
                                          <p:spTgt spid="16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Class="entr" nodeType="clickEffect" presetSubtype="0" presetID="1" grpId="13" fill="hold">
                                  <p:stCondLst>
                                    <p:cond delay="0"/>
                                  </p:stCondLst>
                                  <p:iterate type="el" backwards="0">
                                    <p:tmAbs val="0"/>
                                  </p:iterate>
                                  <p:childTnLst>
                                    <p:set>
                                      <p:cBhvr>
                                        <p:cTn id="47" fill="hold"/>
                                        <p:tgtEl>
                                          <p:spTgt spid="173"/>
                                        </p:tgtEl>
                                        <p:attrNameLst>
                                          <p:attrName>style.visibility</p:attrName>
                                        </p:attrNameLst>
                                      </p:cBhvr>
                                      <p:to>
                                        <p:strVal val="visible"/>
                                      </p:to>
                                    </p:set>
                                  </p:childTnLst>
                                </p:cTn>
                              </p:par>
                            </p:childTnLst>
                          </p:cTn>
                        </p:par>
                        <p:par>
                          <p:cTn id="48" fill="hold">
                            <p:stCondLst>
                              <p:cond delay="0"/>
                            </p:stCondLst>
                            <p:childTnLst>
                              <p:par>
                                <p:cTn id="49" presetClass="entr" nodeType="afterEffect" presetSubtype="0" presetID="1" grpId="14" fill="hold">
                                  <p:stCondLst>
                                    <p:cond delay="0"/>
                                  </p:stCondLst>
                                  <p:iterate type="el" backwards="0">
                                    <p:tmAbs val="0"/>
                                  </p:iterate>
                                  <p:childTnLst>
                                    <p:set>
                                      <p:cBhvr>
                                        <p:cTn id="50" fill="hold"/>
                                        <p:tgtEl>
                                          <p:spTgt spid="18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Class="entr" nodeType="clickEffect" presetSubtype="0" presetID="1" grpId="15" fill="hold">
                                  <p:stCondLst>
                                    <p:cond delay="0"/>
                                  </p:stCondLst>
                                  <p:iterate type="el" backwards="0">
                                    <p:tmAbs val="0"/>
                                  </p:iterate>
                                  <p:childTnLst>
                                    <p:set>
                                      <p:cBhvr>
                                        <p:cTn id="54" fill="hold"/>
                                        <p:tgtEl>
                                          <p:spTgt spid="157"/>
                                        </p:tgtEl>
                                        <p:attrNameLst>
                                          <p:attrName>style.visibility</p:attrName>
                                        </p:attrNameLst>
                                      </p:cBhvr>
                                      <p:to>
                                        <p:strVal val="visible"/>
                                      </p:to>
                                    </p:set>
                                  </p:childTnLst>
                                </p:cTn>
                              </p:par>
                            </p:childTnLst>
                          </p:cTn>
                        </p:par>
                        <p:par>
                          <p:cTn id="55" fill="hold">
                            <p:stCondLst>
                              <p:cond delay="0"/>
                            </p:stCondLst>
                            <p:childTnLst>
                              <p:par>
                                <p:cTn id="56" presetClass="entr" nodeType="afterEffect" presetSubtype="0" presetID="1" grpId="16" fill="hold">
                                  <p:stCondLst>
                                    <p:cond delay="0"/>
                                  </p:stCondLst>
                                  <p:iterate type="el" backwards="0">
                                    <p:tmAbs val="0"/>
                                  </p:iterate>
                                  <p:childTnLst>
                                    <p:set>
                                      <p:cBhvr>
                                        <p:cTn id="57" fill="hold"/>
                                        <p:tgtEl>
                                          <p:spTgt spid="180"/>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Class="entr" nodeType="clickEffect" presetSubtype="0" presetID="1" grpId="17" fill="hold">
                                  <p:stCondLst>
                                    <p:cond delay="0"/>
                                  </p:stCondLst>
                                  <p:iterate type="el" backwards="0">
                                    <p:tmAbs val="0"/>
                                  </p:iterate>
                                  <p:childTnLst>
                                    <p:set>
                                      <p:cBhvr>
                                        <p:cTn id="61" fill="hold"/>
                                        <p:tgtEl>
                                          <p:spTgt spid="158"/>
                                        </p:tgtEl>
                                        <p:attrNameLst>
                                          <p:attrName>style.visibility</p:attrName>
                                        </p:attrNameLst>
                                      </p:cBhvr>
                                      <p:to>
                                        <p:strVal val="visible"/>
                                      </p:to>
                                    </p:set>
                                  </p:childTnLst>
                                </p:cTn>
                              </p:par>
                            </p:childTnLst>
                          </p:cTn>
                        </p:par>
                        <p:par>
                          <p:cTn id="62" fill="hold">
                            <p:stCondLst>
                              <p:cond delay="0"/>
                            </p:stCondLst>
                            <p:childTnLst>
                              <p:par>
                                <p:cTn id="63" presetClass="entr" nodeType="afterEffect" presetSubtype="0" presetID="1" grpId="18" fill="hold">
                                  <p:stCondLst>
                                    <p:cond delay="0"/>
                                  </p:stCondLst>
                                  <p:iterate type="el" backwards="0">
                                    <p:tmAbs val="0"/>
                                  </p:iterate>
                                  <p:childTnLst>
                                    <p:set>
                                      <p:cBhvr>
                                        <p:cTn id="64" fill="hold"/>
                                        <p:tgtEl>
                                          <p:spTgt spid="16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Class="entr" nodeType="clickEffect" presetSubtype="0" presetID="1" grpId="19" fill="hold">
                                  <p:stCondLst>
                                    <p:cond delay="0"/>
                                  </p:stCondLst>
                                  <p:iterate type="el" backwards="0">
                                    <p:tmAbs val="0"/>
                                  </p:iterate>
                                  <p:childTnLst>
                                    <p:set>
                                      <p:cBhvr>
                                        <p:cTn id="68" fill="hold"/>
                                        <p:tgtEl>
                                          <p:spTgt spid="16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Class="entr" nodeType="clickEffect" presetSubtype="0" presetID="1" grpId="20" fill="hold">
                                  <p:stCondLst>
                                    <p:cond delay="0"/>
                                  </p:stCondLst>
                                  <p:iterate type="el" backwards="0">
                                    <p:tmAbs val="0"/>
                                  </p:iterate>
                                  <p:childTnLst>
                                    <p:set>
                                      <p:cBhvr>
                                        <p:cTn id="72" fill="hold"/>
                                        <p:tgtEl>
                                          <p:spTgt spid="183"/>
                                        </p:tgtEl>
                                        <p:attrNameLst>
                                          <p:attrName>style.visibility</p:attrName>
                                        </p:attrNameLst>
                                      </p:cBhvr>
                                      <p:to>
                                        <p:strVal val="visible"/>
                                      </p:to>
                                    </p:set>
                                  </p:childTnLst>
                                </p:cTn>
                              </p:par>
                            </p:childTnLst>
                          </p:cTn>
                        </p:par>
                        <p:par>
                          <p:cTn id="73" fill="hold">
                            <p:stCondLst>
                              <p:cond delay="0"/>
                            </p:stCondLst>
                            <p:childTnLst>
                              <p:par>
                                <p:cTn id="74" presetClass="entr" nodeType="afterEffect" presetSubtype="0" presetID="1" grpId="21" fill="hold">
                                  <p:stCondLst>
                                    <p:cond delay="0"/>
                                  </p:stCondLst>
                                  <p:iterate type="el" backwards="0">
                                    <p:tmAbs val="0"/>
                                  </p:iterate>
                                  <p:childTnLst>
                                    <p:set>
                                      <p:cBhvr>
                                        <p:cTn id="75" fill="hold"/>
                                        <p:tgtEl>
                                          <p:spTgt spid="161"/>
                                        </p:tgtEl>
                                        <p:attrNameLst>
                                          <p:attrName>style.visibility</p:attrName>
                                        </p:attrNameLst>
                                      </p:cBhvr>
                                      <p:to>
                                        <p:strVal val="visible"/>
                                      </p:to>
                                    </p:set>
                                  </p:childTnLst>
                                </p:cTn>
                              </p:par>
                            </p:childTnLst>
                          </p:cTn>
                        </p:par>
                        <p:par>
                          <p:cTn id="76" fill="hold">
                            <p:stCondLst>
                              <p:cond delay="0"/>
                            </p:stCondLst>
                            <p:childTnLst>
                              <p:par>
                                <p:cTn id="77" presetClass="entr" nodeType="afterEffect" presetSubtype="0" presetID="1" grpId="22" fill="hold">
                                  <p:stCondLst>
                                    <p:cond delay="0"/>
                                  </p:stCondLst>
                                  <p:iterate type="el" backwards="0">
                                    <p:tmAbs val="0"/>
                                  </p:iterate>
                                  <p:childTnLst>
                                    <p:set>
                                      <p:cBhvr>
                                        <p:cTn id="78" fill="hold"/>
                                        <p:tgtEl>
                                          <p:spTgt spid="175"/>
                                        </p:tgtEl>
                                        <p:attrNameLst>
                                          <p:attrName>style.visibility</p:attrName>
                                        </p:attrNameLst>
                                      </p:cBhvr>
                                      <p:to>
                                        <p:strVal val="visible"/>
                                      </p:to>
                                    </p:set>
                                  </p:childTnLst>
                                </p:cTn>
                              </p:par>
                            </p:childTnLst>
                          </p:cTn>
                        </p:par>
                        <p:par>
                          <p:cTn id="79" fill="hold">
                            <p:stCondLst>
                              <p:cond delay="0"/>
                            </p:stCondLst>
                            <p:childTnLst>
                              <p:par>
                                <p:cTn id="80" presetClass="entr" nodeType="afterEffect" presetSubtype="0" presetID="1" grpId="23" fill="hold">
                                  <p:stCondLst>
                                    <p:cond delay="0"/>
                                  </p:stCondLst>
                                  <p:iterate type="el" backwards="0">
                                    <p:tmAbs val="0"/>
                                  </p:iterate>
                                  <p:childTnLst>
                                    <p:set>
                                      <p:cBhvr>
                                        <p:cTn id="81" fill="hold"/>
                                        <p:tgtEl>
                                          <p:spTgt spid="185"/>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Class="entr" nodeType="clickEffect" presetSubtype="0" presetID="1" grpId="24" fill="hold">
                                  <p:stCondLst>
                                    <p:cond delay="0"/>
                                  </p:stCondLst>
                                  <p:iterate type="el" backwards="0">
                                    <p:tmAbs val="0"/>
                                  </p:iterate>
                                  <p:childTnLst>
                                    <p:set>
                                      <p:cBhvr>
                                        <p:cTn id="85" fill="hold"/>
                                        <p:tgtEl>
                                          <p:spTgt spid="159"/>
                                        </p:tgtEl>
                                        <p:attrNameLst>
                                          <p:attrName>style.visibility</p:attrName>
                                        </p:attrNameLst>
                                      </p:cBhvr>
                                      <p:to>
                                        <p:strVal val="visible"/>
                                      </p:to>
                                    </p:set>
                                  </p:childTnLst>
                                </p:cTn>
                              </p:par>
                            </p:childTnLst>
                          </p:cTn>
                        </p:par>
                        <p:par>
                          <p:cTn id="86" fill="hold">
                            <p:stCondLst>
                              <p:cond delay="0"/>
                            </p:stCondLst>
                            <p:childTnLst>
                              <p:par>
                                <p:cTn id="87" presetClass="entr" nodeType="afterEffect" presetSubtype="0" presetID="1" grpId="25" fill="hold">
                                  <p:stCondLst>
                                    <p:cond delay="0"/>
                                  </p:stCondLst>
                                  <p:iterate type="el" backwards="0">
                                    <p:tmAbs val="0"/>
                                  </p:iterate>
                                  <p:childTnLst>
                                    <p:set>
                                      <p:cBhvr>
                                        <p:cTn id="88" fill="hold"/>
                                        <p:tgtEl>
                                          <p:spTgt spid="18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Class="entr" nodeType="clickEffect" presetSubtype="0" presetID="1" grpId="26" fill="hold">
                                  <p:stCondLst>
                                    <p:cond delay="0"/>
                                  </p:stCondLst>
                                  <p:iterate type="el" backwards="0">
                                    <p:tmAbs val="0"/>
                                  </p:iterate>
                                  <p:childTnLst>
                                    <p:set>
                                      <p:cBhvr>
                                        <p:cTn id="92" fill="hold"/>
                                        <p:tgtEl>
                                          <p:spTgt spid="151"/>
                                        </p:tgtEl>
                                        <p:attrNameLst>
                                          <p:attrName>style.visibility</p:attrName>
                                        </p:attrNameLst>
                                      </p:cBhvr>
                                      <p:to>
                                        <p:strVal val="visible"/>
                                      </p:to>
                                    </p:set>
                                  </p:childTnLst>
                                </p:cTn>
                              </p:par>
                            </p:childTnLst>
                          </p:cTn>
                        </p:par>
                        <p:par>
                          <p:cTn id="93" fill="hold">
                            <p:stCondLst>
                              <p:cond delay="0"/>
                            </p:stCondLst>
                            <p:childTnLst>
                              <p:par>
                                <p:cTn id="94" presetClass="entr" nodeType="afterEffect" presetSubtype="0" presetID="1" grpId="27" fill="hold">
                                  <p:stCondLst>
                                    <p:cond delay="0"/>
                                  </p:stCondLst>
                                  <p:iterate type="el" backwards="0">
                                    <p:tmAbs val="0"/>
                                  </p:iterate>
                                  <p:childTnLst>
                                    <p:set>
                                      <p:cBhvr>
                                        <p:cTn id="95" fill="hold"/>
                                        <p:tgtEl>
                                          <p:spTgt spid="178"/>
                                        </p:tgtEl>
                                        <p:attrNameLst>
                                          <p:attrName>style.visibility</p:attrName>
                                        </p:attrNameLst>
                                      </p:cBhvr>
                                      <p:to>
                                        <p:strVal val="visible"/>
                                      </p:to>
                                    </p:set>
                                  </p:childTnLst>
                                </p:cTn>
                              </p:par>
                            </p:childTnLst>
                          </p:cTn>
                        </p:par>
                        <p:par>
                          <p:cTn id="96" fill="hold">
                            <p:stCondLst>
                              <p:cond delay="0"/>
                            </p:stCondLst>
                            <p:childTnLst>
                              <p:par>
                                <p:cTn id="97" presetClass="entr" nodeType="afterEffect" presetSubtype="0" presetID="1" grpId="28" fill="hold">
                                  <p:stCondLst>
                                    <p:cond delay="0"/>
                                  </p:stCondLst>
                                  <p:iterate type="el" backwards="0">
                                    <p:tmAbs val="0"/>
                                  </p:iterate>
                                  <p:childTnLst>
                                    <p:set>
                                      <p:cBhvr>
                                        <p:cTn id="98" fill="hold"/>
                                        <p:tgtEl>
                                          <p:spTgt spid="1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5" grpId="23"/>
      <p:bldP build="whole" bldLvl="1" animBg="1" rev="0" advAuto="0" spid="183" grpId="20"/>
      <p:bldP build="whole" bldLvl="1" animBg="1" rev="0" advAuto="0" spid="182" grpId="11"/>
      <p:bldP build="whole" bldLvl="1" animBg="1" rev="0" advAuto="0" spid="179" grpId="9"/>
      <p:bldP build="whole" bldLvl="1" animBg="1" rev="0" advAuto="0" spid="158" grpId="17"/>
      <p:bldP build="whole" bldLvl="1" animBg="1" rev="0" advAuto="0" spid="154" grpId="6"/>
      <p:bldP build="whole" bldLvl="1" animBg="1" rev="0" advAuto="0" spid="180" grpId="16"/>
      <p:bldP build="whole" bldLvl="1" animBg="1" rev="0" advAuto="0" spid="157" grpId="15"/>
      <p:bldP build="whole" bldLvl="1" animBg="1" rev="0" advAuto="0" spid="150" grpId="4"/>
      <p:bldP build="whole" bldLvl="1" animBg="1" rev="0" advAuto="0" spid="151" grpId="26"/>
      <p:bldP build="whole" bldLvl="1" animBg="1" rev="0" advAuto="0" spid="168" grpId="12"/>
      <p:bldP build="whole" bldLvl="1" animBg="1" rev="0" advAuto="0" spid="147" grpId="1"/>
      <p:bldP build="whole" bldLvl="1" animBg="1" rev="0" advAuto="0" spid="177" grpId="7"/>
      <p:bldP build="whole" bldLvl="1" animBg="1" rev="0" advAuto="0" spid="163" grpId="5"/>
      <p:bldP build="whole" bldLvl="1" animBg="1" rev="0" advAuto="0" spid="155" grpId="10"/>
      <p:bldP build="whole" bldLvl="1" animBg="1" rev="0" advAuto="0" spid="160" grpId="8"/>
      <p:bldP build="whole" bldLvl="1" animBg="1" rev="0" advAuto="0" spid="173" grpId="13"/>
      <p:bldP build="whole" bldLvl="1" animBg="1" rev="0" advAuto="0" spid="161" grpId="21"/>
      <p:bldP build="whole" bldLvl="1" animBg="1" rev="0" advAuto="0" spid="159" grpId="24"/>
      <p:bldP build="whole" bldLvl="1" animBg="1" rev="0" advAuto="0" spid="184" grpId="25"/>
      <p:bldP build="whole" bldLvl="1" animBg="1" rev="0" advAuto="0" spid="166" grpId="18"/>
      <p:bldP build="whole" bldLvl="1" animBg="1" rev="0" advAuto="0" spid="162" grpId="2"/>
      <p:bldP build="whole" bldLvl="1" animBg="1" rev="0" advAuto="0" spid="165" grpId="19"/>
      <p:bldP build="whole" bldLvl="1" animBg="1" rev="0" advAuto="0" spid="153" grpId="3"/>
      <p:bldP build="whole" bldLvl="1" animBg="1" rev="0" advAuto="0" spid="178" grpId="27"/>
      <p:bldP build="whole" bldLvl="1" animBg="1" rev="0" advAuto="0" spid="156" grpId="28"/>
      <p:bldP build="whole" bldLvl="1" animBg="1" rev="0" advAuto="0" spid="181" grpId="14"/>
      <p:bldP build="whole" bldLvl="1" animBg="1" rev="0" advAuto="0" spid="175" grpId="22"/>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PreProcess"/>
          <p:cNvSpPr/>
          <p:nvPr/>
        </p:nvSpPr>
        <p:spPr>
          <a:xfrm>
            <a:off x="8615759" y="3218354"/>
            <a:ext cx="2540001" cy="7442201"/>
          </a:xfrm>
          <a:prstGeom prst="rect">
            <a:avLst/>
          </a:prstGeom>
          <a:solidFill>
            <a:srgbClr val="00FDFF">
              <a:alpha val="25000"/>
            </a:srgb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lgn="l">
              <a:defRPr b="1" sz="2300">
                <a:solidFill>
                  <a:srgbClr val="FFFFFF"/>
                </a:solidFill>
                <a:latin typeface="Helvetica"/>
                <a:ea typeface="Helvetica"/>
                <a:cs typeface="Helvetica"/>
                <a:sym typeface="Helvetica"/>
              </a:defRPr>
            </a:lvl1pPr>
          </a:lstStyle>
          <a:p>
            <a:pPr/>
            <a:r>
              <a:t>PreProcess</a:t>
            </a:r>
          </a:p>
        </p:txBody>
      </p:sp>
      <p:sp>
        <p:nvSpPr>
          <p:cNvPr id="188" name="Fulfillment"/>
          <p:cNvSpPr/>
          <p:nvPr/>
        </p:nvSpPr>
        <p:spPr>
          <a:xfrm>
            <a:off x="15620800" y="3218354"/>
            <a:ext cx="2540001" cy="7442201"/>
          </a:xfrm>
          <a:prstGeom prst="rect">
            <a:avLst/>
          </a:prstGeom>
          <a:solidFill>
            <a:schemeClr val="accent5">
              <a:hueOff val="-444211"/>
              <a:satOff val="-14915"/>
              <a:lumOff val="22857"/>
              <a:alpha val="25000"/>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lgn="l">
              <a:defRPr b="1" sz="2300">
                <a:solidFill>
                  <a:srgbClr val="FFFFFF"/>
                </a:solidFill>
                <a:latin typeface="Helvetica"/>
                <a:ea typeface="Helvetica"/>
                <a:cs typeface="Helvetica"/>
                <a:sym typeface="Helvetica"/>
              </a:defRPr>
            </a:lvl1pPr>
          </a:lstStyle>
          <a:p>
            <a:pPr/>
            <a:r>
              <a:t>Fulfillment</a:t>
            </a:r>
          </a:p>
        </p:txBody>
      </p:sp>
      <p:sp>
        <p:nvSpPr>
          <p:cNvPr id="189" name="Database"/>
          <p:cNvSpPr/>
          <p:nvPr/>
        </p:nvSpPr>
        <p:spPr>
          <a:xfrm>
            <a:off x="19123319" y="3218354"/>
            <a:ext cx="2540001" cy="7442201"/>
          </a:xfrm>
          <a:prstGeom prst="rect">
            <a:avLst/>
          </a:prstGeom>
          <a:solidFill>
            <a:schemeClr val="accent4">
              <a:hueOff val="384618"/>
              <a:satOff val="3869"/>
              <a:lumOff val="5802"/>
              <a:alpha val="25000"/>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lgn="l">
              <a:defRPr b="1" sz="2300">
                <a:solidFill>
                  <a:srgbClr val="FFFFFF"/>
                </a:solidFill>
                <a:latin typeface="Helvetica"/>
                <a:ea typeface="Helvetica"/>
                <a:cs typeface="Helvetica"/>
                <a:sym typeface="Helvetica"/>
              </a:defRPr>
            </a:lvl1pPr>
          </a:lstStyle>
          <a:p>
            <a:pPr/>
            <a:r>
              <a:t>Database</a:t>
            </a:r>
          </a:p>
        </p:txBody>
      </p:sp>
      <p:sp>
        <p:nvSpPr>
          <p:cNvPr id="190" name="ASR/NLU"/>
          <p:cNvSpPr/>
          <p:nvPr/>
        </p:nvSpPr>
        <p:spPr>
          <a:xfrm>
            <a:off x="12092659" y="3218354"/>
            <a:ext cx="2540001" cy="7442201"/>
          </a:xfrm>
          <a:prstGeom prst="rect">
            <a:avLst/>
          </a:prstGeom>
          <a:solidFill>
            <a:schemeClr val="accent3">
              <a:satOff val="18648"/>
              <a:lumOff val="5971"/>
              <a:alpha val="25000"/>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lgn="l">
              <a:defRPr b="1" sz="2300">
                <a:solidFill>
                  <a:srgbClr val="FFFFFF"/>
                </a:solidFill>
                <a:latin typeface="Helvetica"/>
                <a:ea typeface="Helvetica"/>
                <a:cs typeface="Helvetica"/>
                <a:sym typeface="Helvetica"/>
              </a:defRPr>
            </a:lvl1pPr>
          </a:lstStyle>
          <a:p>
            <a:pPr/>
            <a:r>
              <a:t>ASR/NLU</a:t>
            </a:r>
          </a:p>
        </p:txBody>
      </p:sp>
      <p:sp>
        <p:nvSpPr>
          <p:cNvPr id="191" name="User Interface"/>
          <p:cNvSpPr/>
          <p:nvPr/>
        </p:nvSpPr>
        <p:spPr>
          <a:xfrm>
            <a:off x="2317155" y="3237684"/>
            <a:ext cx="5336085" cy="7437727"/>
          </a:xfrm>
          <a:prstGeom prst="rect">
            <a:avLst/>
          </a:prstGeom>
          <a:solidFill>
            <a:schemeClr val="accent1">
              <a:satOff val="-3355"/>
              <a:lumOff val="26614"/>
              <a:alpha val="24536"/>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lgn="l">
              <a:defRPr b="1" sz="2300">
                <a:solidFill>
                  <a:srgbClr val="FFFFFF"/>
                </a:solidFill>
                <a:latin typeface="Helvetica"/>
                <a:ea typeface="Helvetica"/>
                <a:cs typeface="Helvetica"/>
                <a:sym typeface="Helvetica"/>
              </a:defRPr>
            </a:lvl1pPr>
          </a:lstStyle>
          <a:p>
            <a:pPr/>
            <a:r>
              <a:t>User Interface</a:t>
            </a:r>
          </a:p>
        </p:txBody>
      </p:sp>
      <p:sp>
        <p:nvSpPr>
          <p:cNvPr id="192" name="Chatbot Architecture"/>
          <p:cNvSpPr txBox="1"/>
          <p:nvPr>
            <p:ph type="title"/>
          </p:nvPr>
        </p:nvSpPr>
        <p:spPr>
          <a:prstGeom prst="rect">
            <a:avLst/>
          </a:prstGeom>
        </p:spPr>
        <p:txBody>
          <a:bodyPr/>
          <a:lstStyle/>
          <a:p>
            <a:pPr/>
            <a:r>
              <a:t>Chatbot Architecture</a:t>
            </a:r>
          </a:p>
        </p:txBody>
      </p:sp>
      <p:sp>
        <p:nvSpPr>
          <p:cNvPr id="193" name="Slide Number"/>
          <p:cNvSpPr txBox="1"/>
          <p:nvPr>
            <p:ph type="sldNum" sz="quarter" idx="2"/>
          </p:nvPr>
        </p:nvSpPr>
        <p:spPr>
          <a:xfrm>
            <a:off x="23960063" y="12738258"/>
            <a:ext cx="227280" cy="3429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4" name="Voice"/>
          <p:cNvSpPr/>
          <p:nvPr/>
        </p:nvSpPr>
        <p:spPr>
          <a:xfrm>
            <a:off x="2637851" y="4065887"/>
            <a:ext cx="1778001" cy="889001"/>
          </a:xfrm>
          <a:prstGeom prst="rect">
            <a:avLst/>
          </a:prstGeom>
          <a:solidFill>
            <a:schemeClr val="accent6">
              <a:satOff val="24555"/>
              <a:lumOff val="22232"/>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Voice</a:t>
            </a:r>
          </a:p>
        </p:txBody>
      </p:sp>
      <p:sp>
        <p:nvSpPr>
          <p:cNvPr id="195" name="SMS"/>
          <p:cNvSpPr/>
          <p:nvPr/>
        </p:nvSpPr>
        <p:spPr>
          <a:xfrm>
            <a:off x="2637851" y="5451719"/>
            <a:ext cx="1778001" cy="889001"/>
          </a:xfrm>
          <a:prstGeom prst="rect">
            <a:avLst/>
          </a:prstGeom>
          <a:solidFill>
            <a:schemeClr val="accent6">
              <a:satOff val="24555"/>
              <a:lumOff val="22232"/>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SMS</a:t>
            </a:r>
          </a:p>
        </p:txBody>
      </p:sp>
      <p:sp>
        <p:nvSpPr>
          <p:cNvPr id="196" name="Chat"/>
          <p:cNvSpPr/>
          <p:nvPr/>
        </p:nvSpPr>
        <p:spPr>
          <a:xfrm>
            <a:off x="2637851" y="6830841"/>
            <a:ext cx="1778001" cy="889001"/>
          </a:xfrm>
          <a:prstGeom prst="rect">
            <a:avLst/>
          </a:prstGeom>
          <a:solidFill>
            <a:schemeClr val="accent6">
              <a:satOff val="24555"/>
              <a:lumOff val="22232"/>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Chat</a:t>
            </a:r>
          </a:p>
        </p:txBody>
      </p:sp>
      <p:sp>
        <p:nvSpPr>
          <p:cNvPr id="197" name="Web"/>
          <p:cNvSpPr/>
          <p:nvPr/>
        </p:nvSpPr>
        <p:spPr>
          <a:xfrm>
            <a:off x="2637851" y="8216674"/>
            <a:ext cx="1778001" cy="889001"/>
          </a:xfrm>
          <a:prstGeom prst="rect">
            <a:avLst/>
          </a:prstGeom>
          <a:solidFill>
            <a:schemeClr val="accent6">
              <a:satOff val="24555"/>
              <a:lumOff val="22232"/>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Web</a:t>
            </a:r>
          </a:p>
        </p:txBody>
      </p:sp>
      <p:sp>
        <p:nvSpPr>
          <p:cNvPr id="198" name="AngularJS"/>
          <p:cNvSpPr/>
          <p:nvPr/>
        </p:nvSpPr>
        <p:spPr>
          <a:xfrm>
            <a:off x="5672513" y="9467677"/>
            <a:ext cx="1778001" cy="889001"/>
          </a:xfrm>
          <a:prstGeom prst="rect">
            <a:avLst/>
          </a:prstGeom>
          <a:solidFill>
            <a:schemeClr val="accent6">
              <a:satOff val="24555"/>
              <a:lumOff val="22232"/>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b="1" sz="2400">
                <a:solidFill>
                  <a:srgbClr val="FFFFFF"/>
                </a:solidFill>
                <a:latin typeface="Helvetica"/>
                <a:ea typeface="Helvetica"/>
                <a:cs typeface="Helvetica"/>
                <a:sym typeface="Helvetica"/>
              </a:defRPr>
            </a:lvl1pPr>
          </a:lstStyle>
          <a:p>
            <a:pPr/>
            <a:r>
              <a:t>AngularJS</a:t>
            </a:r>
          </a:p>
        </p:txBody>
      </p:sp>
      <p:sp>
        <p:nvSpPr>
          <p:cNvPr id="232" name="Connection Line"/>
          <p:cNvSpPr/>
          <p:nvPr/>
        </p:nvSpPr>
        <p:spPr>
          <a:xfrm>
            <a:off x="4415851" y="4498772"/>
            <a:ext cx="1667026" cy="7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25400">
            <a:solidFill>
              <a:srgbClr val="000000"/>
            </a:solidFill>
            <a:miter lim="400000"/>
            <a:tailEnd type="triangle"/>
          </a:ln>
        </p:spPr>
        <p:txBody>
          <a:bodyPr/>
          <a:lstStyle/>
          <a:p>
            <a:pPr/>
          </a:p>
        </p:txBody>
      </p:sp>
      <p:sp>
        <p:nvSpPr>
          <p:cNvPr id="233" name="Connection Line"/>
          <p:cNvSpPr/>
          <p:nvPr/>
        </p:nvSpPr>
        <p:spPr>
          <a:xfrm>
            <a:off x="4415851" y="5896219"/>
            <a:ext cx="1477649" cy="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25400">
            <a:solidFill>
              <a:srgbClr val="000000"/>
            </a:solidFill>
            <a:miter lim="400000"/>
            <a:tailEnd type="triangle"/>
          </a:ln>
        </p:spPr>
        <p:txBody>
          <a:bodyPr/>
          <a:lstStyle/>
          <a:p>
            <a:pPr/>
          </a:p>
        </p:txBody>
      </p:sp>
      <p:sp>
        <p:nvSpPr>
          <p:cNvPr id="234" name="Connection Line"/>
          <p:cNvSpPr/>
          <p:nvPr/>
        </p:nvSpPr>
        <p:spPr>
          <a:xfrm>
            <a:off x="4415851" y="8661174"/>
            <a:ext cx="1436968" cy="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25400">
            <a:solidFill>
              <a:srgbClr val="000000"/>
            </a:solidFill>
            <a:miter lim="400000"/>
            <a:tailEnd type="triangle"/>
          </a:ln>
        </p:spPr>
        <p:txBody>
          <a:bodyPr/>
          <a:lstStyle/>
          <a:p>
            <a:pPr/>
          </a:p>
        </p:txBody>
      </p:sp>
      <p:cxnSp>
        <p:nvCxnSpPr>
          <p:cNvPr id="202" name="Connection Line"/>
          <p:cNvCxnSpPr>
            <a:stCxn id="197" idx="0"/>
            <a:endCxn id="198" idx="0"/>
          </p:cNvCxnSpPr>
          <p:nvPr/>
        </p:nvCxnSpPr>
        <p:spPr>
          <a:xfrm>
            <a:off x="3526851" y="8661174"/>
            <a:ext cx="3034663" cy="1251004"/>
          </a:xfrm>
          <a:prstGeom prst="straightConnector1">
            <a:avLst/>
          </a:prstGeom>
          <a:ln w="25400">
            <a:solidFill>
              <a:srgbClr val="000000"/>
            </a:solidFill>
            <a:miter lim="400000"/>
            <a:tailEnd type="triangle"/>
          </a:ln>
        </p:spPr>
      </p:cxnSp>
      <p:sp>
        <p:nvSpPr>
          <p:cNvPr id="235" name="Connection Line"/>
          <p:cNvSpPr/>
          <p:nvPr/>
        </p:nvSpPr>
        <p:spPr>
          <a:xfrm>
            <a:off x="6459085" y="4498249"/>
            <a:ext cx="6392243" cy="111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25400">
            <a:solidFill>
              <a:srgbClr val="000000"/>
            </a:solidFill>
            <a:miter lim="400000"/>
            <a:tailEnd type="triangle"/>
          </a:ln>
        </p:spPr>
        <p:txBody>
          <a:bodyPr/>
          <a:lstStyle/>
          <a:p>
            <a:pPr/>
          </a:p>
        </p:txBody>
      </p:sp>
      <p:sp>
        <p:nvSpPr>
          <p:cNvPr id="236" name="Connection Line"/>
          <p:cNvSpPr/>
          <p:nvPr/>
        </p:nvSpPr>
        <p:spPr>
          <a:xfrm>
            <a:off x="6643781" y="5727612"/>
            <a:ext cx="6172999" cy="1222968"/>
          </a:xfrm>
          <a:custGeom>
            <a:avLst/>
            <a:gdLst/>
            <a:ahLst/>
            <a:cxnLst>
              <a:cxn ang="0">
                <a:pos x="wd2" y="hd2"/>
              </a:cxn>
              <a:cxn ang="5400000">
                <a:pos x="wd2" y="hd2"/>
              </a:cxn>
              <a:cxn ang="10800000">
                <a:pos x="wd2" y="hd2"/>
              </a:cxn>
              <a:cxn ang="16200000">
                <a:pos x="wd2" y="hd2"/>
              </a:cxn>
            </a:cxnLst>
            <a:rect l="0" t="0" r="r" b="b"/>
            <a:pathLst>
              <a:path w="21600" h="18492" fill="norm" stroke="1" extrusionOk="0">
                <a:moveTo>
                  <a:pt x="0" y="1619"/>
                </a:moveTo>
                <a:cubicBezTo>
                  <a:pt x="7463" y="-3108"/>
                  <a:pt x="14663" y="2516"/>
                  <a:pt x="21600" y="18492"/>
                </a:cubicBezTo>
              </a:path>
            </a:pathLst>
          </a:custGeom>
          <a:ln w="25400">
            <a:solidFill>
              <a:srgbClr val="000000"/>
            </a:solidFill>
            <a:miter lim="400000"/>
            <a:tailEnd type="triangle"/>
          </a:ln>
        </p:spPr>
        <p:txBody>
          <a:bodyPr/>
          <a:lstStyle/>
          <a:p>
            <a:pPr/>
          </a:p>
        </p:txBody>
      </p:sp>
      <p:sp>
        <p:nvSpPr>
          <p:cNvPr id="237" name="Connection Line"/>
          <p:cNvSpPr/>
          <p:nvPr/>
        </p:nvSpPr>
        <p:spPr>
          <a:xfrm>
            <a:off x="6686388" y="7275290"/>
            <a:ext cx="6130392" cy="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25400">
            <a:solidFill>
              <a:srgbClr val="000000"/>
            </a:solidFill>
            <a:miter lim="400000"/>
            <a:tailEnd type="triangle"/>
          </a:ln>
        </p:spPr>
        <p:txBody>
          <a:bodyPr/>
          <a:lstStyle/>
          <a:p>
            <a:pPr/>
          </a:p>
        </p:txBody>
      </p:sp>
      <p:sp>
        <p:nvSpPr>
          <p:cNvPr id="238" name="Connection Line"/>
          <p:cNvSpPr/>
          <p:nvPr/>
        </p:nvSpPr>
        <p:spPr>
          <a:xfrm>
            <a:off x="6688199" y="7574541"/>
            <a:ext cx="6128581" cy="1223581"/>
          </a:xfrm>
          <a:custGeom>
            <a:avLst/>
            <a:gdLst/>
            <a:ahLst/>
            <a:cxnLst>
              <a:cxn ang="0">
                <a:pos x="wd2" y="hd2"/>
              </a:cxn>
              <a:cxn ang="5400000">
                <a:pos x="wd2" y="hd2"/>
              </a:cxn>
              <a:cxn ang="10800000">
                <a:pos x="wd2" y="hd2"/>
              </a:cxn>
              <a:cxn ang="16200000">
                <a:pos x="wd2" y="hd2"/>
              </a:cxn>
            </a:cxnLst>
            <a:rect l="0" t="0" r="r" b="b"/>
            <a:pathLst>
              <a:path w="21600" h="18861" fill="norm" stroke="1" extrusionOk="0">
                <a:moveTo>
                  <a:pt x="0" y="17693"/>
                </a:moveTo>
                <a:cubicBezTo>
                  <a:pt x="7150" y="21600"/>
                  <a:pt x="14350" y="15702"/>
                  <a:pt x="21600" y="0"/>
                </a:cubicBezTo>
              </a:path>
            </a:pathLst>
          </a:custGeom>
          <a:ln w="25400">
            <a:solidFill>
              <a:srgbClr val="000000"/>
            </a:solidFill>
            <a:miter lim="400000"/>
            <a:tailEnd type="triangle"/>
          </a:ln>
        </p:spPr>
        <p:txBody>
          <a:bodyPr/>
          <a:lstStyle/>
          <a:p>
            <a:pPr/>
          </a:p>
        </p:txBody>
      </p:sp>
      <p:sp>
        <p:nvSpPr>
          <p:cNvPr id="239" name="Connection Line"/>
          <p:cNvSpPr/>
          <p:nvPr/>
        </p:nvSpPr>
        <p:spPr>
          <a:xfrm>
            <a:off x="7450513" y="9872728"/>
            <a:ext cx="1863747" cy="267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25400">
            <a:solidFill>
              <a:srgbClr val="000000"/>
            </a:solidFill>
            <a:miter lim="400000"/>
            <a:tailEnd type="triangle"/>
          </a:ln>
        </p:spPr>
        <p:txBody>
          <a:bodyPr/>
          <a:lstStyle/>
          <a:p>
            <a:pPr/>
          </a:p>
        </p:txBody>
      </p:sp>
      <p:sp>
        <p:nvSpPr>
          <p:cNvPr id="240" name="Connection Line"/>
          <p:cNvSpPr/>
          <p:nvPr/>
        </p:nvSpPr>
        <p:spPr>
          <a:xfrm>
            <a:off x="13959779" y="7275342"/>
            <a:ext cx="2342519" cy="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25400">
            <a:solidFill>
              <a:srgbClr val="000000"/>
            </a:solidFill>
            <a:miter lim="400000"/>
            <a:tailEnd type="triangle"/>
          </a:ln>
        </p:spPr>
        <p:txBody>
          <a:bodyPr/>
          <a:lstStyle/>
          <a:p>
            <a:pPr/>
          </a:p>
        </p:txBody>
      </p:sp>
      <p:sp>
        <p:nvSpPr>
          <p:cNvPr id="241" name="Connection Line"/>
          <p:cNvSpPr/>
          <p:nvPr/>
        </p:nvSpPr>
        <p:spPr>
          <a:xfrm>
            <a:off x="10457340" y="7874056"/>
            <a:ext cx="2603956" cy="19086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9021" y="19000"/>
                  <a:pt x="16221" y="11800"/>
                  <a:pt x="21600" y="0"/>
                </a:cubicBezTo>
              </a:path>
            </a:pathLst>
          </a:custGeom>
          <a:ln w="25400">
            <a:solidFill>
              <a:srgbClr val="000000"/>
            </a:solidFill>
            <a:miter lim="400000"/>
            <a:tailEnd type="triangle"/>
          </a:ln>
        </p:spPr>
        <p:txBody>
          <a:bodyPr/>
          <a:lstStyle/>
          <a:p>
            <a:pPr/>
          </a:p>
        </p:txBody>
      </p:sp>
      <p:sp>
        <p:nvSpPr>
          <p:cNvPr id="242" name="Connection Line"/>
          <p:cNvSpPr/>
          <p:nvPr/>
        </p:nvSpPr>
        <p:spPr>
          <a:xfrm>
            <a:off x="17445297" y="4670728"/>
            <a:ext cx="2376894" cy="6668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25400">
            <a:solidFill>
              <a:srgbClr val="000000"/>
            </a:solidFill>
            <a:miter lim="400000"/>
            <a:tailEnd type="triangle"/>
          </a:ln>
        </p:spPr>
        <p:txBody>
          <a:bodyPr/>
          <a:lstStyle/>
          <a:p>
            <a:pPr/>
          </a:p>
        </p:txBody>
      </p:sp>
      <p:sp>
        <p:nvSpPr>
          <p:cNvPr id="243" name="Connection Line"/>
          <p:cNvSpPr/>
          <p:nvPr/>
        </p:nvSpPr>
        <p:spPr>
          <a:xfrm>
            <a:off x="17445297" y="5786518"/>
            <a:ext cx="2376894" cy="12002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25400">
            <a:solidFill>
              <a:srgbClr val="000000"/>
            </a:solidFill>
            <a:miter lim="400000"/>
            <a:tailEnd type="triangle"/>
          </a:ln>
        </p:spPr>
        <p:txBody>
          <a:bodyPr/>
          <a:lstStyle/>
          <a:p>
            <a:pPr/>
          </a:p>
        </p:txBody>
      </p:sp>
      <p:pic>
        <p:nvPicPr>
          <p:cNvPr id="212" name="pasted-image.tiff" descr="pasted-image.tiff"/>
          <p:cNvPicPr>
            <a:picLocks noChangeAspect="1"/>
          </p:cNvPicPr>
          <p:nvPr/>
        </p:nvPicPr>
        <p:blipFill>
          <a:blip r:embed="rId3">
            <a:extLst/>
          </a:blip>
          <a:srcRect l="28644" t="2434" r="36982" b="1720"/>
          <a:stretch>
            <a:fillRect/>
          </a:stretch>
        </p:blipFill>
        <p:spPr>
          <a:xfrm>
            <a:off x="6077241" y="3958962"/>
            <a:ext cx="386577" cy="1077915"/>
          </a:xfrm>
          <a:custGeom>
            <a:avLst/>
            <a:gdLst/>
            <a:ahLst/>
            <a:cxnLst>
              <a:cxn ang="0">
                <a:pos x="wd2" y="hd2"/>
              </a:cxn>
              <a:cxn ang="5400000">
                <a:pos x="wd2" y="hd2"/>
              </a:cxn>
              <a:cxn ang="10800000">
                <a:pos x="wd2" y="hd2"/>
              </a:cxn>
              <a:cxn ang="16200000">
                <a:pos x="wd2" y="hd2"/>
              </a:cxn>
            </a:cxnLst>
            <a:rect l="0" t="0" r="r" b="b"/>
            <a:pathLst>
              <a:path w="21544" h="21599" fill="norm" stroke="1" extrusionOk="0">
                <a:moveTo>
                  <a:pt x="10951" y="0"/>
                </a:moveTo>
                <a:cubicBezTo>
                  <a:pt x="9471" y="-1"/>
                  <a:pt x="8493" y="5"/>
                  <a:pt x="7678" y="15"/>
                </a:cubicBezTo>
                <a:cubicBezTo>
                  <a:pt x="6323" y="56"/>
                  <a:pt x="5002" y="128"/>
                  <a:pt x="3630" y="230"/>
                </a:cubicBezTo>
                <a:cubicBezTo>
                  <a:pt x="3284" y="256"/>
                  <a:pt x="2984" y="282"/>
                  <a:pt x="2701" y="310"/>
                </a:cubicBezTo>
                <a:cubicBezTo>
                  <a:pt x="2336" y="347"/>
                  <a:pt x="2019" y="383"/>
                  <a:pt x="1750" y="421"/>
                </a:cubicBezTo>
                <a:cubicBezTo>
                  <a:pt x="1495" y="458"/>
                  <a:pt x="1285" y="498"/>
                  <a:pt x="1087" y="540"/>
                </a:cubicBezTo>
                <a:cubicBezTo>
                  <a:pt x="1057" y="547"/>
                  <a:pt x="1027" y="550"/>
                  <a:pt x="998" y="556"/>
                </a:cubicBezTo>
                <a:cubicBezTo>
                  <a:pt x="789" y="604"/>
                  <a:pt x="582" y="656"/>
                  <a:pt x="401" y="715"/>
                </a:cubicBezTo>
                <a:cubicBezTo>
                  <a:pt x="-38" y="860"/>
                  <a:pt x="-45" y="903"/>
                  <a:pt x="47" y="2187"/>
                </a:cubicBezTo>
                <a:cubicBezTo>
                  <a:pt x="146" y="3561"/>
                  <a:pt x="406" y="13756"/>
                  <a:pt x="445" y="17710"/>
                </a:cubicBezTo>
                <a:lnTo>
                  <a:pt x="467" y="19237"/>
                </a:lnTo>
                <a:cubicBezTo>
                  <a:pt x="512" y="19625"/>
                  <a:pt x="567" y="19868"/>
                  <a:pt x="644" y="20001"/>
                </a:cubicBezTo>
                <a:cubicBezTo>
                  <a:pt x="699" y="20079"/>
                  <a:pt x="761" y="20157"/>
                  <a:pt x="843" y="20231"/>
                </a:cubicBezTo>
                <a:cubicBezTo>
                  <a:pt x="862" y="20248"/>
                  <a:pt x="889" y="20262"/>
                  <a:pt x="910" y="20279"/>
                </a:cubicBezTo>
                <a:cubicBezTo>
                  <a:pt x="950" y="20311"/>
                  <a:pt x="995" y="20342"/>
                  <a:pt x="1043" y="20374"/>
                </a:cubicBezTo>
                <a:cubicBezTo>
                  <a:pt x="1667" y="20782"/>
                  <a:pt x="2978" y="21101"/>
                  <a:pt x="4980" y="21321"/>
                </a:cubicBezTo>
                <a:cubicBezTo>
                  <a:pt x="5042" y="21327"/>
                  <a:pt x="5115" y="21330"/>
                  <a:pt x="5179" y="21337"/>
                </a:cubicBezTo>
                <a:cubicBezTo>
                  <a:pt x="5355" y="21355"/>
                  <a:pt x="5545" y="21375"/>
                  <a:pt x="5732" y="21392"/>
                </a:cubicBezTo>
                <a:cubicBezTo>
                  <a:pt x="6215" y="21435"/>
                  <a:pt x="6707" y="21476"/>
                  <a:pt x="7280" y="21512"/>
                </a:cubicBezTo>
                <a:cubicBezTo>
                  <a:pt x="8105" y="21563"/>
                  <a:pt x="9132" y="21588"/>
                  <a:pt x="10177" y="21599"/>
                </a:cubicBezTo>
                <a:cubicBezTo>
                  <a:pt x="11502" y="21592"/>
                  <a:pt x="13019" y="21560"/>
                  <a:pt x="14269" y="21519"/>
                </a:cubicBezTo>
                <a:cubicBezTo>
                  <a:pt x="14623" y="21501"/>
                  <a:pt x="14981" y="21479"/>
                  <a:pt x="15331" y="21456"/>
                </a:cubicBezTo>
                <a:cubicBezTo>
                  <a:pt x="16399" y="21374"/>
                  <a:pt x="17665" y="21249"/>
                  <a:pt x="18892" y="21106"/>
                </a:cubicBezTo>
                <a:cubicBezTo>
                  <a:pt x="20088" y="20941"/>
                  <a:pt x="21008" y="20753"/>
                  <a:pt x="20838" y="20692"/>
                </a:cubicBezTo>
                <a:cubicBezTo>
                  <a:pt x="20774" y="20669"/>
                  <a:pt x="20879" y="20548"/>
                  <a:pt x="21059" y="20422"/>
                </a:cubicBezTo>
                <a:cubicBezTo>
                  <a:pt x="21350" y="20220"/>
                  <a:pt x="21342" y="20203"/>
                  <a:pt x="21059" y="20287"/>
                </a:cubicBezTo>
                <a:cubicBezTo>
                  <a:pt x="20619" y="20418"/>
                  <a:pt x="20424" y="20275"/>
                  <a:pt x="20750" y="20064"/>
                </a:cubicBezTo>
                <a:cubicBezTo>
                  <a:pt x="20935" y="19944"/>
                  <a:pt x="21016" y="19384"/>
                  <a:pt x="21037" y="18036"/>
                </a:cubicBezTo>
                <a:cubicBezTo>
                  <a:pt x="21063" y="16382"/>
                  <a:pt x="21141" y="13736"/>
                  <a:pt x="21480" y="4882"/>
                </a:cubicBezTo>
                <a:cubicBezTo>
                  <a:pt x="21505" y="4211"/>
                  <a:pt x="21512" y="3927"/>
                  <a:pt x="21524" y="3459"/>
                </a:cubicBezTo>
                <a:cubicBezTo>
                  <a:pt x="21553" y="2205"/>
                  <a:pt x="21555" y="1237"/>
                  <a:pt x="21502" y="1017"/>
                </a:cubicBezTo>
                <a:cubicBezTo>
                  <a:pt x="21474" y="907"/>
                  <a:pt x="21435" y="835"/>
                  <a:pt x="21391" y="803"/>
                </a:cubicBezTo>
                <a:cubicBezTo>
                  <a:pt x="21365" y="785"/>
                  <a:pt x="21338" y="773"/>
                  <a:pt x="21303" y="755"/>
                </a:cubicBezTo>
                <a:cubicBezTo>
                  <a:pt x="21237" y="723"/>
                  <a:pt x="21160" y="692"/>
                  <a:pt x="21059" y="660"/>
                </a:cubicBezTo>
                <a:cubicBezTo>
                  <a:pt x="20893" y="607"/>
                  <a:pt x="20681" y="557"/>
                  <a:pt x="20440" y="509"/>
                </a:cubicBezTo>
                <a:cubicBezTo>
                  <a:pt x="20247" y="471"/>
                  <a:pt x="20040" y="431"/>
                  <a:pt x="19799" y="397"/>
                </a:cubicBezTo>
                <a:cubicBezTo>
                  <a:pt x="19767" y="393"/>
                  <a:pt x="19743" y="386"/>
                  <a:pt x="19710" y="381"/>
                </a:cubicBezTo>
                <a:cubicBezTo>
                  <a:pt x="19443" y="345"/>
                  <a:pt x="19145" y="318"/>
                  <a:pt x="18825" y="286"/>
                </a:cubicBezTo>
                <a:cubicBezTo>
                  <a:pt x="18730" y="276"/>
                  <a:pt x="18630" y="263"/>
                  <a:pt x="18538" y="254"/>
                </a:cubicBezTo>
                <a:cubicBezTo>
                  <a:pt x="17415" y="151"/>
                  <a:pt x="16020" y="79"/>
                  <a:pt x="14380" y="31"/>
                </a:cubicBezTo>
                <a:cubicBezTo>
                  <a:pt x="13453" y="15"/>
                  <a:pt x="12413" y="0"/>
                  <a:pt x="10951" y="0"/>
                </a:cubicBezTo>
                <a:close/>
              </a:path>
            </a:pathLst>
          </a:custGeom>
          <a:ln w="12700">
            <a:miter lim="400000"/>
          </a:ln>
        </p:spPr>
      </p:pic>
      <p:pic>
        <p:nvPicPr>
          <p:cNvPr id="213" name="pasted-image.tiff" descr="pasted-image.tiff"/>
          <p:cNvPicPr>
            <a:picLocks noChangeAspect="1"/>
          </p:cNvPicPr>
          <p:nvPr/>
        </p:nvPicPr>
        <p:blipFill>
          <a:blip r:embed="rId4">
            <a:extLst/>
          </a:blip>
          <a:srcRect l="15017" t="9940" r="15681" b="9771"/>
          <a:stretch>
            <a:fillRect/>
          </a:stretch>
        </p:blipFill>
        <p:spPr>
          <a:xfrm>
            <a:off x="12851327" y="3975709"/>
            <a:ext cx="1073906" cy="1069357"/>
          </a:xfrm>
          <a:custGeom>
            <a:avLst/>
            <a:gdLst/>
            <a:ahLst/>
            <a:cxnLst>
              <a:cxn ang="0">
                <a:pos x="wd2" y="hd2"/>
              </a:cxn>
              <a:cxn ang="5400000">
                <a:pos x="wd2" y="hd2"/>
              </a:cxn>
              <a:cxn ang="10800000">
                <a:pos x="wd2" y="hd2"/>
              </a:cxn>
              <a:cxn ang="16200000">
                <a:pos x="wd2" y="hd2"/>
              </a:cxn>
            </a:cxnLst>
            <a:rect l="0" t="0" r="r" b="b"/>
            <a:pathLst>
              <a:path w="20784" h="21549" fill="norm" stroke="1" extrusionOk="0">
                <a:moveTo>
                  <a:pt x="10369" y="0"/>
                </a:moveTo>
                <a:cubicBezTo>
                  <a:pt x="8828" y="4"/>
                  <a:pt x="7269" y="352"/>
                  <a:pt x="5791" y="1079"/>
                </a:cubicBezTo>
                <a:cubicBezTo>
                  <a:pt x="2015" y="2939"/>
                  <a:pt x="-251" y="7032"/>
                  <a:pt x="23" y="11484"/>
                </a:cubicBezTo>
                <a:cubicBezTo>
                  <a:pt x="298" y="15953"/>
                  <a:pt x="2538" y="19219"/>
                  <a:pt x="6536" y="20961"/>
                </a:cubicBezTo>
                <a:cubicBezTo>
                  <a:pt x="7846" y="21532"/>
                  <a:pt x="8311" y="21591"/>
                  <a:pt x="10630" y="21529"/>
                </a:cubicBezTo>
                <a:cubicBezTo>
                  <a:pt x="13088" y="21464"/>
                  <a:pt x="13366" y="21403"/>
                  <a:pt x="15123" y="20497"/>
                </a:cubicBezTo>
                <a:cubicBezTo>
                  <a:pt x="17383" y="19334"/>
                  <a:pt x="18788" y="17834"/>
                  <a:pt x="19863" y="15443"/>
                </a:cubicBezTo>
                <a:cubicBezTo>
                  <a:pt x="21349" y="12138"/>
                  <a:pt x="21009" y="7662"/>
                  <a:pt x="19048" y="4694"/>
                </a:cubicBezTo>
                <a:cubicBezTo>
                  <a:pt x="17045" y="1662"/>
                  <a:pt x="13760" y="-9"/>
                  <a:pt x="10369" y="0"/>
                </a:cubicBezTo>
                <a:close/>
                <a:moveTo>
                  <a:pt x="10369" y="2727"/>
                </a:moveTo>
                <a:cubicBezTo>
                  <a:pt x="11542" y="2720"/>
                  <a:pt x="12720" y="2984"/>
                  <a:pt x="13795" y="3543"/>
                </a:cubicBezTo>
                <a:cubicBezTo>
                  <a:pt x="15454" y="4406"/>
                  <a:pt x="16745" y="5788"/>
                  <a:pt x="17620" y="7637"/>
                </a:cubicBezTo>
                <a:cubicBezTo>
                  <a:pt x="18447" y="9385"/>
                  <a:pt x="18403" y="12172"/>
                  <a:pt x="17520" y="14139"/>
                </a:cubicBezTo>
                <a:cubicBezTo>
                  <a:pt x="16721" y="15918"/>
                  <a:pt x="15321" y="17424"/>
                  <a:pt x="13695" y="18250"/>
                </a:cubicBezTo>
                <a:cubicBezTo>
                  <a:pt x="12123" y="19048"/>
                  <a:pt x="9523" y="19188"/>
                  <a:pt x="7796" y="18570"/>
                </a:cubicBezTo>
                <a:cubicBezTo>
                  <a:pt x="6170" y="17989"/>
                  <a:pt x="4126" y="15999"/>
                  <a:pt x="3264" y="14163"/>
                </a:cubicBezTo>
                <a:cubicBezTo>
                  <a:pt x="1857" y="11169"/>
                  <a:pt x="2568" y="7458"/>
                  <a:pt x="5031" y="4966"/>
                </a:cubicBezTo>
                <a:cubicBezTo>
                  <a:pt x="6471" y="3509"/>
                  <a:pt x="8414" y="2739"/>
                  <a:pt x="10369" y="2727"/>
                </a:cubicBezTo>
                <a:close/>
              </a:path>
            </a:pathLst>
          </a:custGeom>
          <a:ln w="12700">
            <a:miter lim="400000"/>
          </a:ln>
        </p:spPr>
      </p:pic>
      <p:sp>
        <p:nvSpPr>
          <p:cNvPr id="244" name="Connection Line"/>
          <p:cNvSpPr/>
          <p:nvPr/>
        </p:nvSpPr>
        <p:spPr>
          <a:xfrm>
            <a:off x="13925202" y="4510387"/>
            <a:ext cx="2377096" cy="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25400">
            <a:solidFill>
              <a:srgbClr val="000000"/>
            </a:solidFill>
            <a:miter lim="400000"/>
            <a:tailEnd type="triangle"/>
          </a:ln>
        </p:spPr>
        <p:txBody>
          <a:bodyPr/>
          <a:lstStyle/>
          <a:p>
            <a:pPr/>
          </a:p>
        </p:txBody>
      </p:sp>
      <p:pic>
        <p:nvPicPr>
          <p:cNvPr id="215" name="pasted-image.pdf" descr="pasted-image.pdf"/>
          <p:cNvPicPr>
            <a:picLocks noChangeAspect="1"/>
          </p:cNvPicPr>
          <p:nvPr/>
        </p:nvPicPr>
        <p:blipFill>
          <a:blip r:embed="rId5">
            <a:extLst/>
          </a:blip>
          <a:stretch>
            <a:fillRect/>
          </a:stretch>
        </p:blipFill>
        <p:spPr>
          <a:xfrm>
            <a:off x="16302297" y="3819271"/>
            <a:ext cx="1143001" cy="1382233"/>
          </a:xfrm>
          <a:prstGeom prst="rect">
            <a:avLst/>
          </a:prstGeom>
          <a:ln w="12700">
            <a:miter lim="400000"/>
          </a:ln>
        </p:spPr>
      </p:pic>
      <p:pic>
        <p:nvPicPr>
          <p:cNvPr id="216" name="pasted-image.pdf" descr="pasted-image.pdf"/>
          <p:cNvPicPr>
            <a:picLocks noChangeAspect="1"/>
          </p:cNvPicPr>
          <p:nvPr/>
        </p:nvPicPr>
        <p:blipFill>
          <a:blip r:embed="rId5">
            <a:extLst/>
          </a:blip>
          <a:stretch>
            <a:fillRect/>
          </a:stretch>
        </p:blipFill>
        <p:spPr>
          <a:xfrm>
            <a:off x="16302297" y="6584226"/>
            <a:ext cx="1143001" cy="1382233"/>
          </a:xfrm>
          <a:prstGeom prst="rect">
            <a:avLst/>
          </a:prstGeom>
          <a:ln w="12700">
            <a:miter lim="400000"/>
          </a:ln>
        </p:spPr>
      </p:pic>
      <p:pic>
        <p:nvPicPr>
          <p:cNvPr id="217" name="pasted-image.pdf" descr="pasted-image.pdf"/>
          <p:cNvPicPr>
            <a:picLocks noChangeAspect="1"/>
          </p:cNvPicPr>
          <p:nvPr/>
        </p:nvPicPr>
        <p:blipFill>
          <a:blip r:embed="rId6">
            <a:extLst/>
          </a:blip>
          <a:stretch>
            <a:fillRect/>
          </a:stretch>
        </p:blipFill>
        <p:spPr>
          <a:xfrm>
            <a:off x="19822190" y="4858397"/>
            <a:ext cx="1143001" cy="1279072"/>
          </a:xfrm>
          <a:prstGeom prst="rect">
            <a:avLst/>
          </a:prstGeom>
          <a:ln w="12700">
            <a:miter lim="400000"/>
          </a:ln>
        </p:spPr>
      </p:pic>
      <p:pic>
        <p:nvPicPr>
          <p:cNvPr id="218" name="pasted-image.pdf" descr="pasted-image.pdf"/>
          <p:cNvPicPr>
            <a:picLocks noChangeAspect="1"/>
          </p:cNvPicPr>
          <p:nvPr/>
        </p:nvPicPr>
        <p:blipFill>
          <a:blip r:embed="rId7">
            <a:extLst/>
          </a:blip>
          <a:stretch>
            <a:fillRect/>
          </a:stretch>
        </p:blipFill>
        <p:spPr>
          <a:xfrm>
            <a:off x="12816779" y="6676628"/>
            <a:ext cx="1143001" cy="1197429"/>
          </a:xfrm>
          <a:prstGeom prst="rect">
            <a:avLst/>
          </a:prstGeom>
          <a:ln w="12700">
            <a:miter lim="400000"/>
          </a:ln>
        </p:spPr>
      </p:pic>
      <p:pic>
        <p:nvPicPr>
          <p:cNvPr id="219" name="pasted-image.pdf" descr="pasted-image.pdf"/>
          <p:cNvPicPr>
            <a:picLocks noChangeAspect="1"/>
          </p:cNvPicPr>
          <p:nvPr/>
        </p:nvPicPr>
        <p:blipFill>
          <a:blip r:embed="rId8">
            <a:extLst/>
          </a:blip>
          <a:stretch>
            <a:fillRect/>
          </a:stretch>
        </p:blipFill>
        <p:spPr>
          <a:xfrm>
            <a:off x="9314259" y="9167587"/>
            <a:ext cx="1143001" cy="1393904"/>
          </a:xfrm>
          <a:prstGeom prst="rect">
            <a:avLst/>
          </a:prstGeom>
          <a:ln w="12700">
            <a:miter lim="400000"/>
          </a:ln>
        </p:spPr>
      </p:pic>
      <p:pic>
        <p:nvPicPr>
          <p:cNvPr id="220" name="pasted-image.tiff" descr="pasted-image.tiff"/>
          <p:cNvPicPr>
            <a:picLocks noChangeAspect="1"/>
          </p:cNvPicPr>
          <p:nvPr/>
        </p:nvPicPr>
        <p:blipFill>
          <a:blip r:embed="rId9">
            <a:extLst/>
          </a:blip>
          <a:srcRect l="41" t="41" r="33" b="33"/>
          <a:stretch>
            <a:fillRect/>
          </a:stretch>
        </p:blipFill>
        <p:spPr>
          <a:xfrm>
            <a:off x="5852818" y="8243463"/>
            <a:ext cx="835423" cy="8354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107" y="0"/>
                </a:moveTo>
                <a:lnTo>
                  <a:pt x="1385" y="10"/>
                </a:lnTo>
                <a:lnTo>
                  <a:pt x="954" y="267"/>
                </a:lnTo>
                <a:cubicBezTo>
                  <a:pt x="710" y="415"/>
                  <a:pt x="415" y="710"/>
                  <a:pt x="267" y="954"/>
                </a:cubicBezTo>
                <a:lnTo>
                  <a:pt x="10" y="1385"/>
                </a:lnTo>
                <a:lnTo>
                  <a:pt x="0" y="10107"/>
                </a:lnTo>
                <a:lnTo>
                  <a:pt x="0" y="10795"/>
                </a:lnTo>
                <a:lnTo>
                  <a:pt x="0" y="11493"/>
                </a:lnTo>
                <a:lnTo>
                  <a:pt x="10" y="20215"/>
                </a:lnTo>
                <a:lnTo>
                  <a:pt x="267" y="20646"/>
                </a:lnTo>
                <a:cubicBezTo>
                  <a:pt x="415" y="20890"/>
                  <a:pt x="710" y="21185"/>
                  <a:pt x="954" y="21333"/>
                </a:cubicBezTo>
                <a:lnTo>
                  <a:pt x="1385" y="21590"/>
                </a:lnTo>
                <a:lnTo>
                  <a:pt x="10107" y="21600"/>
                </a:lnTo>
                <a:lnTo>
                  <a:pt x="11493" y="21600"/>
                </a:lnTo>
                <a:lnTo>
                  <a:pt x="20215" y="21590"/>
                </a:lnTo>
                <a:lnTo>
                  <a:pt x="20646" y="21333"/>
                </a:lnTo>
                <a:cubicBezTo>
                  <a:pt x="20890" y="21185"/>
                  <a:pt x="21185" y="20890"/>
                  <a:pt x="21333" y="20646"/>
                </a:cubicBezTo>
                <a:lnTo>
                  <a:pt x="21590" y="20215"/>
                </a:lnTo>
                <a:lnTo>
                  <a:pt x="21600" y="11493"/>
                </a:lnTo>
                <a:lnTo>
                  <a:pt x="21600" y="10795"/>
                </a:lnTo>
                <a:lnTo>
                  <a:pt x="21600" y="10107"/>
                </a:lnTo>
                <a:lnTo>
                  <a:pt x="21590" y="1385"/>
                </a:lnTo>
                <a:lnTo>
                  <a:pt x="21333" y="954"/>
                </a:lnTo>
                <a:cubicBezTo>
                  <a:pt x="21185" y="710"/>
                  <a:pt x="20890" y="415"/>
                  <a:pt x="20646" y="267"/>
                </a:cubicBezTo>
                <a:lnTo>
                  <a:pt x="20215" y="10"/>
                </a:lnTo>
                <a:lnTo>
                  <a:pt x="11493" y="0"/>
                </a:lnTo>
                <a:lnTo>
                  <a:pt x="10107" y="0"/>
                </a:lnTo>
                <a:close/>
              </a:path>
            </a:pathLst>
          </a:custGeom>
          <a:ln w="12700">
            <a:miter lim="400000"/>
          </a:ln>
        </p:spPr>
      </p:pic>
      <p:pic>
        <p:nvPicPr>
          <p:cNvPr id="221" name="pasted-image.tiff" descr="pasted-image.tiff"/>
          <p:cNvPicPr>
            <a:picLocks noChangeAspect="1"/>
          </p:cNvPicPr>
          <p:nvPr/>
        </p:nvPicPr>
        <p:blipFill>
          <a:blip r:embed="rId10">
            <a:extLst/>
          </a:blip>
          <a:srcRect l="8196" t="8809" r="11080" b="10669"/>
          <a:stretch>
            <a:fillRect/>
          </a:stretch>
        </p:blipFill>
        <p:spPr>
          <a:xfrm>
            <a:off x="5826007" y="6831927"/>
            <a:ext cx="889045" cy="886830"/>
          </a:xfrm>
          <a:custGeom>
            <a:avLst/>
            <a:gdLst/>
            <a:ahLst/>
            <a:cxnLst>
              <a:cxn ang="0">
                <a:pos x="wd2" y="hd2"/>
              </a:cxn>
              <a:cxn ang="5400000">
                <a:pos x="wd2" y="hd2"/>
              </a:cxn>
              <a:cxn ang="10800000">
                <a:pos x="wd2" y="hd2"/>
              </a:cxn>
              <a:cxn ang="16200000">
                <a:pos x="wd2" y="hd2"/>
              </a:cxn>
            </a:cxnLst>
            <a:rect l="0" t="0" r="r" b="b"/>
            <a:pathLst>
              <a:path w="20925" h="21560" fill="norm" stroke="1" extrusionOk="0">
                <a:moveTo>
                  <a:pt x="11940" y="1"/>
                </a:moveTo>
                <a:cubicBezTo>
                  <a:pt x="11480" y="-18"/>
                  <a:pt x="11002" y="169"/>
                  <a:pt x="10595" y="590"/>
                </a:cubicBezTo>
                <a:cubicBezTo>
                  <a:pt x="9951" y="1255"/>
                  <a:pt x="9894" y="1914"/>
                  <a:pt x="10361" y="3282"/>
                </a:cubicBezTo>
                <a:cubicBezTo>
                  <a:pt x="10759" y="4446"/>
                  <a:pt x="10720" y="4491"/>
                  <a:pt x="8596" y="5211"/>
                </a:cubicBezTo>
                <a:cubicBezTo>
                  <a:pt x="6810" y="5817"/>
                  <a:pt x="6587" y="5733"/>
                  <a:pt x="6167" y="4285"/>
                </a:cubicBezTo>
                <a:cubicBezTo>
                  <a:pt x="5684" y="2619"/>
                  <a:pt x="4115" y="2073"/>
                  <a:pt x="3029" y="3195"/>
                </a:cubicBezTo>
                <a:cubicBezTo>
                  <a:pt x="2374" y="3871"/>
                  <a:pt x="2336" y="4315"/>
                  <a:pt x="2814" y="5713"/>
                </a:cubicBezTo>
                <a:cubicBezTo>
                  <a:pt x="3006" y="6274"/>
                  <a:pt x="3079" y="6811"/>
                  <a:pt x="2982" y="6909"/>
                </a:cubicBezTo>
                <a:cubicBezTo>
                  <a:pt x="2885" y="7008"/>
                  <a:pt x="2286" y="7286"/>
                  <a:pt x="1656" y="7527"/>
                </a:cubicBezTo>
                <a:cubicBezTo>
                  <a:pt x="336" y="8031"/>
                  <a:pt x="-186" y="8838"/>
                  <a:pt x="58" y="9987"/>
                </a:cubicBezTo>
                <a:cubicBezTo>
                  <a:pt x="164" y="10484"/>
                  <a:pt x="444" y="10821"/>
                  <a:pt x="964" y="11078"/>
                </a:cubicBezTo>
                <a:cubicBezTo>
                  <a:pt x="1653" y="11417"/>
                  <a:pt x="1811" y="11406"/>
                  <a:pt x="2907" y="11029"/>
                </a:cubicBezTo>
                <a:cubicBezTo>
                  <a:pt x="3566" y="10803"/>
                  <a:pt x="4191" y="10715"/>
                  <a:pt x="4290" y="10827"/>
                </a:cubicBezTo>
                <a:cubicBezTo>
                  <a:pt x="4388" y="10939"/>
                  <a:pt x="4733" y="11852"/>
                  <a:pt x="5056" y="12863"/>
                </a:cubicBezTo>
                <a:cubicBezTo>
                  <a:pt x="5714" y="14919"/>
                  <a:pt x="5754" y="14816"/>
                  <a:pt x="4000" y="15400"/>
                </a:cubicBezTo>
                <a:cubicBezTo>
                  <a:pt x="2858" y="15781"/>
                  <a:pt x="2360" y="16567"/>
                  <a:pt x="2562" y="17677"/>
                </a:cubicBezTo>
                <a:cubicBezTo>
                  <a:pt x="2784" y="18901"/>
                  <a:pt x="3784" y="19320"/>
                  <a:pt x="5345" y="18835"/>
                </a:cubicBezTo>
                <a:cubicBezTo>
                  <a:pt x="5961" y="18643"/>
                  <a:pt x="6587" y="18528"/>
                  <a:pt x="6728" y="18584"/>
                </a:cubicBezTo>
                <a:cubicBezTo>
                  <a:pt x="6869" y="18640"/>
                  <a:pt x="7115" y="19177"/>
                  <a:pt x="7279" y="19780"/>
                </a:cubicBezTo>
                <a:cubicBezTo>
                  <a:pt x="7443" y="20384"/>
                  <a:pt x="7792" y="21038"/>
                  <a:pt x="8054" y="21228"/>
                </a:cubicBezTo>
                <a:cubicBezTo>
                  <a:pt x="8391" y="21471"/>
                  <a:pt x="8784" y="21582"/>
                  <a:pt x="9184" y="21556"/>
                </a:cubicBezTo>
                <a:cubicBezTo>
                  <a:pt x="9585" y="21530"/>
                  <a:pt x="9989" y="21370"/>
                  <a:pt x="10343" y="21083"/>
                </a:cubicBezTo>
                <a:cubicBezTo>
                  <a:pt x="11041" y="20515"/>
                  <a:pt x="11115" y="19752"/>
                  <a:pt x="10614" y="18285"/>
                </a:cubicBezTo>
                <a:cubicBezTo>
                  <a:pt x="10310" y="17396"/>
                  <a:pt x="10314" y="17297"/>
                  <a:pt x="10670" y="17108"/>
                </a:cubicBezTo>
                <a:cubicBezTo>
                  <a:pt x="11494" y="16670"/>
                  <a:pt x="14160" y="15862"/>
                  <a:pt x="14359" y="15989"/>
                </a:cubicBezTo>
                <a:cubicBezTo>
                  <a:pt x="14474" y="16062"/>
                  <a:pt x="14638" y="16501"/>
                  <a:pt x="14724" y="16973"/>
                </a:cubicBezTo>
                <a:cubicBezTo>
                  <a:pt x="15046" y="18747"/>
                  <a:pt x="16653" y="19506"/>
                  <a:pt x="17918" y="18478"/>
                </a:cubicBezTo>
                <a:cubicBezTo>
                  <a:pt x="18618" y="17909"/>
                  <a:pt x="18685" y="17149"/>
                  <a:pt x="18180" y="15670"/>
                </a:cubicBezTo>
                <a:cubicBezTo>
                  <a:pt x="17847" y="14697"/>
                  <a:pt x="17854" y="14678"/>
                  <a:pt x="18423" y="14455"/>
                </a:cubicBezTo>
                <a:cubicBezTo>
                  <a:pt x="18740" y="14330"/>
                  <a:pt x="19243" y="14166"/>
                  <a:pt x="19543" y="14088"/>
                </a:cubicBezTo>
                <a:cubicBezTo>
                  <a:pt x="20920" y="13731"/>
                  <a:pt x="21414" y="11748"/>
                  <a:pt x="20347" y="10856"/>
                </a:cubicBezTo>
                <a:cubicBezTo>
                  <a:pt x="19893" y="10476"/>
                  <a:pt x="19589" y="10418"/>
                  <a:pt x="18749" y="10547"/>
                </a:cubicBezTo>
                <a:cubicBezTo>
                  <a:pt x="16511" y="10891"/>
                  <a:pt x="16685" y="11001"/>
                  <a:pt x="15975" y="8829"/>
                </a:cubicBezTo>
                <a:lnTo>
                  <a:pt x="15331" y="6861"/>
                </a:lnTo>
                <a:lnTo>
                  <a:pt x="15910" y="6630"/>
                </a:lnTo>
                <a:cubicBezTo>
                  <a:pt x="16227" y="6505"/>
                  <a:pt x="16582" y="6408"/>
                  <a:pt x="16694" y="6408"/>
                </a:cubicBezTo>
                <a:cubicBezTo>
                  <a:pt x="17828" y="6408"/>
                  <a:pt x="18733" y="4888"/>
                  <a:pt x="18301" y="3716"/>
                </a:cubicBezTo>
                <a:cubicBezTo>
                  <a:pt x="17950" y="2763"/>
                  <a:pt x="17145" y="2482"/>
                  <a:pt x="15732" y="2818"/>
                </a:cubicBezTo>
                <a:cubicBezTo>
                  <a:pt x="14351" y="3148"/>
                  <a:pt x="14120" y="3014"/>
                  <a:pt x="13733" y="1680"/>
                </a:cubicBezTo>
                <a:cubicBezTo>
                  <a:pt x="13431" y="638"/>
                  <a:pt x="12707" y="33"/>
                  <a:pt x="11940" y="1"/>
                </a:cubicBezTo>
                <a:close/>
                <a:moveTo>
                  <a:pt x="11688" y="8222"/>
                </a:moveTo>
                <a:cubicBezTo>
                  <a:pt x="11793" y="8210"/>
                  <a:pt x="11863" y="8217"/>
                  <a:pt x="11884" y="8241"/>
                </a:cubicBezTo>
                <a:cubicBezTo>
                  <a:pt x="12231" y="8642"/>
                  <a:pt x="13195" y="12098"/>
                  <a:pt x="12995" y="12226"/>
                </a:cubicBezTo>
                <a:cubicBezTo>
                  <a:pt x="12878" y="12301"/>
                  <a:pt x="12042" y="12622"/>
                  <a:pt x="11137" y="12940"/>
                </a:cubicBezTo>
                <a:cubicBezTo>
                  <a:pt x="10232" y="13258"/>
                  <a:pt x="9471" y="13519"/>
                  <a:pt x="9446" y="13519"/>
                </a:cubicBezTo>
                <a:cubicBezTo>
                  <a:pt x="9051" y="13519"/>
                  <a:pt x="7834" y="9771"/>
                  <a:pt x="8129" y="9466"/>
                </a:cubicBezTo>
                <a:cubicBezTo>
                  <a:pt x="8432" y="9153"/>
                  <a:pt x="10951" y="8301"/>
                  <a:pt x="11688" y="8222"/>
                </a:cubicBezTo>
                <a:close/>
              </a:path>
            </a:pathLst>
          </a:custGeom>
          <a:ln w="12700">
            <a:miter lim="400000"/>
          </a:ln>
        </p:spPr>
      </p:pic>
      <p:pic>
        <p:nvPicPr>
          <p:cNvPr id="222" name="pasted-image.tiff" descr="pasted-image.tiff"/>
          <p:cNvPicPr>
            <a:picLocks noChangeAspect="1"/>
          </p:cNvPicPr>
          <p:nvPr/>
        </p:nvPicPr>
        <p:blipFill>
          <a:blip r:embed="rId11">
            <a:extLst/>
          </a:blip>
          <a:srcRect l="25685" t="26034" r="25685" b="25894"/>
          <a:stretch>
            <a:fillRect/>
          </a:stretch>
        </p:blipFill>
        <p:spPr>
          <a:xfrm>
            <a:off x="5893498" y="5523517"/>
            <a:ext cx="754063" cy="745406"/>
          </a:xfrm>
          <a:custGeom>
            <a:avLst/>
            <a:gdLst/>
            <a:ahLst/>
            <a:cxnLst>
              <a:cxn ang="0">
                <a:pos x="wd2" y="hd2"/>
              </a:cxn>
              <a:cxn ang="5400000">
                <a:pos x="wd2" y="hd2"/>
              </a:cxn>
              <a:cxn ang="10800000">
                <a:pos x="wd2" y="hd2"/>
              </a:cxn>
              <a:cxn ang="16200000">
                <a:pos x="wd2" y="hd2"/>
              </a:cxn>
            </a:cxnLst>
            <a:rect l="0" t="0" r="r" b="b"/>
            <a:pathLst>
              <a:path w="21600" h="21308" fill="norm" stroke="1" extrusionOk="0">
                <a:moveTo>
                  <a:pt x="10800" y="0"/>
                </a:moveTo>
                <a:cubicBezTo>
                  <a:pt x="8844" y="0"/>
                  <a:pt x="6889" y="238"/>
                  <a:pt x="5991" y="726"/>
                </a:cubicBezTo>
                <a:cubicBezTo>
                  <a:pt x="2009" y="2893"/>
                  <a:pt x="0" y="6209"/>
                  <a:pt x="0" y="10619"/>
                </a:cubicBezTo>
                <a:cubicBezTo>
                  <a:pt x="0" y="15440"/>
                  <a:pt x="2573" y="19244"/>
                  <a:pt x="6957" y="20875"/>
                </a:cubicBezTo>
                <a:cubicBezTo>
                  <a:pt x="8906" y="21600"/>
                  <a:pt x="13903" y="21377"/>
                  <a:pt x="15609" y="20489"/>
                </a:cubicBezTo>
                <a:cubicBezTo>
                  <a:pt x="19531" y="18448"/>
                  <a:pt x="21600" y="15036"/>
                  <a:pt x="21600" y="10619"/>
                </a:cubicBezTo>
                <a:cubicBezTo>
                  <a:pt x="21600" y="6209"/>
                  <a:pt x="19591" y="2893"/>
                  <a:pt x="15609" y="726"/>
                </a:cubicBezTo>
                <a:cubicBezTo>
                  <a:pt x="14711" y="238"/>
                  <a:pt x="12756" y="0"/>
                  <a:pt x="10800" y="0"/>
                </a:cubicBezTo>
                <a:close/>
                <a:moveTo>
                  <a:pt x="10800" y="2473"/>
                </a:moveTo>
                <a:cubicBezTo>
                  <a:pt x="12296" y="2473"/>
                  <a:pt x="13791" y="2938"/>
                  <a:pt x="15154" y="3857"/>
                </a:cubicBezTo>
                <a:cubicBezTo>
                  <a:pt x="17568" y="5486"/>
                  <a:pt x="18860" y="7837"/>
                  <a:pt x="18860" y="10619"/>
                </a:cubicBezTo>
                <a:cubicBezTo>
                  <a:pt x="18860" y="13401"/>
                  <a:pt x="17568" y="15763"/>
                  <a:pt x="15154" y="17392"/>
                </a:cubicBezTo>
                <a:cubicBezTo>
                  <a:pt x="13520" y="18495"/>
                  <a:pt x="12933" y="18663"/>
                  <a:pt x="10800" y="18663"/>
                </a:cubicBezTo>
                <a:cubicBezTo>
                  <a:pt x="8667" y="18663"/>
                  <a:pt x="8080" y="18495"/>
                  <a:pt x="6446" y="17392"/>
                </a:cubicBezTo>
                <a:cubicBezTo>
                  <a:pt x="4032" y="15763"/>
                  <a:pt x="2740" y="13401"/>
                  <a:pt x="2740" y="10619"/>
                </a:cubicBezTo>
                <a:cubicBezTo>
                  <a:pt x="2740" y="7837"/>
                  <a:pt x="4032" y="5486"/>
                  <a:pt x="6446" y="3857"/>
                </a:cubicBezTo>
                <a:cubicBezTo>
                  <a:pt x="7809" y="2938"/>
                  <a:pt x="9304" y="2473"/>
                  <a:pt x="10800" y="2473"/>
                </a:cubicBezTo>
                <a:close/>
                <a:moveTo>
                  <a:pt x="8049" y="5718"/>
                </a:moveTo>
                <a:cubicBezTo>
                  <a:pt x="6157" y="5718"/>
                  <a:pt x="5168" y="8084"/>
                  <a:pt x="6503" y="9416"/>
                </a:cubicBezTo>
                <a:cubicBezTo>
                  <a:pt x="6842" y="9755"/>
                  <a:pt x="7539" y="10029"/>
                  <a:pt x="8049" y="10029"/>
                </a:cubicBezTo>
                <a:cubicBezTo>
                  <a:pt x="8558" y="10029"/>
                  <a:pt x="9255" y="9755"/>
                  <a:pt x="9595" y="9416"/>
                </a:cubicBezTo>
                <a:cubicBezTo>
                  <a:pt x="10930" y="8084"/>
                  <a:pt x="9940" y="5718"/>
                  <a:pt x="8049" y="5718"/>
                </a:cubicBezTo>
                <a:close/>
                <a:moveTo>
                  <a:pt x="13551" y="5718"/>
                </a:moveTo>
                <a:cubicBezTo>
                  <a:pt x="11660" y="5718"/>
                  <a:pt x="10670" y="8084"/>
                  <a:pt x="12005" y="9416"/>
                </a:cubicBezTo>
                <a:cubicBezTo>
                  <a:pt x="12345" y="9755"/>
                  <a:pt x="13042" y="10029"/>
                  <a:pt x="13551" y="10029"/>
                </a:cubicBezTo>
                <a:cubicBezTo>
                  <a:pt x="14737" y="10029"/>
                  <a:pt x="15711" y="9057"/>
                  <a:pt x="15711" y="7873"/>
                </a:cubicBezTo>
                <a:cubicBezTo>
                  <a:pt x="15711" y="6690"/>
                  <a:pt x="14737" y="5718"/>
                  <a:pt x="13551" y="5718"/>
                </a:cubicBezTo>
                <a:close/>
                <a:moveTo>
                  <a:pt x="8049" y="11209"/>
                </a:moveTo>
                <a:cubicBezTo>
                  <a:pt x="6157" y="11209"/>
                  <a:pt x="5168" y="13575"/>
                  <a:pt x="6503" y="14907"/>
                </a:cubicBezTo>
                <a:cubicBezTo>
                  <a:pt x="6842" y="15246"/>
                  <a:pt x="7539" y="15520"/>
                  <a:pt x="8049" y="15520"/>
                </a:cubicBezTo>
                <a:cubicBezTo>
                  <a:pt x="8558" y="15520"/>
                  <a:pt x="9255" y="15246"/>
                  <a:pt x="9595" y="14907"/>
                </a:cubicBezTo>
                <a:cubicBezTo>
                  <a:pt x="10930" y="13575"/>
                  <a:pt x="9940" y="11209"/>
                  <a:pt x="8049" y="11209"/>
                </a:cubicBezTo>
                <a:close/>
                <a:moveTo>
                  <a:pt x="13551" y="11209"/>
                </a:moveTo>
                <a:cubicBezTo>
                  <a:pt x="11660" y="11209"/>
                  <a:pt x="10670" y="13575"/>
                  <a:pt x="12005" y="14907"/>
                </a:cubicBezTo>
                <a:cubicBezTo>
                  <a:pt x="12345" y="15246"/>
                  <a:pt x="13042" y="15520"/>
                  <a:pt x="13551" y="15520"/>
                </a:cubicBezTo>
                <a:cubicBezTo>
                  <a:pt x="14061" y="15520"/>
                  <a:pt x="14758" y="15246"/>
                  <a:pt x="15097" y="14907"/>
                </a:cubicBezTo>
                <a:cubicBezTo>
                  <a:pt x="16432" y="13575"/>
                  <a:pt x="15443" y="11209"/>
                  <a:pt x="13551" y="11209"/>
                </a:cubicBezTo>
                <a:close/>
              </a:path>
            </a:pathLst>
          </a:custGeom>
          <a:ln w="12700">
            <a:miter lim="400000"/>
          </a:ln>
        </p:spPr>
      </p:pic>
      <p:sp>
        <p:nvSpPr>
          <p:cNvPr id="245" name="Connection Line"/>
          <p:cNvSpPr/>
          <p:nvPr/>
        </p:nvSpPr>
        <p:spPr>
          <a:xfrm>
            <a:off x="4406874" y="4954887"/>
            <a:ext cx="1522314" cy="768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25400">
            <a:solidFill>
              <a:srgbClr val="000000"/>
            </a:solidFill>
            <a:miter lim="400000"/>
            <a:tailEnd type="triangle"/>
          </a:ln>
        </p:spPr>
        <p:txBody>
          <a:bodyPr/>
          <a:lstStyle/>
          <a:p>
            <a:pPr/>
          </a:p>
        </p:txBody>
      </p:sp>
      <p:sp>
        <p:nvSpPr>
          <p:cNvPr id="224" name="Logging"/>
          <p:cNvSpPr/>
          <p:nvPr/>
        </p:nvSpPr>
        <p:spPr>
          <a:xfrm>
            <a:off x="2298166" y="10835560"/>
            <a:ext cx="19389381" cy="807730"/>
          </a:xfrm>
          <a:prstGeom prst="rect">
            <a:avLst/>
          </a:prstGeom>
          <a:solidFill>
            <a:schemeClr val="accent2">
              <a:hueOff val="-2473792"/>
              <a:satOff val="-50209"/>
              <a:lumOff val="23543"/>
              <a:alpha val="25000"/>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lgn="l">
              <a:defRPr b="1" sz="2400">
                <a:solidFill>
                  <a:srgbClr val="FFFFFF"/>
                </a:solidFill>
                <a:latin typeface="Helvetica"/>
                <a:ea typeface="Helvetica"/>
                <a:cs typeface="Helvetica"/>
                <a:sym typeface="Helvetica"/>
              </a:defRPr>
            </a:lvl1pPr>
          </a:lstStyle>
          <a:p>
            <a:pPr/>
            <a:r>
              <a:t>Logging</a:t>
            </a:r>
          </a:p>
        </p:txBody>
      </p:sp>
      <p:sp>
        <p:nvSpPr>
          <p:cNvPr id="225" name="Monitoring"/>
          <p:cNvSpPr/>
          <p:nvPr/>
        </p:nvSpPr>
        <p:spPr>
          <a:xfrm>
            <a:off x="2298166" y="11818294"/>
            <a:ext cx="19389381" cy="807730"/>
          </a:xfrm>
          <a:prstGeom prst="rect">
            <a:avLst/>
          </a:prstGeom>
          <a:solidFill>
            <a:schemeClr val="accent2">
              <a:hueOff val="-2473792"/>
              <a:satOff val="-50209"/>
              <a:lumOff val="23543"/>
              <a:alpha val="25000"/>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lgn="l">
              <a:defRPr b="1" sz="2400">
                <a:solidFill>
                  <a:srgbClr val="FFFFFF"/>
                </a:solidFill>
                <a:latin typeface="Helvetica"/>
                <a:ea typeface="Helvetica"/>
                <a:cs typeface="Helvetica"/>
                <a:sym typeface="Helvetica"/>
              </a:defRPr>
            </a:lvl1pPr>
          </a:lstStyle>
          <a:p>
            <a:pPr/>
            <a:r>
              <a:t>Monitoring</a:t>
            </a:r>
          </a:p>
        </p:txBody>
      </p:sp>
      <p:sp>
        <p:nvSpPr>
          <p:cNvPr id="226" name="CI/CD"/>
          <p:cNvSpPr/>
          <p:nvPr/>
        </p:nvSpPr>
        <p:spPr>
          <a:xfrm>
            <a:off x="2298166" y="12801028"/>
            <a:ext cx="19389381" cy="807731"/>
          </a:xfrm>
          <a:prstGeom prst="rect">
            <a:avLst/>
          </a:prstGeom>
          <a:solidFill>
            <a:schemeClr val="accent2">
              <a:hueOff val="-2473792"/>
              <a:satOff val="-50209"/>
              <a:lumOff val="23543"/>
              <a:alpha val="25000"/>
            </a:schemeClr>
          </a:solidFill>
          <a:ln w="12700">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lgn="l">
              <a:defRPr b="1" sz="2400">
                <a:solidFill>
                  <a:srgbClr val="FFFFFF"/>
                </a:solidFill>
                <a:latin typeface="Helvetica"/>
                <a:ea typeface="Helvetica"/>
                <a:cs typeface="Helvetica"/>
                <a:sym typeface="Helvetica"/>
              </a:defRPr>
            </a:lvl1pPr>
          </a:lstStyle>
          <a:p>
            <a:pPr/>
            <a:r>
              <a:t>CI/CD</a:t>
            </a:r>
          </a:p>
        </p:txBody>
      </p:sp>
      <p:pic>
        <p:nvPicPr>
          <p:cNvPr id="227" name="pasted-image.pdf" descr="pasted-image.pdf"/>
          <p:cNvPicPr>
            <a:picLocks noChangeAspect="1"/>
          </p:cNvPicPr>
          <p:nvPr/>
        </p:nvPicPr>
        <p:blipFill>
          <a:blip r:embed="rId12">
            <a:extLst/>
          </a:blip>
          <a:stretch>
            <a:fillRect/>
          </a:stretch>
        </p:blipFill>
        <p:spPr>
          <a:xfrm>
            <a:off x="11726156" y="12881043"/>
            <a:ext cx="533401" cy="647701"/>
          </a:xfrm>
          <a:prstGeom prst="rect">
            <a:avLst/>
          </a:prstGeom>
          <a:ln w="12700">
            <a:miter lim="400000"/>
          </a:ln>
        </p:spPr>
      </p:pic>
      <p:pic>
        <p:nvPicPr>
          <p:cNvPr id="228" name="pasted-image.pdf" descr="pasted-image.pdf"/>
          <p:cNvPicPr>
            <a:picLocks noChangeAspect="1"/>
          </p:cNvPicPr>
          <p:nvPr/>
        </p:nvPicPr>
        <p:blipFill>
          <a:blip r:embed="rId13">
            <a:extLst/>
          </a:blip>
          <a:stretch>
            <a:fillRect/>
          </a:stretch>
        </p:blipFill>
        <p:spPr>
          <a:xfrm>
            <a:off x="11732506" y="11046389"/>
            <a:ext cx="520701" cy="596901"/>
          </a:xfrm>
          <a:prstGeom prst="rect">
            <a:avLst/>
          </a:prstGeom>
          <a:ln w="12700">
            <a:miter lim="400000"/>
          </a:ln>
        </p:spPr>
      </p:pic>
      <p:pic>
        <p:nvPicPr>
          <p:cNvPr id="229" name="pasted-image.pdf" descr="pasted-image.pdf"/>
          <p:cNvPicPr>
            <a:picLocks noChangeAspect="1"/>
          </p:cNvPicPr>
          <p:nvPr/>
        </p:nvPicPr>
        <p:blipFill>
          <a:blip r:embed="rId14">
            <a:extLst/>
          </a:blip>
          <a:stretch>
            <a:fillRect/>
          </a:stretch>
        </p:blipFill>
        <p:spPr>
          <a:xfrm>
            <a:off x="11719806" y="11917358"/>
            <a:ext cx="546101" cy="609601"/>
          </a:xfrm>
          <a:prstGeom prst="rect">
            <a:avLst/>
          </a:prstGeom>
          <a:ln w="12700">
            <a:miter lim="400000"/>
          </a:ln>
        </p:spPr>
      </p:pic>
      <p:sp>
        <p:nvSpPr>
          <p:cNvPr id="246" name="Connection Line"/>
          <p:cNvSpPr/>
          <p:nvPr/>
        </p:nvSpPr>
        <p:spPr>
          <a:xfrm>
            <a:off x="4415851" y="7275292"/>
            <a:ext cx="1585722" cy="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25400">
            <a:solidFill>
              <a:srgbClr val="000000"/>
            </a:solidFill>
            <a:miter lim="400000"/>
            <a:tailEnd type="triangle"/>
          </a:ln>
        </p:spPr>
        <p:txBody>
          <a:bodyPr/>
          <a:lstStyle/>
          <a:p>
            <a:pPr/>
          </a:p>
        </p:txBody>
      </p:sp>
      <p:sp>
        <p:nvSpPr>
          <p:cNvPr id="247" name="Connection Line"/>
          <p:cNvSpPr/>
          <p:nvPr/>
        </p:nvSpPr>
        <p:spPr>
          <a:xfrm>
            <a:off x="4406874" y="7719841"/>
            <a:ext cx="1446161" cy="7304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25400">
            <a:solidFill>
              <a:srgbClr val="000000"/>
            </a:solidFill>
            <a:miter lim="400000"/>
            <a:tailEnd type="triangle"/>
          </a:ln>
        </p:spPr>
        <p:txBody>
          <a:bodyPr/>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4"/>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195"/>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3" fill="hold">
                                  <p:stCondLst>
                                    <p:cond delay="0"/>
                                  </p:stCondLst>
                                  <p:iterate type="el" backwards="0">
                                    <p:tmAbs val="0"/>
                                  </p:iterate>
                                  <p:childTnLst>
                                    <p:set>
                                      <p:cBhvr>
                                        <p:cTn id="12" fill="hold"/>
                                        <p:tgtEl>
                                          <p:spTgt spid="196"/>
                                        </p:tgtEl>
                                        <p:attrNameLst>
                                          <p:attrName>style.visibility</p:attrName>
                                        </p:attrNameLst>
                                      </p:cBhvr>
                                      <p:to>
                                        <p:strVal val="visible"/>
                                      </p:to>
                                    </p:set>
                                  </p:childTnLst>
                                </p:cTn>
                              </p:par>
                            </p:childTnLst>
                          </p:cTn>
                        </p:par>
                        <p:par>
                          <p:cTn id="13" fill="hold">
                            <p:stCondLst>
                              <p:cond delay="0"/>
                            </p:stCondLst>
                            <p:childTnLst>
                              <p:par>
                                <p:cTn id="14" presetClass="entr" nodeType="afterEffect" presetSubtype="0" presetID="1" grpId="4" fill="hold">
                                  <p:stCondLst>
                                    <p:cond delay="0"/>
                                  </p:stCondLst>
                                  <p:iterate type="el" backwards="0">
                                    <p:tmAbs val="0"/>
                                  </p:iterate>
                                  <p:childTnLst>
                                    <p:set>
                                      <p:cBhvr>
                                        <p:cTn id="15" fill="hold"/>
                                        <p:tgtEl>
                                          <p:spTgt spid="19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5" fill="hold">
                                  <p:stCondLst>
                                    <p:cond delay="0"/>
                                  </p:stCondLst>
                                  <p:iterate type="el" backwards="0">
                                    <p:tmAbs val="0"/>
                                  </p:iterate>
                                  <p:childTnLst>
                                    <p:set>
                                      <p:cBhvr>
                                        <p:cTn id="19" fill="hold"/>
                                        <p:tgtEl>
                                          <p:spTgt spid="212"/>
                                        </p:tgtEl>
                                        <p:attrNameLst>
                                          <p:attrName>style.visibility</p:attrName>
                                        </p:attrNameLst>
                                      </p:cBhvr>
                                      <p:to>
                                        <p:strVal val="visible"/>
                                      </p:to>
                                    </p:set>
                                  </p:childTnLst>
                                </p:cTn>
                              </p:par>
                            </p:childTnLst>
                          </p:cTn>
                        </p:par>
                        <p:par>
                          <p:cTn id="20" fill="hold">
                            <p:stCondLst>
                              <p:cond delay="0"/>
                            </p:stCondLst>
                            <p:childTnLst>
                              <p:par>
                                <p:cTn id="21" presetClass="entr" nodeType="afterEffect" presetSubtype="0" presetID="1" grpId="6" fill="hold">
                                  <p:stCondLst>
                                    <p:cond delay="0"/>
                                  </p:stCondLst>
                                  <p:iterate type="el" backwards="0">
                                    <p:tmAbs val="0"/>
                                  </p:iterate>
                                  <p:childTnLst>
                                    <p:set>
                                      <p:cBhvr>
                                        <p:cTn id="22" fill="hold"/>
                                        <p:tgtEl>
                                          <p:spTgt spid="222"/>
                                        </p:tgtEl>
                                        <p:attrNameLst>
                                          <p:attrName>style.visibility</p:attrName>
                                        </p:attrNameLst>
                                      </p:cBhvr>
                                      <p:to>
                                        <p:strVal val="visible"/>
                                      </p:to>
                                    </p:set>
                                  </p:childTnLst>
                                </p:cTn>
                              </p:par>
                            </p:childTnLst>
                          </p:cTn>
                        </p:par>
                        <p:par>
                          <p:cTn id="23" fill="hold">
                            <p:stCondLst>
                              <p:cond delay="0"/>
                            </p:stCondLst>
                            <p:childTnLst>
                              <p:par>
                                <p:cTn id="24" presetClass="entr" nodeType="afterEffect" presetSubtype="0" presetID="1" grpId="7" fill="hold">
                                  <p:stCondLst>
                                    <p:cond delay="0"/>
                                  </p:stCondLst>
                                  <p:iterate type="el" backwards="0">
                                    <p:tmAbs val="0"/>
                                  </p:iterate>
                                  <p:childTnLst>
                                    <p:set>
                                      <p:cBhvr>
                                        <p:cTn id="25" fill="hold"/>
                                        <p:tgtEl>
                                          <p:spTgt spid="221"/>
                                        </p:tgtEl>
                                        <p:attrNameLst>
                                          <p:attrName>style.visibility</p:attrName>
                                        </p:attrNameLst>
                                      </p:cBhvr>
                                      <p:to>
                                        <p:strVal val="visible"/>
                                      </p:to>
                                    </p:set>
                                  </p:childTnLst>
                                </p:cTn>
                              </p:par>
                            </p:childTnLst>
                          </p:cTn>
                        </p:par>
                        <p:par>
                          <p:cTn id="26" fill="hold">
                            <p:stCondLst>
                              <p:cond delay="0"/>
                            </p:stCondLst>
                            <p:childTnLst>
                              <p:par>
                                <p:cTn id="27" presetClass="entr" nodeType="afterEffect" presetSubtype="0" presetID="1" grpId="8" fill="hold">
                                  <p:stCondLst>
                                    <p:cond delay="0"/>
                                  </p:stCondLst>
                                  <p:iterate type="el" backwards="0">
                                    <p:tmAbs val="0"/>
                                  </p:iterate>
                                  <p:childTnLst>
                                    <p:set>
                                      <p:cBhvr>
                                        <p:cTn id="28" fill="hold"/>
                                        <p:tgtEl>
                                          <p:spTgt spid="220"/>
                                        </p:tgtEl>
                                        <p:attrNameLst>
                                          <p:attrName>style.visibility</p:attrName>
                                        </p:attrNameLst>
                                      </p:cBhvr>
                                      <p:to>
                                        <p:strVal val="visible"/>
                                      </p:to>
                                    </p:set>
                                  </p:childTnLst>
                                </p:cTn>
                              </p:par>
                            </p:childTnLst>
                          </p:cTn>
                        </p:par>
                        <p:par>
                          <p:cTn id="29" fill="hold">
                            <p:stCondLst>
                              <p:cond delay="0"/>
                            </p:stCondLst>
                            <p:childTnLst>
                              <p:par>
                                <p:cTn id="30" presetClass="entr" nodeType="afterEffect" presetSubtype="0" presetID="1" grpId="9" fill="hold">
                                  <p:stCondLst>
                                    <p:cond delay="0"/>
                                  </p:stCondLst>
                                  <p:iterate type="el" backwards="0">
                                    <p:tmAbs val="0"/>
                                  </p:iterate>
                                  <p:childTnLst>
                                    <p:set>
                                      <p:cBhvr>
                                        <p:cTn id="31" fill="hold"/>
                                        <p:tgtEl>
                                          <p:spTgt spid="198"/>
                                        </p:tgtEl>
                                        <p:attrNameLst>
                                          <p:attrName>style.visibility</p:attrName>
                                        </p:attrNameLst>
                                      </p:cBhvr>
                                      <p:to>
                                        <p:strVal val="visible"/>
                                      </p:to>
                                    </p:set>
                                  </p:childTnLst>
                                </p:cTn>
                              </p:par>
                            </p:childTnLst>
                          </p:cTn>
                        </p:par>
                        <p:par>
                          <p:cTn id="32" fill="hold">
                            <p:stCondLst>
                              <p:cond delay="0"/>
                            </p:stCondLst>
                            <p:childTnLst>
                              <p:par>
                                <p:cTn id="33" presetClass="entr" nodeType="afterEffect" presetSubtype="0" presetID="1" grpId="10" fill="hold">
                                  <p:stCondLst>
                                    <p:cond delay="0"/>
                                  </p:stCondLst>
                                  <p:iterate type="el" backwards="0">
                                    <p:tmAbs val="0"/>
                                  </p:iterate>
                                  <p:childTnLst>
                                    <p:set>
                                      <p:cBhvr>
                                        <p:cTn id="34" fill="hold"/>
                                        <p:tgtEl>
                                          <p:spTgt spid="232"/>
                                        </p:tgtEl>
                                        <p:attrNameLst>
                                          <p:attrName>style.visibility</p:attrName>
                                        </p:attrNameLst>
                                      </p:cBhvr>
                                      <p:to>
                                        <p:strVal val="visible"/>
                                      </p:to>
                                    </p:set>
                                  </p:childTnLst>
                                </p:cTn>
                              </p:par>
                            </p:childTnLst>
                          </p:cTn>
                        </p:par>
                        <p:par>
                          <p:cTn id="35" fill="hold">
                            <p:stCondLst>
                              <p:cond delay="0"/>
                            </p:stCondLst>
                            <p:childTnLst>
                              <p:par>
                                <p:cTn id="36" presetClass="entr" nodeType="afterEffect" presetSubtype="0" presetID="1" grpId="11" fill="hold">
                                  <p:stCondLst>
                                    <p:cond delay="0"/>
                                  </p:stCondLst>
                                  <p:iterate type="el" backwards="0">
                                    <p:tmAbs val="0"/>
                                  </p:iterate>
                                  <p:childTnLst>
                                    <p:set>
                                      <p:cBhvr>
                                        <p:cTn id="37" fill="hold"/>
                                        <p:tgtEl>
                                          <p:spTgt spid="233"/>
                                        </p:tgtEl>
                                        <p:attrNameLst>
                                          <p:attrName>style.visibility</p:attrName>
                                        </p:attrNameLst>
                                      </p:cBhvr>
                                      <p:to>
                                        <p:strVal val="visible"/>
                                      </p:to>
                                    </p:set>
                                  </p:childTnLst>
                                </p:cTn>
                              </p:par>
                            </p:childTnLst>
                          </p:cTn>
                        </p:par>
                        <p:par>
                          <p:cTn id="38" fill="hold">
                            <p:stCondLst>
                              <p:cond delay="0"/>
                            </p:stCondLst>
                            <p:childTnLst>
                              <p:par>
                                <p:cTn id="39" presetClass="entr" nodeType="afterEffect" presetSubtype="0" presetID="1" grpId="12" fill="hold">
                                  <p:stCondLst>
                                    <p:cond delay="0"/>
                                  </p:stCondLst>
                                  <p:iterate type="el" backwards="0">
                                    <p:tmAbs val="0"/>
                                  </p:iterate>
                                  <p:childTnLst>
                                    <p:set>
                                      <p:cBhvr>
                                        <p:cTn id="40" fill="hold"/>
                                        <p:tgtEl>
                                          <p:spTgt spid="245"/>
                                        </p:tgtEl>
                                        <p:attrNameLst>
                                          <p:attrName>style.visibility</p:attrName>
                                        </p:attrNameLst>
                                      </p:cBhvr>
                                      <p:to>
                                        <p:strVal val="visible"/>
                                      </p:to>
                                    </p:set>
                                  </p:childTnLst>
                                </p:cTn>
                              </p:par>
                            </p:childTnLst>
                          </p:cTn>
                        </p:par>
                        <p:par>
                          <p:cTn id="41" fill="hold">
                            <p:stCondLst>
                              <p:cond delay="0"/>
                            </p:stCondLst>
                            <p:childTnLst>
                              <p:par>
                                <p:cTn id="42" presetClass="entr" nodeType="afterEffect" presetSubtype="0" presetID="1" grpId="13" fill="hold">
                                  <p:stCondLst>
                                    <p:cond delay="0"/>
                                  </p:stCondLst>
                                  <p:iterate type="el" backwards="0">
                                    <p:tmAbs val="0"/>
                                  </p:iterate>
                                  <p:childTnLst>
                                    <p:set>
                                      <p:cBhvr>
                                        <p:cTn id="43" fill="hold"/>
                                        <p:tgtEl>
                                          <p:spTgt spid="246"/>
                                        </p:tgtEl>
                                        <p:attrNameLst>
                                          <p:attrName>style.visibility</p:attrName>
                                        </p:attrNameLst>
                                      </p:cBhvr>
                                      <p:to>
                                        <p:strVal val="visible"/>
                                      </p:to>
                                    </p:set>
                                  </p:childTnLst>
                                </p:cTn>
                              </p:par>
                            </p:childTnLst>
                          </p:cTn>
                        </p:par>
                        <p:par>
                          <p:cTn id="44" fill="hold">
                            <p:stCondLst>
                              <p:cond delay="0"/>
                            </p:stCondLst>
                            <p:childTnLst>
                              <p:par>
                                <p:cTn id="45" presetClass="entr" nodeType="afterEffect" presetSubtype="0" presetID="1" grpId="14" fill="hold">
                                  <p:stCondLst>
                                    <p:cond delay="0"/>
                                  </p:stCondLst>
                                  <p:iterate type="el" backwards="0">
                                    <p:tmAbs val="0"/>
                                  </p:iterate>
                                  <p:childTnLst>
                                    <p:set>
                                      <p:cBhvr>
                                        <p:cTn id="46" fill="hold"/>
                                        <p:tgtEl>
                                          <p:spTgt spid="234"/>
                                        </p:tgtEl>
                                        <p:attrNameLst>
                                          <p:attrName>style.visibility</p:attrName>
                                        </p:attrNameLst>
                                      </p:cBhvr>
                                      <p:to>
                                        <p:strVal val="visible"/>
                                      </p:to>
                                    </p:set>
                                  </p:childTnLst>
                                </p:cTn>
                              </p:par>
                            </p:childTnLst>
                          </p:cTn>
                        </p:par>
                        <p:par>
                          <p:cTn id="47" fill="hold">
                            <p:stCondLst>
                              <p:cond delay="0"/>
                            </p:stCondLst>
                            <p:childTnLst>
                              <p:par>
                                <p:cTn id="48" presetClass="entr" nodeType="afterEffect" presetSubtype="0" presetID="1" grpId="15" fill="hold">
                                  <p:stCondLst>
                                    <p:cond delay="0"/>
                                  </p:stCondLst>
                                  <p:iterate type="el" backwards="0">
                                    <p:tmAbs val="0"/>
                                  </p:iterate>
                                  <p:childTnLst>
                                    <p:set>
                                      <p:cBhvr>
                                        <p:cTn id="49" fill="hold"/>
                                        <p:tgtEl>
                                          <p:spTgt spid="202"/>
                                        </p:tgtEl>
                                        <p:attrNameLst>
                                          <p:attrName>style.visibility</p:attrName>
                                        </p:attrNameLst>
                                      </p:cBhvr>
                                      <p:to>
                                        <p:strVal val="visible"/>
                                      </p:to>
                                    </p:set>
                                  </p:childTnLst>
                                </p:cTn>
                              </p:par>
                            </p:childTnLst>
                          </p:cTn>
                        </p:par>
                        <p:par>
                          <p:cTn id="50" fill="hold">
                            <p:stCondLst>
                              <p:cond delay="0"/>
                            </p:stCondLst>
                            <p:childTnLst>
                              <p:par>
                                <p:cTn id="51" presetClass="entr" nodeType="afterEffect" presetSubtype="0" presetID="1" grpId="16" fill="hold">
                                  <p:stCondLst>
                                    <p:cond delay="0"/>
                                  </p:stCondLst>
                                  <p:iterate type="el" backwards="0">
                                    <p:tmAbs val="0"/>
                                  </p:iterate>
                                  <p:childTnLst>
                                    <p:set>
                                      <p:cBhvr>
                                        <p:cTn id="52" fill="hold"/>
                                        <p:tgtEl>
                                          <p:spTgt spid="24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Class="entr" nodeType="clickEffect" presetSubtype="0" presetID="1" grpId="17" fill="hold">
                                  <p:stCondLst>
                                    <p:cond delay="0"/>
                                  </p:stCondLst>
                                  <p:iterate type="el" backwards="0">
                                    <p:tmAbs val="0"/>
                                  </p:iterate>
                                  <p:childTnLst>
                                    <p:set>
                                      <p:cBhvr>
                                        <p:cTn id="56" fill="hold"/>
                                        <p:tgtEl>
                                          <p:spTgt spid="219"/>
                                        </p:tgtEl>
                                        <p:attrNameLst>
                                          <p:attrName>style.visibility</p:attrName>
                                        </p:attrNameLst>
                                      </p:cBhvr>
                                      <p:to>
                                        <p:strVal val="visible"/>
                                      </p:to>
                                    </p:set>
                                  </p:childTnLst>
                                </p:cTn>
                              </p:par>
                            </p:childTnLst>
                          </p:cTn>
                        </p:par>
                        <p:par>
                          <p:cTn id="57" fill="hold">
                            <p:stCondLst>
                              <p:cond delay="0"/>
                            </p:stCondLst>
                            <p:childTnLst>
                              <p:par>
                                <p:cTn id="58" presetClass="entr" nodeType="afterEffect" presetSubtype="0" presetID="1" grpId="18" fill="hold">
                                  <p:stCondLst>
                                    <p:cond delay="0"/>
                                  </p:stCondLst>
                                  <p:iterate type="el" backwards="0">
                                    <p:tmAbs val="0"/>
                                  </p:iterate>
                                  <p:childTnLst>
                                    <p:set>
                                      <p:cBhvr>
                                        <p:cTn id="59" fill="hold"/>
                                        <p:tgtEl>
                                          <p:spTgt spid="23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Class="entr" nodeType="clickEffect" presetSubtype="0" presetID="1" grpId="19" fill="hold">
                                  <p:stCondLst>
                                    <p:cond delay="0"/>
                                  </p:stCondLst>
                                  <p:iterate type="el" backwards="0">
                                    <p:tmAbs val="0"/>
                                  </p:iterate>
                                  <p:childTnLst>
                                    <p:set>
                                      <p:cBhvr>
                                        <p:cTn id="63" fill="hold"/>
                                        <p:tgtEl>
                                          <p:spTgt spid="213"/>
                                        </p:tgtEl>
                                        <p:attrNameLst>
                                          <p:attrName>style.visibility</p:attrName>
                                        </p:attrNameLst>
                                      </p:cBhvr>
                                      <p:to>
                                        <p:strVal val="visible"/>
                                      </p:to>
                                    </p:set>
                                  </p:childTnLst>
                                </p:cTn>
                              </p:par>
                            </p:childTnLst>
                          </p:cTn>
                        </p:par>
                        <p:par>
                          <p:cTn id="64" fill="hold">
                            <p:stCondLst>
                              <p:cond delay="0"/>
                            </p:stCondLst>
                            <p:childTnLst>
                              <p:par>
                                <p:cTn id="65" presetClass="entr" nodeType="afterEffect" presetSubtype="0" presetID="1" grpId="20" fill="hold">
                                  <p:stCondLst>
                                    <p:cond delay="0"/>
                                  </p:stCondLst>
                                  <p:iterate type="el" backwards="0">
                                    <p:tmAbs val="0"/>
                                  </p:iterate>
                                  <p:childTnLst>
                                    <p:set>
                                      <p:cBhvr>
                                        <p:cTn id="66" fill="hold"/>
                                        <p:tgtEl>
                                          <p:spTgt spid="235"/>
                                        </p:tgtEl>
                                        <p:attrNameLst>
                                          <p:attrName>style.visibility</p:attrName>
                                        </p:attrNameLst>
                                      </p:cBhvr>
                                      <p:to>
                                        <p:strVal val="visible"/>
                                      </p:to>
                                    </p:set>
                                  </p:childTnLst>
                                </p:cTn>
                              </p:par>
                            </p:childTnLst>
                          </p:cTn>
                        </p:par>
                        <p:par>
                          <p:cTn id="67" fill="hold">
                            <p:stCondLst>
                              <p:cond delay="0"/>
                            </p:stCondLst>
                            <p:childTnLst>
                              <p:par>
                                <p:cTn id="68" presetClass="entr" nodeType="afterEffect" presetSubtype="0" presetID="1" grpId="21" fill="hold">
                                  <p:stCondLst>
                                    <p:cond delay="0"/>
                                  </p:stCondLst>
                                  <p:iterate type="el" backwards="0">
                                    <p:tmAbs val="0"/>
                                  </p:iterate>
                                  <p:childTnLst>
                                    <p:set>
                                      <p:cBhvr>
                                        <p:cTn id="69" fill="hold"/>
                                        <p:tgtEl>
                                          <p:spTgt spid="236"/>
                                        </p:tgtEl>
                                        <p:attrNameLst>
                                          <p:attrName>style.visibility</p:attrName>
                                        </p:attrNameLst>
                                      </p:cBhvr>
                                      <p:to>
                                        <p:strVal val="visible"/>
                                      </p:to>
                                    </p:set>
                                  </p:childTnLst>
                                </p:cTn>
                              </p:par>
                            </p:childTnLst>
                          </p:cTn>
                        </p:par>
                        <p:par>
                          <p:cTn id="70" fill="hold">
                            <p:stCondLst>
                              <p:cond delay="0"/>
                            </p:stCondLst>
                            <p:childTnLst>
                              <p:par>
                                <p:cTn id="71" presetClass="entr" nodeType="afterEffect" presetSubtype="0" presetID="1" grpId="22" fill="hold">
                                  <p:stCondLst>
                                    <p:cond delay="0"/>
                                  </p:stCondLst>
                                  <p:iterate type="el" backwards="0">
                                    <p:tmAbs val="0"/>
                                  </p:iterate>
                                  <p:childTnLst>
                                    <p:set>
                                      <p:cBhvr>
                                        <p:cTn id="72" fill="hold"/>
                                        <p:tgtEl>
                                          <p:spTgt spid="218"/>
                                        </p:tgtEl>
                                        <p:attrNameLst>
                                          <p:attrName>style.visibility</p:attrName>
                                        </p:attrNameLst>
                                      </p:cBhvr>
                                      <p:to>
                                        <p:strVal val="visible"/>
                                      </p:to>
                                    </p:set>
                                  </p:childTnLst>
                                </p:cTn>
                              </p:par>
                            </p:childTnLst>
                          </p:cTn>
                        </p:par>
                        <p:par>
                          <p:cTn id="73" fill="hold">
                            <p:stCondLst>
                              <p:cond delay="0"/>
                            </p:stCondLst>
                            <p:childTnLst>
                              <p:par>
                                <p:cTn id="74" presetClass="entr" nodeType="afterEffect" presetSubtype="0" presetID="1" grpId="23" fill="hold">
                                  <p:stCondLst>
                                    <p:cond delay="0"/>
                                  </p:stCondLst>
                                  <p:iterate type="el" backwards="0">
                                    <p:tmAbs val="0"/>
                                  </p:iterate>
                                  <p:childTnLst>
                                    <p:set>
                                      <p:cBhvr>
                                        <p:cTn id="75" fill="hold"/>
                                        <p:tgtEl>
                                          <p:spTgt spid="237"/>
                                        </p:tgtEl>
                                        <p:attrNameLst>
                                          <p:attrName>style.visibility</p:attrName>
                                        </p:attrNameLst>
                                      </p:cBhvr>
                                      <p:to>
                                        <p:strVal val="visible"/>
                                      </p:to>
                                    </p:set>
                                  </p:childTnLst>
                                </p:cTn>
                              </p:par>
                            </p:childTnLst>
                          </p:cTn>
                        </p:par>
                        <p:par>
                          <p:cTn id="76" fill="hold">
                            <p:stCondLst>
                              <p:cond delay="0"/>
                            </p:stCondLst>
                            <p:childTnLst>
                              <p:par>
                                <p:cTn id="77" presetClass="entr" nodeType="afterEffect" presetSubtype="0" presetID="1" grpId="24" fill="hold">
                                  <p:stCondLst>
                                    <p:cond delay="0"/>
                                  </p:stCondLst>
                                  <p:iterate type="el" backwards="0">
                                    <p:tmAbs val="0"/>
                                  </p:iterate>
                                  <p:childTnLst>
                                    <p:set>
                                      <p:cBhvr>
                                        <p:cTn id="78" fill="hold"/>
                                        <p:tgtEl>
                                          <p:spTgt spid="238"/>
                                        </p:tgtEl>
                                        <p:attrNameLst>
                                          <p:attrName>style.visibility</p:attrName>
                                        </p:attrNameLst>
                                      </p:cBhvr>
                                      <p:to>
                                        <p:strVal val="visible"/>
                                      </p:to>
                                    </p:set>
                                  </p:childTnLst>
                                </p:cTn>
                              </p:par>
                            </p:childTnLst>
                          </p:cTn>
                        </p:par>
                        <p:par>
                          <p:cTn id="79" fill="hold">
                            <p:stCondLst>
                              <p:cond delay="0"/>
                            </p:stCondLst>
                            <p:childTnLst>
                              <p:par>
                                <p:cTn id="80" presetClass="entr" nodeType="afterEffect" presetSubtype="0" presetID="1" grpId="25" fill="hold">
                                  <p:stCondLst>
                                    <p:cond delay="0"/>
                                  </p:stCondLst>
                                  <p:iterate type="el" backwards="0">
                                    <p:tmAbs val="0"/>
                                  </p:iterate>
                                  <p:childTnLst>
                                    <p:set>
                                      <p:cBhvr>
                                        <p:cTn id="81" fill="hold"/>
                                        <p:tgtEl>
                                          <p:spTgt spid="241"/>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Class="entr" nodeType="clickEffect" presetSubtype="0" presetID="1" grpId="26" fill="hold">
                                  <p:stCondLst>
                                    <p:cond delay="0"/>
                                  </p:stCondLst>
                                  <p:iterate type="el" backwards="0">
                                    <p:tmAbs val="0"/>
                                  </p:iterate>
                                  <p:childTnLst>
                                    <p:set>
                                      <p:cBhvr>
                                        <p:cTn id="85" fill="hold"/>
                                        <p:tgtEl>
                                          <p:spTgt spid="215"/>
                                        </p:tgtEl>
                                        <p:attrNameLst>
                                          <p:attrName>style.visibility</p:attrName>
                                        </p:attrNameLst>
                                      </p:cBhvr>
                                      <p:to>
                                        <p:strVal val="visible"/>
                                      </p:to>
                                    </p:set>
                                  </p:childTnLst>
                                </p:cTn>
                              </p:par>
                            </p:childTnLst>
                          </p:cTn>
                        </p:par>
                        <p:par>
                          <p:cTn id="86" fill="hold">
                            <p:stCondLst>
                              <p:cond delay="0"/>
                            </p:stCondLst>
                            <p:childTnLst>
                              <p:par>
                                <p:cTn id="87" presetClass="entr" nodeType="afterEffect" presetSubtype="0" presetID="1" grpId="27" fill="hold">
                                  <p:stCondLst>
                                    <p:cond delay="0"/>
                                  </p:stCondLst>
                                  <p:iterate type="el" backwards="0">
                                    <p:tmAbs val="0"/>
                                  </p:iterate>
                                  <p:childTnLst>
                                    <p:set>
                                      <p:cBhvr>
                                        <p:cTn id="88" fill="hold"/>
                                        <p:tgtEl>
                                          <p:spTgt spid="244"/>
                                        </p:tgtEl>
                                        <p:attrNameLst>
                                          <p:attrName>style.visibility</p:attrName>
                                        </p:attrNameLst>
                                      </p:cBhvr>
                                      <p:to>
                                        <p:strVal val="visible"/>
                                      </p:to>
                                    </p:set>
                                  </p:childTnLst>
                                </p:cTn>
                              </p:par>
                            </p:childTnLst>
                          </p:cTn>
                        </p:par>
                        <p:par>
                          <p:cTn id="89" fill="hold">
                            <p:stCondLst>
                              <p:cond delay="0"/>
                            </p:stCondLst>
                            <p:childTnLst>
                              <p:par>
                                <p:cTn id="90" presetClass="entr" nodeType="afterEffect" presetSubtype="0" presetID="1" grpId="28" fill="hold">
                                  <p:stCondLst>
                                    <p:cond delay="0"/>
                                  </p:stCondLst>
                                  <p:iterate type="el" backwards="0">
                                    <p:tmAbs val="0"/>
                                  </p:iterate>
                                  <p:childTnLst>
                                    <p:set>
                                      <p:cBhvr>
                                        <p:cTn id="91" fill="hold"/>
                                        <p:tgtEl>
                                          <p:spTgt spid="240"/>
                                        </p:tgtEl>
                                        <p:attrNameLst>
                                          <p:attrName>style.visibility</p:attrName>
                                        </p:attrNameLst>
                                      </p:cBhvr>
                                      <p:to>
                                        <p:strVal val="visible"/>
                                      </p:to>
                                    </p:set>
                                  </p:childTnLst>
                                </p:cTn>
                              </p:par>
                            </p:childTnLst>
                          </p:cTn>
                        </p:par>
                        <p:par>
                          <p:cTn id="92" fill="hold">
                            <p:stCondLst>
                              <p:cond delay="0"/>
                            </p:stCondLst>
                            <p:childTnLst>
                              <p:par>
                                <p:cTn id="93" presetClass="entr" nodeType="afterEffect" presetSubtype="0" presetID="1" grpId="29" fill="hold">
                                  <p:stCondLst>
                                    <p:cond delay="0"/>
                                  </p:stCondLst>
                                  <p:iterate type="el" backwards="0">
                                    <p:tmAbs val="0"/>
                                  </p:iterate>
                                  <p:childTnLst>
                                    <p:set>
                                      <p:cBhvr>
                                        <p:cTn id="94" fill="hold"/>
                                        <p:tgtEl>
                                          <p:spTgt spid="21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Class="entr" nodeType="clickEffect" presetSubtype="0" presetID="1" grpId="30" fill="hold">
                                  <p:stCondLst>
                                    <p:cond delay="0"/>
                                  </p:stCondLst>
                                  <p:iterate type="el" backwards="0">
                                    <p:tmAbs val="0"/>
                                  </p:iterate>
                                  <p:childTnLst>
                                    <p:set>
                                      <p:cBhvr>
                                        <p:cTn id="98" fill="hold"/>
                                        <p:tgtEl>
                                          <p:spTgt spid="242"/>
                                        </p:tgtEl>
                                        <p:attrNameLst>
                                          <p:attrName>style.visibility</p:attrName>
                                        </p:attrNameLst>
                                      </p:cBhvr>
                                      <p:to>
                                        <p:strVal val="visible"/>
                                      </p:to>
                                    </p:set>
                                  </p:childTnLst>
                                </p:cTn>
                              </p:par>
                            </p:childTnLst>
                          </p:cTn>
                        </p:par>
                        <p:par>
                          <p:cTn id="99" fill="hold">
                            <p:stCondLst>
                              <p:cond delay="0"/>
                            </p:stCondLst>
                            <p:childTnLst>
                              <p:par>
                                <p:cTn id="100" presetClass="entr" nodeType="afterEffect" presetSubtype="0" presetID="1" grpId="31" fill="hold">
                                  <p:stCondLst>
                                    <p:cond delay="0"/>
                                  </p:stCondLst>
                                  <p:iterate type="el" backwards="0">
                                    <p:tmAbs val="0"/>
                                  </p:iterate>
                                  <p:childTnLst>
                                    <p:set>
                                      <p:cBhvr>
                                        <p:cTn id="101" fill="hold"/>
                                        <p:tgtEl>
                                          <p:spTgt spid="217"/>
                                        </p:tgtEl>
                                        <p:attrNameLst>
                                          <p:attrName>style.visibility</p:attrName>
                                        </p:attrNameLst>
                                      </p:cBhvr>
                                      <p:to>
                                        <p:strVal val="visible"/>
                                      </p:to>
                                    </p:set>
                                  </p:childTnLst>
                                </p:cTn>
                              </p:par>
                            </p:childTnLst>
                          </p:cTn>
                        </p:par>
                        <p:par>
                          <p:cTn id="102" fill="hold">
                            <p:stCondLst>
                              <p:cond delay="0"/>
                            </p:stCondLst>
                            <p:childTnLst>
                              <p:par>
                                <p:cTn id="103" presetClass="entr" nodeType="afterEffect" presetSubtype="0" presetID="1" grpId="32" fill="hold">
                                  <p:stCondLst>
                                    <p:cond delay="0"/>
                                  </p:stCondLst>
                                  <p:iterate type="el" backwards="0">
                                    <p:tmAbs val="0"/>
                                  </p:iterate>
                                  <p:childTnLst>
                                    <p:set>
                                      <p:cBhvr>
                                        <p:cTn id="104" fill="hold"/>
                                        <p:tgtEl>
                                          <p:spTgt spid="24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Class="entr" nodeType="clickEffect" presetSubtype="0" presetID="1" grpId="33" fill="hold">
                                  <p:stCondLst>
                                    <p:cond delay="0"/>
                                  </p:stCondLst>
                                  <p:iterate type="el" backwards="0">
                                    <p:tmAbs val="0"/>
                                  </p:iterate>
                                  <p:childTnLst>
                                    <p:set>
                                      <p:cBhvr>
                                        <p:cTn id="108" fill="hold"/>
                                        <p:tgtEl>
                                          <p:spTgt spid="228"/>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Class="entr" nodeType="clickEffect" presetSubtype="0" presetID="1" grpId="34" fill="hold">
                                  <p:stCondLst>
                                    <p:cond delay="0"/>
                                  </p:stCondLst>
                                  <p:iterate type="el" backwards="0">
                                    <p:tmAbs val="0"/>
                                  </p:iterate>
                                  <p:childTnLst>
                                    <p:set>
                                      <p:cBhvr>
                                        <p:cTn id="112" fill="hold"/>
                                        <p:tgtEl>
                                          <p:spTgt spid="22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Class="entr" nodeType="clickEffect" presetSubtype="0" presetID="1" grpId="35" fill="hold">
                                  <p:stCondLst>
                                    <p:cond delay="0"/>
                                  </p:stCondLst>
                                  <p:iterate type="el" backwards="0">
                                    <p:tmAbs val="0"/>
                                  </p:iterate>
                                  <p:childTnLst>
                                    <p:set>
                                      <p:cBhvr>
                                        <p:cTn id="116" fill="hold"/>
                                        <p:tgtEl>
                                          <p:spTgt spid="2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5" grpId="20"/>
      <p:bldP build="whole" bldLvl="1" animBg="1" rev="0" advAuto="0" spid="233" grpId="11"/>
      <p:bldP build="whole" bldLvl="1" animBg="1" rev="0" advAuto="0" spid="222" grpId="6"/>
      <p:bldP build="whole" bldLvl="1" animBg="1" rev="0" advAuto="0" spid="242" grpId="30"/>
      <p:bldP build="whole" bldLvl="1" animBg="1" rev="0" advAuto="0" spid="219" grpId="17"/>
      <p:bldP build="whole" bldLvl="1" animBg="1" rev="0" advAuto="0" spid="221" grpId="7"/>
      <p:bldP build="whole" bldLvl="1" animBg="1" rev="0" advAuto="0" spid="234" grpId="14"/>
      <p:bldP build="whole" bldLvl="1" animBg="1" rev="0" advAuto="0" spid="195" grpId="2"/>
      <p:bldP build="whole" bldLvl="1" animBg="1" rev="0" advAuto="0" spid="247" grpId="16"/>
      <p:bldP build="whole" bldLvl="1" animBg="1" rev="0" advAuto="0" spid="243" grpId="32"/>
      <p:bldP build="whole" bldLvl="1" animBg="1" rev="0" advAuto="0" spid="215" grpId="26"/>
      <p:bldP build="whole" bldLvl="1" animBg="1" rev="0" advAuto="0" spid="198" grpId="9"/>
      <p:bldP build="whole" bldLvl="1" animBg="1" rev="0" advAuto="0" spid="238" grpId="24"/>
      <p:bldP build="whole" bldLvl="1" animBg="1" rev="0" advAuto="0" spid="244" grpId="27"/>
      <p:bldP build="whole" bldLvl="1" animBg="1" rev="0" advAuto="0" spid="202" grpId="15"/>
      <p:bldP build="whole" bldLvl="1" animBg="1" rev="0" advAuto="0" spid="245" grpId="12"/>
      <p:bldP build="whole" bldLvl="1" animBg="1" rev="0" advAuto="0" spid="246" grpId="13"/>
      <p:bldP build="whole" bldLvl="1" animBg="1" rev="0" advAuto="0" spid="212" grpId="5"/>
      <p:bldP build="whole" bldLvl="1" animBg="1" rev="0" advAuto="0" spid="229" grpId="34"/>
      <p:bldP build="whole" bldLvl="1" animBg="1" rev="0" advAuto="0" spid="196" grpId="3"/>
      <p:bldP build="whole" bldLvl="1" animBg="1" rev="0" advAuto="0" spid="213" grpId="19"/>
      <p:bldP build="whole" bldLvl="1" animBg="1" rev="0" advAuto="0" spid="228" grpId="33"/>
      <p:bldP build="whole" bldLvl="1" animBg="1" rev="0" advAuto="0" spid="232" grpId="10"/>
      <p:bldP build="whole" bldLvl="1" animBg="1" rev="0" advAuto="0" spid="216" grpId="29"/>
      <p:bldP build="whole" bldLvl="1" animBg="1" rev="0" advAuto="0" spid="217" grpId="31"/>
      <p:bldP build="whole" bldLvl="1" animBg="1" rev="0" advAuto="0" spid="194" grpId="1"/>
      <p:bldP build="whole" bldLvl="1" animBg="1" rev="0" advAuto="0" spid="227" grpId="35"/>
      <p:bldP build="whole" bldLvl="1" animBg="1" rev="0" advAuto="0" spid="239" grpId="18"/>
      <p:bldP build="whole" bldLvl="1" animBg="1" rev="0" advAuto="0" spid="218" grpId="22"/>
      <p:bldP build="whole" bldLvl="1" animBg="1" rev="0" advAuto="0" spid="197" grpId="4"/>
      <p:bldP build="whole" bldLvl="1" animBg="1" rev="0" advAuto="0" spid="241" grpId="25"/>
      <p:bldP build="whole" bldLvl="1" animBg="1" rev="0" advAuto="0" spid="237" grpId="23"/>
      <p:bldP build="whole" bldLvl="1" animBg="1" rev="0" advAuto="0" spid="220" grpId="8"/>
      <p:bldP build="whole" bldLvl="1" animBg="1" rev="0" advAuto="0" spid="236" grpId="21"/>
      <p:bldP build="whole" bldLvl="1" animBg="1" rev="0" advAuto="0" spid="240" grpId="28"/>
    </p:bldLst>
  </p:timing>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