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6" r:id="rId9"/>
    <p:sldId id="279" r:id="rId10"/>
    <p:sldId id="280" r:id="rId11"/>
    <p:sldId id="281" r:id="rId12"/>
    <p:sldId id="283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2" r:id="rId22"/>
    <p:sldId id="293" r:id="rId23"/>
    <p:sldId id="294" r:id="rId24"/>
    <p:sldId id="295" r:id="rId25"/>
    <p:sldId id="297" r:id="rId26"/>
    <p:sldId id="296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275" r:id="rId39"/>
    <p:sldId id="30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63428-1F24-4BF7-9727-43323BE5CA9E}" type="datetimeFigureOut">
              <a:rPr lang="en-CA" smtClean="0"/>
              <a:pPr/>
              <a:t>25/11/2013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DE0FB-AB44-4FEB-B0F5-8117775ED4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3787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984-22B1-4E11-A02B-DA929E23E936}" type="datetimeFigureOut">
              <a:rPr lang="en-CA" smtClean="0"/>
              <a:pPr/>
              <a:t>25/11/2013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A45599-0C8D-43F8-8239-E56191027AE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984-22B1-4E11-A02B-DA929E23E936}" type="datetimeFigureOut">
              <a:rPr lang="en-CA" smtClean="0"/>
              <a:pPr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5599-0C8D-43F8-8239-E56191027AE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8A45599-0C8D-43F8-8239-E56191027AE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984-22B1-4E11-A02B-DA929E23E936}" type="datetimeFigureOut">
              <a:rPr lang="en-CA" smtClean="0"/>
              <a:pPr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984-22B1-4E11-A02B-DA929E23E936}" type="datetimeFigureOut">
              <a:rPr lang="en-CA" smtClean="0"/>
              <a:pPr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8A45599-0C8D-43F8-8239-E56191027AE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984-22B1-4E11-A02B-DA929E23E936}" type="datetimeFigureOut">
              <a:rPr lang="en-CA" smtClean="0"/>
              <a:pPr/>
              <a:t>25/11/2013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A45599-0C8D-43F8-8239-E56191027AE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5293984-22B1-4E11-A02B-DA929E23E936}" type="datetimeFigureOut">
              <a:rPr lang="en-CA" smtClean="0"/>
              <a:pPr/>
              <a:t>25/11/2013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5599-0C8D-43F8-8239-E56191027AE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984-22B1-4E11-A02B-DA929E23E936}" type="datetimeFigureOut">
              <a:rPr lang="en-CA" smtClean="0"/>
              <a:pPr/>
              <a:t>25/11/2013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CA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8A45599-0C8D-43F8-8239-E56191027AE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984-22B1-4E11-A02B-DA929E23E936}" type="datetimeFigureOut">
              <a:rPr lang="en-CA" smtClean="0"/>
              <a:pPr/>
              <a:t>25/11/2013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8A45599-0C8D-43F8-8239-E56191027AE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984-22B1-4E11-A02B-DA929E23E936}" type="datetimeFigureOut">
              <a:rPr lang="en-CA" smtClean="0"/>
              <a:pPr/>
              <a:t>25/11/2013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A45599-0C8D-43F8-8239-E56191027AE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A45599-0C8D-43F8-8239-E56191027AE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984-22B1-4E11-A02B-DA929E23E936}" type="datetimeFigureOut">
              <a:rPr lang="en-CA" smtClean="0"/>
              <a:pPr/>
              <a:t>25/11/2013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8A45599-0C8D-43F8-8239-E56191027AE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5293984-22B1-4E11-A02B-DA929E23E936}" type="datetimeFigureOut">
              <a:rPr lang="en-CA" smtClean="0"/>
              <a:pPr/>
              <a:t>25/11/2013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5293984-22B1-4E11-A02B-DA929E23E936}" type="datetimeFigureOut">
              <a:rPr lang="en-CA" smtClean="0"/>
              <a:pPr/>
              <a:t>25/11/2013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A45599-0C8D-43F8-8239-E56191027AE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645024"/>
            <a:ext cx="64008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CA" dirty="0" smtClean="0"/>
              <a:t>Tutorial </a:t>
            </a:r>
            <a:r>
              <a:rPr lang="en-CA" dirty="0" smtClean="0"/>
              <a:t>by:</a:t>
            </a:r>
          </a:p>
          <a:p>
            <a:pPr>
              <a:spcBef>
                <a:spcPts val="0"/>
              </a:spcBef>
            </a:pPr>
            <a:endParaRPr lang="en-CA" dirty="0" smtClean="0"/>
          </a:p>
          <a:p>
            <a:pPr>
              <a:spcBef>
                <a:spcPts val="0"/>
              </a:spcBef>
            </a:pPr>
            <a:r>
              <a:rPr lang="en-CA" dirty="0" smtClean="0"/>
              <a:t>Karamdip Binning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CK Calorie Tracker</a:t>
            </a:r>
            <a:endParaRPr lang="en-CA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91880" y="2156922"/>
            <a:ext cx="1835150" cy="132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525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Insert Person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248472" cy="4572000"/>
          </a:xfrm>
        </p:spPr>
        <p:txBody>
          <a:bodyPr/>
          <a:lstStyle/>
          <a:p>
            <a:r>
              <a:rPr lang="en-CA" dirty="0" smtClean="0"/>
              <a:t>Enter all required information into the fields and select options by clicking</a:t>
            </a:r>
          </a:p>
          <a:p>
            <a:endParaRPr lang="en-CA" dirty="0" smtClean="0"/>
          </a:p>
          <a:p>
            <a:r>
              <a:rPr lang="en-CA" dirty="0" smtClean="0"/>
              <a:t>Click “Add” button to create person</a:t>
            </a:r>
            <a:endParaRPr lang="en-CA" dirty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29124" y="1871436"/>
            <a:ext cx="4357717" cy="3937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Insert Person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248472" cy="4572000"/>
          </a:xfrm>
        </p:spPr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Person is created!</a:t>
            </a:r>
            <a:endParaRPr lang="en-CA" dirty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8992" y="1699397"/>
            <a:ext cx="5357850" cy="4221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Sign in as Person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8822214" cy="4572000"/>
          </a:xfrm>
        </p:spPr>
        <p:txBody>
          <a:bodyPr/>
          <a:lstStyle/>
          <a:p>
            <a:pPr>
              <a:buNone/>
            </a:pPr>
            <a:r>
              <a:rPr lang="en-CA" u="sng" dirty="0" smtClean="0"/>
              <a:t>SIGN IN FEATURES</a:t>
            </a:r>
          </a:p>
          <a:p>
            <a:pPr>
              <a:buNone/>
            </a:pPr>
            <a:endParaRPr lang="en-CA" u="sng" dirty="0" smtClean="0"/>
          </a:p>
          <a:p>
            <a:r>
              <a:rPr lang="en-CA" dirty="0" smtClean="0"/>
              <a:t>User can Update, Delete </a:t>
            </a:r>
            <a:r>
              <a:rPr lang="en-CA" dirty="0" smtClean="0"/>
              <a:t>user &amp; user information!</a:t>
            </a:r>
          </a:p>
          <a:p>
            <a:endParaRPr lang="en-CA" dirty="0" smtClean="0"/>
          </a:p>
          <a:p>
            <a:r>
              <a:rPr lang="en-CA" dirty="0" smtClean="0"/>
              <a:t>Easily Calculate BMI or Calculate Calorie </a:t>
            </a:r>
            <a:r>
              <a:rPr lang="en-CA" dirty="0" smtClean="0"/>
              <a:t>Intake just by one click of a button!</a:t>
            </a:r>
          </a:p>
          <a:p>
            <a:endParaRPr lang="en-CA" dirty="0" smtClean="0"/>
          </a:p>
          <a:p>
            <a:r>
              <a:rPr lang="en-CA" dirty="0" smtClean="0"/>
              <a:t>User can calculate calories burnt by activity while doing activity!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Sign in </a:t>
            </a:r>
            <a:r>
              <a:rPr lang="en-CA" i="1" dirty="0" smtClean="0"/>
              <a:t>as Person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248472" cy="4572000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Click on Person navigation bar</a:t>
            </a:r>
          </a:p>
          <a:p>
            <a:r>
              <a:rPr lang="en-CA" dirty="0" smtClean="0"/>
              <a:t>Person page displays</a:t>
            </a:r>
          </a:p>
          <a:p>
            <a:r>
              <a:rPr lang="en-CA" dirty="0" smtClean="0"/>
              <a:t>Click on “DISPLAY” button to show all users</a:t>
            </a:r>
          </a:p>
          <a:p>
            <a:r>
              <a:rPr lang="en-CA" dirty="0" smtClean="0"/>
              <a:t>Click on desired Person button that displayed</a:t>
            </a:r>
          </a:p>
          <a:p>
            <a:r>
              <a:rPr lang="en-CA" dirty="0" smtClean="0"/>
              <a:t>User is now signed in!</a:t>
            </a:r>
            <a:endParaRPr lang="en-CA" dirty="0" smtClean="0"/>
          </a:p>
          <a:p>
            <a:pPr>
              <a:buNone/>
            </a:pPr>
            <a:endParaRPr lang="en-CA" dirty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57686" y="1987013"/>
            <a:ext cx="4357718" cy="35983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Update</a:t>
            </a:r>
            <a:r>
              <a:rPr lang="en-CA" i="1" dirty="0" smtClean="0"/>
              <a:t> Person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321620" cy="4572000"/>
          </a:xfrm>
        </p:spPr>
        <p:txBody>
          <a:bodyPr>
            <a:normAutofit/>
          </a:bodyPr>
          <a:lstStyle/>
          <a:p>
            <a:r>
              <a:rPr lang="en-CA" dirty="0" smtClean="0"/>
              <a:t>Sign in as desired person</a:t>
            </a:r>
          </a:p>
          <a:p>
            <a:endParaRPr lang="en-CA" dirty="0" smtClean="0"/>
          </a:p>
          <a:p>
            <a:r>
              <a:rPr lang="en-CA" dirty="0" smtClean="0"/>
              <a:t>Alter Person page displays</a:t>
            </a:r>
          </a:p>
          <a:p>
            <a:endParaRPr lang="en-CA" dirty="0" smtClean="0"/>
          </a:p>
          <a:p>
            <a:r>
              <a:rPr lang="en-CA" dirty="0" smtClean="0"/>
              <a:t>Click on “UPDATE” button</a:t>
            </a:r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00562" y="2000240"/>
            <a:ext cx="4357718" cy="3500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Update</a:t>
            </a:r>
            <a:r>
              <a:rPr lang="en-CA" i="1" dirty="0" smtClean="0"/>
              <a:t> Person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321620" cy="4572000"/>
          </a:xfrm>
        </p:spPr>
        <p:txBody>
          <a:bodyPr>
            <a:normAutofit/>
          </a:bodyPr>
          <a:lstStyle/>
          <a:p>
            <a:r>
              <a:rPr lang="en-CA" dirty="0" smtClean="0"/>
              <a:t>Update Person page </a:t>
            </a:r>
            <a:r>
              <a:rPr lang="en-CA" dirty="0" smtClean="0"/>
              <a:t>displays</a:t>
            </a:r>
            <a:endParaRPr lang="en-CA" dirty="0" smtClean="0"/>
          </a:p>
          <a:p>
            <a:r>
              <a:rPr lang="en-CA" dirty="0" smtClean="0"/>
              <a:t>All data of Person is already displayed in the fields</a:t>
            </a:r>
          </a:p>
          <a:p>
            <a:r>
              <a:rPr lang="en-CA" dirty="0" smtClean="0"/>
              <a:t>NOTE: All fields are validated and required</a:t>
            </a:r>
          </a:p>
          <a:p>
            <a:r>
              <a:rPr lang="en-CA" dirty="0" smtClean="0"/>
              <a:t>Enter / Select changes</a:t>
            </a:r>
            <a:endParaRPr lang="en-CA" dirty="0" smtClean="0"/>
          </a:p>
          <a:p>
            <a:r>
              <a:rPr lang="en-CA" dirty="0" smtClean="0"/>
              <a:t>Click on “Update” button to update Person</a:t>
            </a:r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29124" y="1714488"/>
            <a:ext cx="4429156" cy="4143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Update</a:t>
            </a:r>
            <a:r>
              <a:rPr lang="en-CA" i="1" dirty="0" smtClean="0"/>
              <a:t> Person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321620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Click on OK to confirm updating </a:t>
            </a:r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43372" y="1714488"/>
            <a:ext cx="4626550" cy="4143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Update</a:t>
            </a:r>
            <a:r>
              <a:rPr lang="en-CA" i="1" dirty="0" smtClean="0"/>
              <a:t> Person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321620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Person is updated!</a:t>
            </a:r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8992" y="2000240"/>
            <a:ext cx="5429287" cy="3143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Delete</a:t>
            </a:r>
            <a:r>
              <a:rPr lang="en-CA" i="1" dirty="0" smtClean="0"/>
              <a:t> Person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535934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Go to </a:t>
            </a:r>
            <a:r>
              <a:rPr lang="en-CA" dirty="0" smtClean="0"/>
              <a:t>Person </a:t>
            </a:r>
            <a:r>
              <a:rPr lang="en-CA" dirty="0" smtClean="0"/>
              <a:t>page</a:t>
            </a:r>
            <a:endParaRPr lang="en-CA" dirty="0" smtClean="0"/>
          </a:p>
          <a:p>
            <a:r>
              <a:rPr lang="en-CA" dirty="0" smtClean="0"/>
              <a:t>Click on DISPLAY button to show all Persons</a:t>
            </a:r>
          </a:p>
          <a:p>
            <a:r>
              <a:rPr lang="en-CA" dirty="0" smtClean="0"/>
              <a:t>Click on desired Person to delete</a:t>
            </a:r>
          </a:p>
          <a:p>
            <a:r>
              <a:rPr lang="en-CA" dirty="0" smtClean="0"/>
              <a:t>Alter Person page displays</a:t>
            </a:r>
            <a:endParaRPr lang="en-CA" dirty="0" smtClean="0"/>
          </a:p>
          <a:p>
            <a:r>
              <a:rPr lang="en-CA" dirty="0" smtClean="0"/>
              <a:t>Click on DELETE button</a:t>
            </a:r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86314" y="2653726"/>
            <a:ext cx="4071966" cy="2264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Delete</a:t>
            </a:r>
            <a:r>
              <a:rPr lang="en-CA" i="1" dirty="0" smtClean="0"/>
              <a:t> Person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178744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Confirmation to delete user will pop up, click on OK to delete Person</a:t>
            </a:r>
          </a:p>
          <a:p>
            <a:endParaRPr lang="en-CA" dirty="0" smtClean="0"/>
          </a:p>
          <a:p>
            <a:r>
              <a:rPr lang="en-CA" dirty="0" smtClean="0"/>
              <a:t>Person is deleted!</a:t>
            </a:r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71934" y="1857364"/>
            <a:ext cx="4786346" cy="3929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Application Overview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Keep track of BMI (Body Mass Index)</a:t>
            </a:r>
          </a:p>
          <a:p>
            <a:endParaRPr lang="en-US" dirty="0" smtClean="0"/>
          </a:p>
          <a:p>
            <a:r>
              <a:rPr lang="en-US" dirty="0" smtClean="0"/>
              <a:t>Keep track of Daily Calorie Intake needed to maintain current weight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Calculate distance travelled</a:t>
            </a:r>
          </a:p>
          <a:p>
            <a:endParaRPr lang="en-US" dirty="0" smtClean="0"/>
          </a:p>
          <a:p>
            <a:r>
              <a:rPr lang="en-US" dirty="0" smtClean="0"/>
              <a:t>Calculate calories burnt during activity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86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What is BMI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8750776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r>
              <a:rPr lang="en-CA" u="sng" dirty="0" smtClean="0"/>
              <a:t>Body Mass Index:</a:t>
            </a:r>
            <a:r>
              <a:rPr lang="en-CA" dirty="0" smtClean="0"/>
              <a:t> </a:t>
            </a:r>
            <a:r>
              <a:rPr lang="en-CA" dirty="0" smtClean="0"/>
              <a:t>measurement of an individual's body </a:t>
            </a:r>
            <a:r>
              <a:rPr lang="en-CA" dirty="0" smtClean="0"/>
              <a:t>			 mass</a:t>
            </a:r>
            <a:r>
              <a:rPr lang="en-CA" dirty="0" smtClean="0"/>
              <a:t>. It's a basic calculation to </a:t>
            </a:r>
            <a:r>
              <a:rPr lang="en-CA" dirty="0" smtClean="0"/>
              <a:t>				 determine </a:t>
            </a:r>
            <a:r>
              <a:rPr lang="en-CA" dirty="0" smtClean="0"/>
              <a:t>the health of an average </a:t>
            </a:r>
            <a:r>
              <a:rPr lang="en-CA" dirty="0" smtClean="0"/>
              <a:t> 			 person</a:t>
            </a:r>
          </a:p>
          <a:p>
            <a:endParaRPr lang="en-CA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BMI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893124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NOTE: It is optional for user to sign in</a:t>
            </a:r>
            <a:endParaRPr lang="en-CA" dirty="0" smtClean="0"/>
          </a:p>
          <a:p>
            <a:r>
              <a:rPr lang="en-CA" dirty="0" smtClean="0"/>
              <a:t>Click on BMI in navigation bar</a:t>
            </a:r>
          </a:p>
          <a:p>
            <a:r>
              <a:rPr lang="en-CA" dirty="0" smtClean="0"/>
              <a:t>BMI page displays</a:t>
            </a:r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7752" y="1643050"/>
            <a:ext cx="4000528" cy="4143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BMI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893124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u="sng" dirty="0" smtClean="0"/>
              <a:t>VALIDATION</a:t>
            </a:r>
          </a:p>
          <a:p>
            <a:endParaRPr lang="en-CA" i="1" dirty="0" smtClean="0"/>
          </a:p>
          <a:p>
            <a:r>
              <a:rPr lang="en-CA" i="1" dirty="0" smtClean="0"/>
              <a:t>Weight</a:t>
            </a:r>
          </a:p>
          <a:p>
            <a:pPr lvl="1"/>
            <a:r>
              <a:rPr lang="en-CA" dirty="0" smtClean="0"/>
              <a:t>Required</a:t>
            </a:r>
          </a:p>
          <a:p>
            <a:pPr lvl="1"/>
            <a:r>
              <a:rPr lang="en-CA" dirty="0" smtClean="0"/>
              <a:t>Must be number</a:t>
            </a:r>
          </a:p>
          <a:p>
            <a:pPr lvl="1"/>
            <a:r>
              <a:rPr lang="en-CA" dirty="0" smtClean="0"/>
              <a:t>Must be greater than 0</a:t>
            </a:r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43504" y="1643050"/>
            <a:ext cx="3029329" cy="4143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BMI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893124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Input weight</a:t>
            </a:r>
          </a:p>
          <a:p>
            <a:endParaRPr lang="en-CA" dirty="0" smtClean="0"/>
          </a:p>
          <a:p>
            <a:r>
              <a:rPr lang="en-CA" dirty="0" smtClean="0"/>
              <a:t>Select height—feet and inches</a:t>
            </a:r>
          </a:p>
          <a:p>
            <a:endParaRPr lang="en-CA" dirty="0" smtClean="0"/>
          </a:p>
          <a:p>
            <a:r>
              <a:rPr lang="en-CA" dirty="0" smtClean="0"/>
              <a:t>Click “Calculate” button</a:t>
            </a:r>
          </a:p>
          <a:p>
            <a:endParaRPr lang="en-CA" dirty="0" smtClean="0"/>
          </a:p>
          <a:p>
            <a:r>
              <a:rPr lang="en-CA" dirty="0" smtClean="0"/>
              <a:t>Estimated BMI is displayed</a:t>
            </a:r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14876" y="1714488"/>
            <a:ext cx="4143404" cy="41434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BMI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893124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The Estimated BMI also calculates if you are healthy according to your weight and height</a:t>
            </a:r>
          </a:p>
          <a:p>
            <a:r>
              <a:rPr lang="en-CA" dirty="0" smtClean="0"/>
              <a:t>NOTE: BMI does not consider muscle mass, therefore may not be accurate to people with great muscle percentage</a:t>
            </a:r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00628" y="2428868"/>
            <a:ext cx="3857652" cy="27860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What is Daily Calorie Intake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8750776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r>
              <a:rPr lang="en-CA" u="sng" dirty="0" smtClean="0"/>
              <a:t>Daily Calorie Intake:</a:t>
            </a:r>
            <a:r>
              <a:rPr lang="en-CA" dirty="0" smtClean="0"/>
              <a:t> calories needed to maintain 				      current weight</a:t>
            </a:r>
            <a:endParaRPr lang="en-CA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Daily Calorie Intake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893124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Click on Calorie Tracker in navigation bar</a:t>
            </a:r>
          </a:p>
          <a:p>
            <a:endParaRPr lang="en-CA" dirty="0" smtClean="0"/>
          </a:p>
          <a:p>
            <a:r>
              <a:rPr lang="en-CA" dirty="0" smtClean="0"/>
              <a:t>NOTE: It is optional to be signed in to use this feature</a:t>
            </a:r>
          </a:p>
          <a:p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86314" y="1643998"/>
            <a:ext cx="4071965" cy="4285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Daily Calorie Intake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893124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u="sng" dirty="0" smtClean="0"/>
              <a:t>VALIDATIONS</a:t>
            </a:r>
            <a:endParaRPr lang="en-CA" dirty="0" smtClean="0"/>
          </a:p>
          <a:p>
            <a:r>
              <a:rPr lang="en-CA" i="1" dirty="0" smtClean="0"/>
              <a:t>Age</a:t>
            </a:r>
          </a:p>
          <a:p>
            <a:pPr lvl="1"/>
            <a:r>
              <a:rPr lang="en-CA" dirty="0" smtClean="0"/>
              <a:t>Required</a:t>
            </a:r>
          </a:p>
          <a:p>
            <a:pPr lvl="1"/>
            <a:r>
              <a:rPr lang="en-CA" dirty="0" smtClean="0"/>
              <a:t>Must be number greater than 0</a:t>
            </a:r>
          </a:p>
          <a:p>
            <a:r>
              <a:rPr lang="en-CA" i="1" dirty="0" smtClean="0"/>
              <a:t>Weight</a:t>
            </a:r>
            <a:endParaRPr lang="en-CA" dirty="0" smtClean="0"/>
          </a:p>
          <a:p>
            <a:pPr lvl="1"/>
            <a:r>
              <a:rPr lang="en-CA" i="1" dirty="0" smtClean="0"/>
              <a:t>Required</a:t>
            </a:r>
          </a:p>
          <a:p>
            <a:pPr lvl="1"/>
            <a:r>
              <a:rPr lang="en-CA" i="1" dirty="0" smtClean="0"/>
              <a:t>Must be number greater than 0</a:t>
            </a:r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86314" y="1768158"/>
            <a:ext cx="4071965" cy="40370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Daily Calorie Intake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893124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Input and select all fields</a:t>
            </a:r>
          </a:p>
          <a:p>
            <a:endParaRPr lang="en-CA" dirty="0" smtClean="0"/>
          </a:p>
          <a:p>
            <a:r>
              <a:rPr lang="en-CA" dirty="0" smtClean="0"/>
              <a:t>Click on “Calculate” button</a:t>
            </a:r>
          </a:p>
          <a:p>
            <a:endParaRPr lang="en-CA" dirty="0" smtClean="0"/>
          </a:p>
          <a:p>
            <a:r>
              <a:rPr lang="en-CA" dirty="0" smtClean="0"/>
              <a:t>Daily Calorie Intake is displayed</a:t>
            </a:r>
          </a:p>
          <a:p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86314" y="1643998"/>
            <a:ext cx="4000528" cy="4285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Does Calculate Calories Burnt Work?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8750776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User must be signed in</a:t>
            </a:r>
          </a:p>
          <a:p>
            <a:r>
              <a:rPr lang="en-CA" dirty="0" smtClean="0"/>
              <a:t>User selects activity, different activities results in different effort and calorie burning</a:t>
            </a:r>
          </a:p>
          <a:p>
            <a:r>
              <a:rPr lang="en-CA" dirty="0" smtClean="0"/>
              <a:t>User starts </a:t>
            </a:r>
            <a:r>
              <a:rPr lang="en-CA" dirty="0" smtClean="0"/>
              <a:t>a</a:t>
            </a:r>
            <a:r>
              <a:rPr lang="en-CA" dirty="0" smtClean="0"/>
              <a:t>ctivity</a:t>
            </a:r>
          </a:p>
          <a:p>
            <a:r>
              <a:rPr lang="en-CA" dirty="0" smtClean="0"/>
              <a:t>Application starts timer and then calculates calories burnt during this activity</a:t>
            </a:r>
          </a:p>
          <a:p>
            <a:r>
              <a:rPr lang="en-CA" dirty="0" smtClean="0"/>
              <a:t>Calories burnt </a:t>
            </a:r>
            <a:r>
              <a:rPr lang="en-CA" dirty="0" smtClean="0"/>
              <a:t>depends on Person’s age, weight, height, activity, and time</a:t>
            </a:r>
            <a:endParaRPr lang="en-CA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The Goal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Help user lose or maintain healthy weight</a:t>
            </a:r>
          </a:p>
          <a:p>
            <a:endParaRPr lang="en-CA" dirty="0" smtClean="0"/>
          </a:p>
          <a:p>
            <a:r>
              <a:rPr lang="en-CA" dirty="0" smtClean="0"/>
              <a:t>Make user attain a better understanding on the activity they are doing—distance travelled, calories burnt</a:t>
            </a:r>
          </a:p>
          <a:p>
            <a:endParaRPr lang="en-CA" dirty="0" smtClean="0"/>
          </a:p>
          <a:p>
            <a:r>
              <a:rPr lang="en-CA" dirty="0" smtClean="0"/>
              <a:t>Application has to be simple, and designed for any person  to use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9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Calories Burnt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893124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Sign in as desired Person</a:t>
            </a:r>
          </a:p>
          <a:p>
            <a:endParaRPr lang="en-CA" dirty="0" smtClean="0"/>
          </a:p>
          <a:p>
            <a:r>
              <a:rPr lang="en-CA" dirty="0" smtClean="0"/>
              <a:t>Click on “Calculate Activity </a:t>
            </a:r>
            <a:br>
              <a:rPr lang="en-CA" dirty="0" smtClean="0"/>
            </a:br>
            <a:r>
              <a:rPr lang="en-CA" dirty="0" smtClean="0"/>
              <a:t>/ Distance” navigation bar</a:t>
            </a:r>
          </a:p>
          <a:p>
            <a:endParaRPr lang="en-CA" dirty="0" smtClean="0"/>
          </a:p>
          <a:p>
            <a:r>
              <a:rPr lang="en-CA" dirty="0" smtClean="0"/>
              <a:t>Activity Page displays</a:t>
            </a:r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3438" y="1714488"/>
            <a:ext cx="4214842" cy="4286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Calories Burnt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893124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Select activity</a:t>
            </a:r>
          </a:p>
          <a:p>
            <a:pPr>
              <a:buNone/>
            </a:pPr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488" y="1714488"/>
            <a:ext cx="5770832" cy="4143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Calories Burnt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893124" cy="4572000"/>
          </a:xfrm>
        </p:spPr>
        <p:txBody>
          <a:bodyPr>
            <a:normAutofit/>
          </a:bodyPr>
          <a:lstStyle/>
          <a:p>
            <a:r>
              <a:rPr lang="en-CA" dirty="0" smtClean="0"/>
              <a:t>Click on “Start Activity” button</a:t>
            </a:r>
          </a:p>
          <a:p>
            <a:r>
              <a:rPr lang="en-CA" dirty="0" smtClean="0"/>
              <a:t>Timer starts</a:t>
            </a:r>
          </a:p>
          <a:p>
            <a:r>
              <a:rPr lang="en-CA" dirty="0" smtClean="0"/>
              <a:t>Click on “Calculate Calories Burnt” button during or   after activity</a:t>
            </a:r>
          </a:p>
          <a:p>
            <a:r>
              <a:rPr lang="en-CA" dirty="0" smtClean="0"/>
              <a:t>NOTE: You cannot switch activity after starting   activity</a:t>
            </a:r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3438" y="1643050"/>
            <a:ext cx="4214842" cy="39290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Calories Burnt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893124" cy="4572000"/>
          </a:xfrm>
        </p:spPr>
        <p:txBody>
          <a:bodyPr>
            <a:normAutofit/>
          </a:bodyPr>
          <a:lstStyle/>
          <a:p>
            <a:r>
              <a:rPr lang="en-CA" dirty="0" smtClean="0"/>
              <a:t>Click on “End Activity” button to end session</a:t>
            </a:r>
          </a:p>
          <a:p>
            <a:r>
              <a:rPr lang="en-CA" dirty="0" smtClean="0"/>
              <a:t>Timer stops</a:t>
            </a:r>
          </a:p>
          <a:p>
            <a:r>
              <a:rPr lang="en-CA" dirty="0" smtClean="0"/>
              <a:t>Click on “Calculate Calories Burnt” button to display total calories burnt</a:t>
            </a:r>
          </a:p>
          <a:p>
            <a:r>
              <a:rPr lang="en-CA" dirty="0" smtClean="0"/>
              <a:t>NOTE: This feature gets an </a:t>
            </a:r>
            <a:r>
              <a:rPr lang="en-CA" i="1" u="sng" dirty="0" smtClean="0"/>
              <a:t>estimate</a:t>
            </a:r>
            <a:r>
              <a:rPr lang="en-CA" dirty="0" smtClean="0"/>
              <a:t> of calories burnt</a:t>
            </a:r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14876" y="1643050"/>
            <a:ext cx="4143404" cy="35004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Calculate Distance?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App gets user’s current coordinates—latitude and longitude (POINT A)</a:t>
            </a:r>
          </a:p>
          <a:p>
            <a:r>
              <a:rPr lang="en-CA" dirty="0" smtClean="0"/>
              <a:t>App gets user’s current coordinates again once user requests action (POINT B)</a:t>
            </a:r>
          </a:p>
          <a:p>
            <a:r>
              <a:rPr lang="en-CA" dirty="0" smtClean="0"/>
              <a:t>Distance (metres) are calculates between the 2 points to see how far the user has travelled</a:t>
            </a:r>
          </a:p>
          <a:p>
            <a:r>
              <a:rPr lang="en-CA" dirty="0" smtClean="0"/>
              <a:t>NOTE: This feature calculates a straight (closest) distance from Point A to Point B. Request current coordinates whenever turning and changing direction</a:t>
            </a:r>
            <a:endParaRPr lang="en-CA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Distance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893124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CA" dirty="0" smtClean="0"/>
          </a:p>
          <a:p>
            <a:r>
              <a:rPr lang="en-CA" dirty="0" smtClean="0"/>
              <a:t>Click on “Calculate Activity </a:t>
            </a:r>
            <a:br>
              <a:rPr lang="en-CA" dirty="0" smtClean="0"/>
            </a:br>
            <a:r>
              <a:rPr lang="en-CA" dirty="0" smtClean="0"/>
              <a:t>/ Distance” navigation bar</a:t>
            </a:r>
          </a:p>
          <a:p>
            <a:endParaRPr lang="en-CA" dirty="0" smtClean="0"/>
          </a:p>
          <a:p>
            <a:r>
              <a:rPr lang="en-CA" dirty="0" smtClean="0"/>
              <a:t>Click on “Distance” sub-menu </a:t>
            </a:r>
          </a:p>
          <a:p>
            <a:endParaRPr lang="en-CA" dirty="0" smtClean="0"/>
          </a:p>
          <a:p>
            <a:r>
              <a:rPr lang="en-CA" dirty="0" smtClean="0"/>
              <a:t>Distance page displays</a:t>
            </a:r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3438" y="1643050"/>
            <a:ext cx="4214842" cy="39290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Distance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5321752" cy="4572000"/>
          </a:xfrm>
        </p:spPr>
        <p:txBody>
          <a:bodyPr>
            <a:normAutofit/>
          </a:bodyPr>
          <a:lstStyle/>
          <a:p>
            <a:r>
              <a:rPr lang="en-CA" dirty="0" smtClean="0"/>
              <a:t>Click on “Get Distance” button to retrieve your current coordinates</a:t>
            </a:r>
          </a:p>
          <a:p>
            <a:r>
              <a:rPr lang="en-CA" dirty="0" smtClean="0"/>
              <a:t>Once you want to find out how many metres you travelled, click on “Get Distance” button again</a:t>
            </a:r>
          </a:p>
          <a:p>
            <a:r>
              <a:rPr lang="en-CA" dirty="0" smtClean="0"/>
              <a:t>Total Distance is calculated  </a:t>
            </a:r>
            <a:r>
              <a:rPr lang="en-CA" dirty="0" err="1" smtClean="0"/>
              <a:t>everytime</a:t>
            </a:r>
            <a:r>
              <a:rPr lang="en-CA" dirty="0" smtClean="0"/>
              <a:t> user clicks on “Get Distance” button</a:t>
            </a:r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4942" y="1857364"/>
            <a:ext cx="3643338" cy="4000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Calculate Distance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5321752" cy="45720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Click on “Start Over” button to clear all data and coordinates</a:t>
            </a:r>
          </a:p>
          <a:p>
            <a:endParaRPr lang="en-CA" dirty="0" smtClean="0"/>
          </a:p>
          <a:p>
            <a:r>
              <a:rPr lang="en-CA" dirty="0" smtClean="0"/>
              <a:t>This is so user can start again with his or her walking or running activities</a:t>
            </a:r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88152" y="1857364"/>
            <a:ext cx="3296917" cy="4000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F.A.Q.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smtClean="0"/>
              <a:t>this app free?</a:t>
            </a:r>
          </a:p>
          <a:p>
            <a:pPr lvl="1"/>
            <a:r>
              <a:rPr lang="en-US" dirty="0" smtClean="0"/>
              <a:t>Yes!</a:t>
            </a:r>
          </a:p>
          <a:p>
            <a:r>
              <a:rPr lang="en-US" dirty="0" smtClean="0"/>
              <a:t>Does gender matter in the calculations?</a:t>
            </a:r>
          </a:p>
          <a:p>
            <a:pPr lvl="1"/>
            <a:r>
              <a:rPr lang="en-US" dirty="0" smtClean="0"/>
              <a:t>DAILY CALORIE INTAKE: Yes</a:t>
            </a:r>
          </a:p>
          <a:p>
            <a:pPr lvl="1"/>
            <a:r>
              <a:rPr lang="en-US" dirty="0" smtClean="0"/>
              <a:t>BMI: No</a:t>
            </a:r>
          </a:p>
          <a:p>
            <a:pPr lvl="1"/>
            <a:r>
              <a:rPr lang="en-US" dirty="0" smtClean="0"/>
              <a:t>CALCULATE CALORIES BURNT: Yes</a:t>
            </a:r>
            <a:endParaRPr lang="en-US" dirty="0" smtClean="0"/>
          </a:p>
          <a:p>
            <a:r>
              <a:rPr lang="en-US" dirty="0" smtClean="0"/>
              <a:t>If I do not want to display where I am on GPS, can I still use this app?</a:t>
            </a:r>
          </a:p>
          <a:p>
            <a:pPr lvl="1"/>
            <a:r>
              <a:rPr lang="en-US" dirty="0" smtClean="0"/>
              <a:t>Yes, but you will not be able to use Calculate Distance feature</a:t>
            </a: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2517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 the App!</a:t>
            </a:r>
            <a:endParaRPr lang="en-CA" dirty="0"/>
          </a:p>
        </p:txBody>
      </p:sp>
      <p:pic>
        <p:nvPicPr>
          <p:cNvPr id="4" name="Content Placeholder 3" descr="happyFac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57554" y="2428868"/>
            <a:ext cx="2505883" cy="312096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251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The Home Page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844824"/>
            <a:ext cx="3672408" cy="4572000"/>
          </a:xfrm>
        </p:spPr>
        <p:txBody>
          <a:bodyPr/>
          <a:lstStyle/>
          <a:p>
            <a:r>
              <a:rPr lang="en-CA" dirty="0" smtClean="0"/>
              <a:t>Sleek user interface with functional menu, designed using </a:t>
            </a:r>
            <a:r>
              <a:rPr lang="en-CA" dirty="0" err="1" smtClean="0"/>
              <a:t>jQuery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About Us button (</a:t>
            </a:r>
            <a:r>
              <a:rPr lang="en-CA" dirty="0" err="1" smtClean="0"/>
              <a:t>i</a:t>
            </a:r>
            <a:r>
              <a:rPr lang="en-CA" dirty="0" smtClean="0"/>
              <a:t>) gives application information such as name and author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C:\Users\Jessica\Desktop\homePage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79912" y="2000240"/>
            <a:ext cx="5081376" cy="3714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64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Person </a:t>
            </a:r>
            <a:r>
              <a:rPr lang="en-CA" i="1" dirty="0" smtClean="0"/>
              <a:t>Page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248472" cy="4572000"/>
          </a:xfrm>
        </p:spPr>
        <p:txBody>
          <a:bodyPr/>
          <a:lstStyle/>
          <a:p>
            <a:r>
              <a:rPr lang="en-CA" dirty="0" smtClean="0"/>
              <a:t>User can Insert Person so user can easily keep track of health and calories, instead of having to enter information every time</a:t>
            </a:r>
            <a:endParaRPr lang="en-CA" dirty="0" smtClean="0"/>
          </a:p>
          <a:p>
            <a:pPr>
              <a:buNone/>
            </a:pPr>
            <a:endParaRPr lang="en-CA" dirty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20749" y="1643050"/>
            <a:ext cx="4612921" cy="32147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Insert Person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248472" cy="4572000"/>
          </a:xfrm>
        </p:spPr>
        <p:txBody>
          <a:bodyPr/>
          <a:lstStyle/>
          <a:p>
            <a:r>
              <a:rPr lang="en-CA" dirty="0" smtClean="0"/>
              <a:t>Click on PERSON in navigation bar</a:t>
            </a:r>
          </a:p>
          <a:p>
            <a:endParaRPr lang="en-CA" dirty="0" smtClean="0"/>
          </a:p>
          <a:p>
            <a:r>
              <a:rPr lang="en-CA" dirty="0" smtClean="0"/>
              <a:t>Person page displays</a:t>
            </a:r>
          </a:p>
          <a:p>
            <a:endParaRPr lang="en-CA" dirty="0" smtClean="0"/>
          </a:p>
          <a:p>
            <a:r>
              <a:rPr lang="en-CA" dirty="0" smtClean="0"/>
              <a:t>Click </a:t>
            </a:r>
            <a:r>
              <a:rPr lang="en-CA" dirty="0" smtClean="0"/>
              <a:t>on INSERT </a:t>
            </a:r>
            <a:r>
              <a:rPr lang="en-CA" dirty="0" smtClean="0"/>
              <a:t>button </a:t>
            </a:r>
            <a:r>
              <a:rPr lang="en-CA" dirty="0" smtClean="0"/>
              <a:t>to create new person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20749" y="1643050"/>
            <a:ext cx="4612921" cy="32147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Insert Person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248472" cy="4572000"/>
          </a:xfrm>
        </p:spPr>
        <p:txBody>
          <a:bodyPr/>
          <a:lstStyle/>
          <a:p>
            <a:pPr>
              <a:buNone/>
            </a:pPr>
            <a:r>
              <a:rPr lang="en-CA" u="sng" dirty="0" smtClean="0"/>
              <a:t>FIELDS</a:t>
            </a:r>
          </a:p>
          <a:p>
            <a:r>
              <a:rPr lang="en-CA" i="1" dirty="0" smtClean="0"/>
              <a:t>Name</a:t>
            </a:r>
          </a:p>
          <a:p>
            <a:pPr lvl="1"/>
            <a:r>
              <a:rPr lang="en-CA" i="1" dirty="0" smtClean="0"/>
              <a:t>User’s name</a:t>
            </a:r>
            <a:endParaRPr lang="en-CA" dirty="0" smtClean="0"/>
          </a:p>
          <a:p>
            <a:r>
              <a:rPr lang="en-CA" dirty="0" smtClean="0"/>
              <a:t>Date of Birth</a:t>
            </a:r>
          </a:p>
          <a:p>
            <a:pPr lvl="1"/>
            <a:r>
              <a:rPr lang="en-CA" dirty="0" smtClean="0"/>
              <a:t>The birth day, birth month, and birth year of user</a:t>
            </a:r>
          </a:p>
          <a:p>
            <a:r>
              <a:rPr lang="en-CA" dirty="0" smtClean="0"/>
              <a:t>Height</a:t>
            </a:r>
            <a:endParaRPr lang="en-CA" dirty="0" smtClean="0"/>
          </a:p>
          <a:p>
            <a:pPr lvl="1"/>
            <a:r>
              <a:rPr lang="en-CA" dirty="0" smtClean="0"/>
              <a:t>Feet and Inches of user</a:t>
            </a:r>
          </a:p>
          <a:p>
            <a:r>
              <a:rPr lang="en-CA" dirty="0" smtClean="0"/>
              <a:t>Weight</a:t>
            </a:r>
            <a:endParaRPr lang="en-CA" dirty="0" smtClean="0"/>
          </a:p>
          <a:p>
            <a:pPr lvl="1"/>
            <a:r>
              <a:rPr lang="en-CA" dirty="0" smtClean="0"/>
              <a:t>User’s weight in pounds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53810" y="1643050"/>
            <a:ext cx="3746799" cy="32147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Insert Person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248472" cy="4572000"/>
          </a:xfrm>
        </p:spPr>
        <p:txBody>
          <a:bodyPr/>
          <a:lstStyle/>
          <a:p>
            <a:pPr>
              <a:buNone/>
            </a:pPr>
            <a:r>
              <a:rPr lang="en-CA" u="sng" dirty="0" smtClean="0"/>
              <a:t>VALIDATIONS</a:t>
            </a:r>
            <a:endParaRPr lang="en-CA" i="1" u="sng" dirty="0" smtClean="0"/>
          </a:p>
          <a:p>
            <a:r>
              <a:rPr lang="en-CA" i="1" dirty="0" smtClean="0"/>
              <a:t>Name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Required</a:t>
            </a:r>
          </a:p>
          <a:p>
            <a:pPr lvl="1"/>
            <a:r>
              <a:rPr lang="en-CA" dirty="0" smtClean="0"/>
              <a:t>Greater than 1 character and less than 26 characters in length</a:t>
            </a:r>
          </a:p>
          <a:p>
            <a:pPr lvl="1"/>
            <a:endParaRPr lang="en-CA" dirty="0" smtClean="0"/>
          </a:p>
          <a:p>
            <a:r>
              <a:rPr lang="en-CA" i="1" dirty="0" smtClean="0"/>
              <a:t>Date of Birth</a:t>
            </a:r>
            <a:endParaRPr lang="en-CA" dirty="0" smtClean="0"/>
          </a:p>
          <a:p>
            <a:pPr lvl="1"/>
            <a:r>
              <a:rPr lang="en-CA" dirty="0" smtClean="0"/>
              <a:t>Required</a:t>
            </a:r>
          </a:p>
          <a:p>
            <a:pPr lvl="1"/>
            <a:r>
              <a:rPr lang="en-CA" dirty="0" smtClean="0"/>
              <a:t>Date format (</a:t>
            </a:r>
            <a:r>
              <a:rPr lang="en-CA" dirty="0" err="1" smtClean="0"/>
              <a:t>dd</a:t>
            </a:r>
            <a:r>
              <a:rPr lang="en-CA" dirty="0" smtClean="0"/>
              <a:t>/mm/</a:t>
            </a:r>
            <a:r>
              <a:rPr lang="en-CA" dirty="0" err="1" smtClean="0"/>
              <a:t>yyyy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9190" y="1679130"/>
            <a:ext cx="4000527" cy="43216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How to Insert Person (Cont’d)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4248472" cy="4572000"/>
          </a:xfrm>
        </p:spPr>
        <p:txBody>
          <a:bodyPr/>
          <a:lstStyle/>
          <a:p>
            <a:pPr>
              <a:buNone/>
            </a:pPr>
            <a:r>
              <a:rPr lang="en-CA" u="sng" dirty="0" smtClean="0"/>
              <a:t>VALIDATIONS (Cont’d)</a:t>
            </a:r>
            <a:endParaRPr lang="en-CA" i="1" u="sng" dirty="0" smtClean="0"/>
          </a:p>
          <a:p>
            <a:r>
              <a:rPr lang="en-CA" i="1" dirty="0" smtClean="0"/>
              <a:t>Height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Required</a:t>
            </a:r>
            <a:endParaRPr lang="en-CA" dirty="0" smtClean="0"/>
          </a:p>
          <a:p>
            <a:r>
              <a:rPr lang="en-CA" i="1" dirty="0" smtClean="0"/>
              <a:t>Weight</a:t>
            </a:r>
            <a:endParaRPr lang="en-CA" dirty="0" smtClean="0"/>
          </a:p>
          <a:p>
            <a:pPr lvl="1"/>
            <a:r>
              <a:rPr lang="en-CA" dirty="0" smtClean="0"/>
              <a:t>Required</a:t>
            </a:r>
          </a:p>
          <a:p>
            <a:pPr lvl="1"/>
            <a:r>
              <a:rPr lang="en-CA" dirty="0" smtClean="0"/>
              <a:t>Must be number</a:t>
            </a:r>
          </a:p>
          <a:p>
            <a:pPr lvl="1"/>
            <a:r>
              <a:rPr lang="en-CA" dirty="0" smtClean="0"/>
              <a:t>Greater than 0 pounds</a:t>
            </a:r>
          </a:p>
          <a:p>
            <a:r>
              <a:rPr lang="en-CA" i="1" dirty="0" smtClean="0"/>
              <a:t>Gender</a:t>
            </a:r>
            <a:endParaRPr lang="en-CA" dirty="0" smtClean="0"/>
          </a:p>
          <a:p>
            <a:pPr lvl="1"/>
            <a:r>
              <a:rPr lang="en-CA" dirty="0" smtClean="0"/>
              <a:t>Required</a:t>
            </a:r>
          </a:p>
          <a:p>
            <a:pPr lvl="1"/>
            <a:endParaRPr lang="en-CA" dirty="0" smtClean="0"/>
          </a:p>
        </p:txBody>
      </p:sp>
      <p:pic>
        <p:nvPicPr>
          <p:cNvPr id="5" name="Picture 2" descr="C:\Users\Jessica\Desktop\product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9190" y="1679130"/>
            <a:ext cx="4000527" cy="43216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47" y="6060283"/>
            <a:ext cx="711085" cy="5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9809" y="6097509"/>
            <a:ext cx="639647" cy="5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9126" y="602128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>
                <a:solidFill>
                  <a:schemeClr val="accent1">
                    <a:lumMod val="75000"/>
                  </a:schemeClr>
                </a:solidFill>
              </a:rPr>
              <a:t>CK Calorie        Tracker</a:t>
            </a:r>
            <a:endParaRPr lang="en-CA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497</TotalTime>
  <Words>1181</Words>
  <Application>Microsoft Office PowerPoint</Application>
  <PresentationFormat>On-screen Show (4:3)</PresentationFormat>
  <Paragraphs>272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CK Calorie Tracker</vt:lpstr>
      <vt:lpstr>Application Overview</vt:lpstr>
      <vt:lpstr>The Goal</vt:lpstr>
      <vt:lpstr>The Home Page</vt:lpstr>
      <vt:lpstr>Person Page</vt:lpstr>
      <vt:lpstr>How to Insert Person</vt:lpstr>
      <vt:lpstr>How to Insert Person (Cont’d)</vt:lpstr>
      <vt:lpstr>How to Insert Person (Cont’d)</vt:lpstr>
      <vt:lpstr>How to Insert Person (Cont’d)</vt:lpstr>
      <vt:lpstr>How to Insert Person (Cont’d)</vt:lpstr>
      <vt:lpstr>How to Insert Person (Cont’d)</vt:lpstr>
      <vt:lpstr>How to Sign in as Person</vt:lpstr>
      <vt:lpstr>How to Sign in as Person (Cont’d)</vt:lpstr>
      <vt:lpstr>How to Update Person</vt:lpstr>
      <vt:lpstr>How to Update Person (Cont’d)</vt:lpstr>
      <vt:lpstr>How to Update Person (Cont’d)</vt:lpstr>
      <vt:lpstr>How to Update Person (Cont’d)</vt:lpstr>
      <vt:lpstr>How to Delete Person</vt:lpstr>
      <vt:lpstr>How to Delete Person (Cont’d)</vt:lpstr>
      <vt:lpstr>What is BMI</vt:lpstr>
      <vt:lpstr>Calculate BMI</vt:lpstr>
      <vt:lpstr>Calculate BMI (Cont’d)</vt:lpstr>
      <vt:lpstr>Calculate BMI (Cont’d)</vt:lpstr>
      <vt:lpstr>Calculate BMI (Cont’d)</vt:lpstr>
      <vt:lpstr>What is Daily Calorie Intake</vt:lpstr>
      <vt:lpstr>Calculate Daily Calorie Intake</vt:lpstr>
      <vt:lpstr>Calculate Daily Calorie Intake (Cont’d)</vt:lpstr>
      <vt:lpstr>Calculate Daily Calorie Intake (Cont’d)</vt:lpstr>
      <vt:lpstr>How Does Calculate Calories Burnt Work?</vt:lpstr>
      <vt:lpstr>Calculate Calories Burnt</vt:lpstr>
      <vt:lpstr>Calculate Calories Burnt (Cont’d)</vt:lpstr>
      <vt:lpstr>Calculate Calories Burnt (Cont’d)</vt:lpstr>
      <vt:lpstr>Calculate Calories Burnt (Cont’d)</vt:lpstr>
      <vt:lpstr>What is Calculate Distance?</vt:lpstr>
      <vt:lpstr>Calculate Distance</vt:lpstr>
      <vt:lpstr>Calculate Distance (Cont’d)</vt:lpstr>
      <vt:lpstr>Calculate Distance (Cont’d)</vt:lpstr>
      <vt:lpstr>F.A.Q.</vt:lpstr>
      <vt:lpstr>Enjoy the App!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</dc:creator>
  <cp:lastModifiedBy>Karamdip</cp:lastModifiedBy>
  <cp:revision>121</cp:revision>
  <dcterms:created xsi:type="dcterms:W3CDTF">2013-04-23T21:30:12Z</dcterms:created>
  <dcterms:modified xsi:type="dcterms:W3CDTF">2013-11-25T11:44:34Z</dcterms:modified>
</cp:coreProperties>
</file>