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  <a:srgbClr val="FFFFFF"/>
    <a:srgbClr val="156082"/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511B-15F4-D290-E30C-85FE5484B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39A7A-7E4B-DC26-8CAA-A76517A46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1A4F-955A-2398-C261-D6493085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38B2-AE8E-38C8-E3AA-D4E5A884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4FFAA-E248-5F52-21F9-C59488AE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3092-9872-8DAC-BE18-BD96F86A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2FA0-E1C6-46D4-6996-28CA9EAE4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76DAF-A06A-B2F5-BA3F-1A6CC9E0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92ED-807D-773C-4404-21B56F229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BA9C-D528-B529-85EC-3DF1F2A1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7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9CD19-2F34-BA36-47B7-97D5E9F29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83171-DB7B-9C7A-4562-365402D30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0C52-66F3-3566-D965-3A5C90C06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1EEB-9CD1-E322-3AF1-38F048B9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4DC3-1F1C-746A-408A-B4CB2C8E6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4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B4BC-5766-9404-11D4-DEAC1F45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40F63-F3E7-B8EA-FF5D-9802774D9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289C-E4C6-29E7-3CDC-472D5408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F477F-CC7A-A621-37DD-2637487E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1365-8A89-437A-226E-92E7AA12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77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6455-B701-AFB4-F0B6-B5806A54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BD94-F5FD-2363-903D-4D1DE5E0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1701-7B0C-ECB3-5FFF-036BDC17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7959-5924-AC88-6563-9D7A1B57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15435-2F88-82EF-8B7F-E5F187ED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83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29B7-6634-3CE1-468C-720F03F5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AD00-5A9D-EE0C-D214-5056A5EBD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711D7-8A32-2292-E705-690939E07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C1A15-F61C-A843-EC0D-097DFD7D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97F76-107E-9237-75DD-212C03253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157BB-418D-FAA6-168D-6F1D8374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4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743E-1D70-9CF4-EF3D-3DB34C3C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75C43-FCF0-8883-497F-353BE63F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F750A-1E97-F38F-DE1C-195EE8266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67DC8-3D08-E1F1-DEA1-0E2B55497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22F34-2EB9-E7DA-89ED-F88CEB376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1AE2A-3313-592B-D392-0DE5E4C4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18673-E5DA-0D53-FA44-7A891A5D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440D-7F4E-6144-249E-9E6014E8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25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B07D-2C46-8D90-8925-555D7597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02EA6-80D7-230B-BF7D-88D65CA9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F4D8A-969A-18F8-87D4-AB368BB4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5390E2-22F0-0455-40A8-518A7B6F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1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B3B33-A8B7-D04F-C402-2ECB113C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A740C-4E57-C481-51E6-8E07CD87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51C31-277C-B4F9-0138-31FC68A4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745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2107-5AA7-7B6D-C2B0-4089CB9E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D931-3403-02F1-C830-C8C4FEA95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9E594-8853-92FF-F895-2EFF2F0C1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436797-5732-E9EC-0086-F8039F10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93FA4-DD8A-2DA9-8F81-AF033949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57E3-E756-ED1F-A1E7-6E88F060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66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FED7-DC52-8D1E-4583-6ECA02380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B26CD-4C1A-FC95-6208-1799C7727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9B0C6-A07F-FBE3-86D7-1FD34CC19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3BBDF-39B7-D8EB-60DF-F8BFDD21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D087D-DF46-144D-99BE-DC5675FC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5E640-2BF0-7C0D-F876-4BC913B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8BB4-E1AE-334A-FBB0-36180537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DB31B-5773-4CEB-496B-37A13A0AE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448E-EF90-59E7-C8AC-31146F70D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4A525-281D-47DB-88F3-5FBED84543E6}" type="datetimeFigureOut">
              <a:rPr lang="en-GB" smtClean="0"/>
              <a:t>11/08/2025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E009-D3F5-2BC2-87EA-2F15B7DF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7946C-2BAC-6A76-B443-E526DD533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C3FA0-5D63-482E-8FF5-2E26A2DFCD5D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CCD3E-2926-675A-5776-FB85D13ECA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361750" y="63500"/>
            <a:ext cx="15065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>
                    <a:alpha val="50000"/>
                  </a:srgbClr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•• PROTECTED 関係者外秘</a:t>
            </a:r>
          </a:p>
        </p:txBody>
      </p:sp>
    </p:spTree>
    <p:extLst>
      <p:ext uri="{BB962C8B-B14F-4D97-AF65-F5344CB8AC3E}">
        <p14:creationId xmlns:p14="http://schemas.microsoft.com/office/powerpoint/2010/main" val="393128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114C5-DF65-167D-31D9-A92DCA90A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966" y="569774"/>
            <a:ext cx="8122067" cy="2686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9A9C2-57DE-90D8-794C-66D9891F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966" y="3389729"/>
            <a:ext cx="8382431" cy="2673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0340C5-6BF9-D145-F076-13B220B6F7AD}"/>
              </a:ext>
            </a:extLst>
          </p:cNvPr>
          <p:cNvSpPr txBox="1"/>
          <p:nvPr/>
        </p:nvSpPr>
        <p:spPr>
          <a:xfrm>
            <a:off x="219075" y="6667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CAN ID 101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1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E89A45-7BE3-69F6-833D-D34776906678}"/>
              </a:ext>
            </a:extLst>
          </p:cNvPr>
          <p:cNvSpPr txBox="1"/>
          <p:nvPr/>
        </p:nvSpPr>
        <p:spPr>
          <a:xfrm>
            <a:off x="219075" y="666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CAN ID 0D7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90E1A-3C28-1749-2985-F309A6BD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75" y="777777"/>
            <a:ext cx="8730461" cy="20225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ACA1FA-E953-4D72-3162-7640F374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27" y="2800317"/>
            <a:ext cx="10949356" cy="28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4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A9914-110A-111D-57E4-81A52A072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81055"/>
              </p:ext>
            </p:extLst>
          </p:nvPr>
        </p:nvGraphicFramePr>
        <p:xfrm>
          <a:off x="235711" y="783471"/>
          <a:ext cx="11720577" cy="79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032">
                  <a:extLst>
                    <a:ext uri="{9D8B030D-6E8A-4147-A177-3AD203B41FA5}">
                      <a16:colId xmlns:a16="http://schemas.microsoft.com/office/drawing/2014/main" val="547778663"/>
                    </a:ext>
                  </a:extLst>
                </a:gridCol>
                <a:gridCol w="923544">
                  <a:extLst>
                    <a:ext uri="{9D8B030D-6E8A-4147-A177-3AD203B41FA5}">
                      <a16:colId xmlns:a16="http://schemas.microsoft.com/office/drawing/2014/main" val="1881865370"/>
                    </a:ext>
                  </a:extLst>
                </a:gridCol>
                <a:gridCol w="9144001">
                  <a:extLst>
                    <a:ext uri="{9D8B030D-6E8A-4147-A177-3AD203B41FA5}">
                      <a16:colId xmlns:a16="http://schemas.microsoft.com/office/drawing/2014/main" val="3691589610"/>
                    </a:ext>
                  </a:extLst>
                </a:gridCol>
              </a:tblGrid>
              <a:tr h="399119">
                <a:tc>
                  <a:txBody>
                    <a:bodyPr/>
                    <a:lstStyle/>
                    <a:p>
                      <a:r>
                        <a:rPr lang="nl-BE" dirty="0"/>
                        <a:t>Timestamp (s)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CANID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CANDATA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77897"/>
                  </a:ext>
                </a:extLst>
              </a:tr>
              <a:tr h="399119">
                <a:tc>
                  <a:txBody>
                    <a:bodyPr/>
                    <a:lstStyle/>
                    <a:p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41.10072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88 00</a:t>
                      </a:r>
                      <a:r>
                        <a:rPr lang="en-GB" dirty="0"/>
                        <a:t>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</a:t>
                      </a:r>
                      <a:r>
                        <a:rPr lang="en-GB" dirty="0"/>
                        <a:t>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9b</a:t>
                      </a:r>
                      <a:r>
                        <a:rPr lang="en-GB" dirty="0"/>
                        <a:t>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</a:t>
                      </a:r>
                      <a:r>
                        <a:rPr lang="en-GB" dirty="0"/>
                        <a:t>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</a:t>
                      </a:r>
                      <a:r>
                        <a:rPr lang="en-GB" dirty="0"/>
                        <a:t>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</a:t>
                      </a:r>
                      <a:r>
                        <a:rPr lang="en-GB" dirty="0"/>
                        <a:t> </a:t>
                      </a: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2d</a:t>
                      </a:r>
                      <a:r>
                        <a:rPr lang="en-GB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37675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CD7D831-2FCA-D4C7-AC0D-42E3B5E7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11" y="204182"/>
            <a:ext cx="11399313" cy="44618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B5D48AA-D2DB-CB91-12FF-F7069509F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23049"/>
              </p:ext>
            </p:extLst>
          </p:nvPr>
        </p:nvGraphicFramePr>
        <p:xfrm>
          <a:off x="235711" y="1853083"/>
          <a:ext cx="1172057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286">
                  <a:extLst>
                    <a:ext uri="{9D8B030D-6E8A-4147-A177-3AD203B41FA5}">
                      <a16:colId xmlns:a16="http://schemas.microsoft.com/office/drawing/2014/main" val="2471440736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598269971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2869718771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4046497494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1766681845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1045973289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3236776394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793696877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711521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Position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11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800" dirty="0"/>
                        <a:t>Data</a:t>
                      </a:r>
                      <a:r>
                        <a:rPr lang="en-GB" sz="1800" dirty="0"/>
                        <a:t>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88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2d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1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Data (Bin)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1111 1111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0000 0000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0000 0000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10</a:t>
                      </a:r>
                      <a:r>
                        <a:rPr lang="nl-BE" dirty="0">
                          <a:highlight>
                            <a:srgbClr val="FFFF00"/>
                          </a:highlight>
                        </a:rPr>
                        <a:t>01 1011</a:t>
                      </a:r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0000 00</a:t>
                      </a:r>
                      <a:r>
                        <a:rPr lang="nl-BE" dirty="0">
                          <a:highlight>
                            <a:srgbClr val="FFFF00"/>
                          </a:highlight>
                        </a:rPr>
                        <a:t>00</a:t>
                      </a:r>
                      <a:endParaRPr lang="en-GB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0000 0000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0000 0000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0010 1101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44220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CBB574A-B7BF-A113-10F9-2118045A4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91761"/>
              </p:ext>
            </p:extLst>
          </p:nvPr>
        </p:nvGraphicFramePr>
        <p:xfrm>
          <a:off x="1698059" y="3155265"/>
          <a:ext cx="929235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236">
                  <a:extLst>
                    <a:ext uri="{9D8B030D-6E8A-4147-A177-3AD203B41FA5}">
                      <a16:colId xmlns:a16="http://schemas.microsoft.com/office/drawing/2014/main" val="1411196037"/>
                    </a:ext>
                  </a:extLst>
                </a:gridCol>
                <a:gridCol w="929236">
                  <a:extLst>
                    <a:ext uri="{9D8B030D-6E8A-4147-A177-3AD203B41FA5}">
                      <a16:colId xmlns:a16="http://schemas.microsoft.com/office/drawing/2014/main" val="68691505"/>
                    </a:ext>
                  </a:extLst>
                </a:gridCol>
                <a:gridCol w="929236">
                  <a:extLst>
                    <a:ext uri="{9D8B030D-6E8A-4147-A177-3AD203B41FA5}">
                      <a16:colId xmlns:a16="http://schemas.microsoft.com/office/drawing/2014/main" val="4058621557"/>
                    </a:ext>
                  </a:extLst>
                </a:gridCol>
                <a:gridCol w="929236">
                  <a:extLst>
                    <a:ext uri="{9D8B030D-6E8A-4147-A177-3AD203B41FA5}">
                      <a16:colId xmlns:a16="http://schemas.microsoft.com/office/drawing/2014/main" val="2802830993"/>
                    </a:ext>
                  </a:extLst>
                </a:gridCol>
                <a:gridCol w="929236">
                  <a:extLst>
                    <a:ext uri="{9D8B030D-6E8A-4147-A177-3AD203B41FA5}">
                      <a16:colId xmlns:a16="http://schemas.microsoft.com/office/drawing/2014/main" val="1104234102"/>
                    </a:ext>
                  </a:extLst>
                </a:gridCol>
                <a:gridCol w="940841">
                  <a:extLst>
                    <a:ext uri="{9D8B030D-6E8A-4147-A177-3AD203B41FA5}">
                      <a16:colId xmlns:a16="http://schemas.microsoft.com/office/drawing/2014/main" val="452801454"/>
                    </a:ext>
                  </a:extLst>
                </a:gridCol>
                <a:gridCol w="917630">
                  <a:extLst>
                    <a:ext uri="{9D8B030D-6E8A-4147-A177-3AD203B41FA5}">
                      <a16:colId xmlns:a16="http://schemas.microsoft.com/office/drawing/2014/main" val="4162350476"/>
                    </a:ext>
                  </a:extLst>
                </a:gridCol>
                <a:gridCol w="929236">
                  <a:extLst>
                    <a:ext uri="{9D8B030D-6E8A-4147-A177-3AD203B41FA5}">
                      <a16:colId xmlns:a16="http://schemas.microsoft.com/office/drawing/2014/main" val="2655196479"/>
                    </a:ext>
                  </a:extLst>
                </a:gridCol>
                <a:gridCol w="929236">
                  <a:extLst>
                    <a:ext uri="{9D8B030D-6E8A-4147-A177-3AD203B41FA5}">
                      <a16:colId xmlns:a16="http://schemas.microsoft.com/office/drawing/2014/main" val="3824170262"/>
                    </a:ext>
                  </a:extLst>
                </a:gridCol>
                <a:gridCol w="929236">
                  <a:extLst>
                    <a:ext uri="{9D8B030D-6E8A-4147-A177-3AD203B41FA5}">
                      <a16:colId xmlns:a16="http://schemas.microsoft.com/office/drawing/2014/main" val="272168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505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500" b="1" dirty="0">
                          <a:solidFill>
                            <a:schemeClr val="bg1"/>
                          </a:solidFill>
                        </a:rPr>
                        <a:t>5.1</a:t>
                      </a:r>
                      <a:endParaRPr lang="en-GB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500" b="1" dirty="0">
                          <a:solidFill>
                            <a:schemeClr val="bg1"/>
                          </a:solidFill>
                        </a:rPr>
                        <a:t>5.0</a:t>
                      </a:r>
                      <a:endParaRPr lang="en-GB" sz="15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4.7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4.6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4.5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4.4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4.3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4.2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4.1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bg1"/>
                          </a:solidFill>
                        </a:rPr>
                        <a:t>4.0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4382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7ABC119-D929-89AA-AC57-233C3EBFAD04}"/>
              </a:ext>
            </a:extLst>
          </p:cNvPr>
          <p:cNvSpPr/>
          <p:nvPr/>
        </p:nvSpPr>
        <p:spPr>
          <a:xfrm>
            <a:off x="235711" y="204182"/>
            <a:ext cx="537287" cy="4461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552E4-AA0E-EB0F-E657-224ACDA15C99}"/>
              </a:ext>
            </a:extLst>
          </p:cNvPr>
          <p:cNvSpPr/>
          <p:nvPr/>
        </p:nvSpPr>
        <p:spPr>
          <a:xfrm>
            <a:off x="5827352" y="1865453"/>
            <a:ext cx="516887" cy="276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85CBB-130A-FFB3-F43A-B573963A34EF}"/>
              </a:ext>
            </a:extLst>
          </p:cNvPr>
          <p:cNvSpPr/>
          <p:nvPr/>
        </p:nvSpPr>
        <p:spPr>
          <a:xfrm>
            <a:off x="6469947" y="2618226"/>
            <a:ext cx="147670" cy="276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A4A48C-19C8-AABB-4B17-998469D15CE2}"/>
              </a:ext>
            </a:extLst>
          </p:cNvPr>
          <p:cNvSpPr/>
          <p:nvPr/>
        </p:nvSpPr>
        <p:spPr>
          <a:xfrm>
            <a:off x="10130958" y="3150718"/>
            <a:ext cx="805975" cy="741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31D150-200D-5B82-5F04-BBB6C717944A}"/>
              </a:ext>
            </a:extLst>
          </p:cNvPr>
          <p:cNvSpPr/>
          <p:nvPr/>
        </p:nvSpPr>
        <p:spPr>
          <a:xfrm>
            <a:off x="858914" y="257675"/>
            <a:ext cx="404278" cy="373837"/>
          </a:xfrm>
          <a:prstGeom prst="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5E35397-0E0E-C720-550F-4EAB34ABC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88249"/>
              </p:ext>
            </p:extLst>
          </p:nvPr>
        </p:nvGraphicFramePr>
        <p:xfrm>
          <a:off x="2405947" y="398696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7932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469922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747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Data (Bin to Dec)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0010011011</a:t>
                      </a:r>
                      <a:endParaRPr lang="en-GB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155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5775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AA30BB2-35E4-13DA-5928-B42C83CA6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61861"/>
              </p:ext>
            </p:extLst>
          </p:nvPr>
        </p:nvGraphicFramePr>
        <p:xfrm>
          <a:off x="3579259" y="5369537"/>
          <a:ext cx="54186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57932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37478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155*0.02+0= 3.1 Mpa</a:t>
                      </a:r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05775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77ACB72-0D3B-BB0E-6C1D-F992F78EC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34731"/>
              </p:ext>
            </p:extLst>
          </p:nvPr>
        </p:nvGraphicFramePr>
        <p:xfrm>
          <a:off x="2479782" y="444782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41088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07190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280795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481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Formula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Resolution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Offset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Unit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19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Values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0.02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Mpa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3099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60E747B-3C5A-AF09-6CD5-14EB164CC809}"/>
              </a:ext>
            </a:extLst>
          </p:cNvPr>
          <p:cNvSpPr/>
          <p:nvPr/>
        </p:nvSpPr>
        <p:spPr>
          <a:xfrm>
            <a:off x="8997925" y="247705"/>
            <a:ext cx="468158" cy="37282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DFB63F-492A-F168-3725-00C526E9D0CD}"/>
              </a:ext>
            </a:extLst>
          </p:cNvPr>
          <p:cNvSpPr/>
          <p:nvPr/>
        </p:nvSpPr>
        <p:spPr>
          <a:xfrm>
            <a:off x="9546249" y="249274"/>
            <a:ext cx="468158" cy="37282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1E4447-92A8-D743-6A94-BD54E03F271D}"/>
              </a:ext>
            </a:extLst>
          </p:cNvPr>
          <p:cNvSpPr/>
          <p:nvPr/>
        </p:nvSpPr>
        <p:spPr>
          <a:xfrm>
            <a:off x="8449601" y="250287"/>
            <a:ext cx="468158" cy="372827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8B7CC0-774B-75CF-6EDC-BCF1FCEF2BFD}"/>
              </a:ext>
            </a:extLst>
          </p:cNvPr>
          <p:cNvSpPr/>
          <p:nvPr/>
        </p:nvSpPr>
        <p:spPr>
          <a:xfrm>
            <a:off x="8578392" y="4475695"/>
            <a:ext cx="2029389" cy="71380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B8A858-1877-3B56-9CE4-21162D8D2866}"/>
              </a:ext>
            </a:extLst>
          </p:cNvPr>
          <p:cNvSpPr/>
          <p:nvPr/>
        </p:nvSpPr>
        <p:spPr>
          <a:xfrm>
            <a:off x="6543782" y="4457159"/>
            <a:ext cx="1955554" cy="71380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2FFAD4E-EAAA-B537-42F1-C2FB9C50238F}"/>
              </a:ext>
            </a:extLst>
          </p:cNvPr>
          <p:cNvSpPr/>
          <p:nvPr/>
        </p:nvSpPr>
        <p:spPr>
          <a:xfrm>
            <a:off x="4511783" y="4457159"/>
            <a:ext cx="1955554" cy="71380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285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MS UI Gothic</vt:lpstr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Aeneas Rus Lin (TME)</dc:creator>
  <cp:lastModifiedBy>Aeneas Rus Lin (TME)</cp:lastModifiedBy>
  <cp:revision>1</cp:revision>
  <dcterms:created xsi:type="dcterms:W3CDTF">2025-08-11T13:40:46Z</dcterms:created>
  <dcterms:modified xsi:type="dcterms:W3CDTF">2025-08-11T14:49:24Z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544d3e-f761-46b2-881e-fd08f3b12f65_Enabled">
    <vt:lpwstr>true</vt:lpwstr>
  </property>
  <property fmtid="{D5CDD505-2E9C-101B-9397-08002B2CF9AE}" pid="3" name="MSIP_Label_d9544d3e-f761-46b2-881e-fd08f3b12f65_SetDate">
    <vt:lpwstr>2025-08-11T14:49:19Z</vt:lpwstr>
  </property>
  <property fmtid="{D5CDD505-2E9C-101B-9397-08002B2CF9AE}" pid="4" name="MSIP_Label_d9544d3e-f761-46b2-881e-fd08f3b12f65_Method">
    <vt:lpwstr>Standard</vt:lpwstr>
  </property>
  <property fmtid="{D5CDD505-2E9C-101B-9397-08002B2CF9AE}" pid="5" name="MSIP_Label_d9544d3e-f761-46b2-881e-fd08f3b12f65_Name">
    <vt:lpwstr>Protected</vt:lpwstr>
  </property>
  <property fmtid="{D5CDD505-2E9C-101B-9397-08002B2CF9AE}" pid="6" name="MSIP_Label_d9544d3e-f761-46b2-881e-fd08f3b12f65_SiteId">
    <vt:lpwstr>52b742d1-3dc2-47ac-bf03-609c83d9df9f</vt:lpwstr>
  </property>
  <property fmtid="{D5CDD505-2E9C-101B-9397-08002B2CF9AE}" pid="7" name="MSIP_Label_d9544d3e-f761-46b2-881e-fd08f3b12f65_ActionId">
    <vt:lpwstr>c17002fe-d2f3-403f-bf25-6ff55ae50216</vt:lpwstr>
  </property>
  <property fmtid="{D5CDD505-2E9C-101B-9397-08002B2CF9AE}" pid="8" name="MSIP_Label_d9544d3e-f761-46b2-881e-fd08f3b12f65_ContentBits">
    <vt:lpwstr>1</vt:lpwstr>
  </property>
  <property fmtid="{D5CDD505-2E9C-101B-9397-08002B2CF9AE}" pid="9" name="MSIP_Label_d9544d3e-f761-46b2-881e-fd08f3b12f65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•• PROTECTED 関係者外秘</vt:lpwstr>
  </property>
</Properties>
</file>