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bookmarkIdSeed="4">
  <p:sldMasterIdLst>
    <p:sldMasterId id="2147483648" r:id="rId5"/>
  </p:sldMasterIdLst>
  <p:notesMasterIdLst>
    <p:notesMasterId r:id="rId8"/>
  </p:notesMasterIdLst>
  <p:handoutMasterIdLst>
    <p:handoutMasterId r:id="rId9"/>
  </p:handoutMasterIdLst>
  <p:sldIdLst>
    <p:sldId id="651" r:id="rId6"/>
    <p:sldId id="652" r:id="rId7"/>
  </p:sldIdLst>
  <p:sldSz cx="9144000" cy="6858000" type="screen4x3"/>
  <p:notesSz cx="9236075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 userDrawn="1">
          <p15:clr>
            <a:srgbClr val="A4A3A4"/>
          </p15:clr>
        </p15:guide>
        <p15:guide id="2" pos="2909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onzalez, Daniel" initials="GD" lastIdx="1" clrIdx="0"/>
  <p:cmAuthor id="1" name="Maria Williams" initials="MSW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8000"/>
    <a:srgbClr val="00B050"/>
    <a:srgbClr val="0070C0"/>
    <a:srgbClr val="0000FF"/>
    <a:srgbClr val="72BFC5"/>
    <a:srgbClr val="FF5B5B"/>
    <a:srgbClr val="C89800"/>
    <a:srgbClr val="FFFF66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6416" autoAdjust="0"/>
  </p:normalViewPr>
  <p:slideViewPr>
    <p:cSldViewPr>
      <p:cViewPr varScale="1">
        <p:scale>
          <a:sx n="73" d="100"/>
          <a:sy n="73" d="100"/>
        </p:scale>
        <p:origin x="1308" y="66"/>
      </p:cViewPr>
      <p:guideLst>
        <p:guide orient="horz" pos="2208"/>
        <p:guide pos="288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838" y="72"/>
      </p:cViewPr>
      <p:guideLst>
        <p:guide orient="horz" pos="2208"/>
        <p:guide pos="29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0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02299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0" tIns="46579" rIns="93160" bIns="46579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33779" y="0"/>
            <a:ext cx="4002299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0" tIns="46579" rIns="93160" bIns="46579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59880"/>
            <a:ext cx="4002299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0" tIns="46579" rIns="93160" bIns="46579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33779" y="6659880"/>
            <a:ext cx="4002299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0" tIns="46579" rIns="93160" bIns="46579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7C7882F-3FA3-439C-A65F-19CE4C24EC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613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02299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0" tIns="46579" rIns="93160" bIns="46579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33779" y="0"/>
            <a:ext cx="4002299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0" tIns="46579" rIns="93160" bIns="46579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65438" y="525463"/>
            <a:ext cx="3505200" cy="2628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1479" y="3329943"/>
            <a:ext cx="6773122" cy="3154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0" tIns="46579" rIns="93160" bIns="465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9880"/>
            <a:ext cx="4002299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0" tIns="46579" rIns="93160" bIns="46579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33779" y="6659880"/>
            <a:ext cx="4002299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0" tIns="46579" rIns="93160" bIns="46579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B46054A-3CD5-4BE7-A137-E51FEEE142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7531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/>
          <p:cNvPicPr>
            <a:picLocks noChangeAspect="1" noChangeArrowheads="1"/>
          </p:cNvPicPr>
          <p:nvPr userDrawn="1"/>
        </p:nvPicPr>
        <p:blipFill>
          <a:blip r:embed="rId2" cstate="print"/>
          <a:srcRect t="4126" b="3030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676400"/>
            <a:ext cx="4876800" cy="448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z="3600" b="1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248400"/>
            <a:ext cx="3810000" cy="457200"/>
          </a:xfrm>
        </p:spPr>
        <p:txBody>
          <a:bodyPr/>
          <a:lstStyle>
            <a:lvl1pPr>
              <a:defRPr sz="1400" dirty="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EAA1894-3738-4BAA-A0FA-9C79DB231F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olorchange_epa_seal pantone tri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76200"/>
            <a:ext cx="990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</a:t>
            </a:r>
            <a:r>
              <a:rPr lang="en-US" dirty="0" err="1"/>
              <a:t>lev</a:t>
            </a:r>
            <a:endParaRPr lang="en-US" dirty="0"/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dirty="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1B90FC4-BCEE-4441-AA66-BD364C09C2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olorchange_epa_seal pantone tri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76200"/>
            <a:ext cx="990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600200"/>
            <a:ext cx="1943100" cy="4495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600200"/>
            <a:ext cx="5676900" cy="4495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dirty="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7AE1CDF-1960-41A8-BA85-996B394807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lorchange_epa_seal pantone tri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76200"/>
            <a:ext cx="990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600200"/>
            <a:ext cx="76200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2667000"/>
            <a:ext cx="3810000" cy="34290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2667000"/>
            <a:ext cx="3810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54BA98E-1090-4F37-A1CF-96F0366971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olorchange_epa_seal pantone tri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76200"/>
            <a:ext cx="990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600200"/>
            <a:ext cx="76200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5800" y="2667000"/>
            <a:ext cx="7772400" cy="34290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815B508-BE7C-44E9-A134-6B0CBFAC51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lorchange_epa_seal pantone tri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76200"/>
            <a:ext cx="990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600200"/>
            <a:ext cx="76200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667000"/>
            <a:ext cx="3810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667000"/>
            <a:ext cx="3810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52C2EEE-2279-4E61-91F8-10931A7C9F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olorchange_epa_seal pantone tri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76200"/>
            <a:ext cx="990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EA94FEE-822D-4350-82A6-FE56C47EE3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olorchange_epa_seal pantone tri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76200"/>
            <a:ext cx="990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278B2C-BC80-4FA2-B845-DA538F2AB2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olorchange_epa_seal pantone tri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76200"/>
            <a:ext cx="990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AEB78AF-2820-437A-BE53-10AAA194C7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lorchange_epa_seal pantone tri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76200"/>
            <a:ext cx="990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667000"/>
            <a:ext cx="38100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667000"/>
            <a:ext cx="38100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dirty="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B90AE9-6430-47D4-B8DA-024440CF11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olorchange_epa_seal pantone tri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76200"/>
            <a:ext cx="990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ACFE0F8-C1BE-4622-9234-3C081DC819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olorchange_epa_seal pantone tri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76200"/>
            <a:ext cx="990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dirty="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0C6D2B2-D83F-40A5-89BF-2E68558528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olorchange_epa_seal pantone tri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76200"/>
            <a:ext cx="990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dirty="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0D0EBC7-E4F5-4FE1-A3AB-C4B1141B30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lorchange_epa_seal pantone tri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76200"/>
            <a:ext cx="990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dirty="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C52377A-9161-42B1-B52F-DBC8B5187B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lorchange_epa_seal pantone tri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76200"/>
            <a:ext cx="990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dirty="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D407A50-9CD4-4EAE-B11E-086D145424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/>
          <p:cNvPicPr>
            <a:picLocks noChangeAspect="1" noChangeArrowheads="1"/>
          </p:cNvPicPr>
          <p:nvPr/>
        </p:nvPicPr>
        <p:blipFill>
          <a:blip r:embed="rId17" cstate="print"/>
          <a:srcRect t="4126" b="3030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1600200"/>
            <a:ext cx="7620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667000"/>
            <a:ext cx="77724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05000" y="6248400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dirty="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E1F9B50A-1626-415B-AC09-2F99935B0A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pitchFamily="8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pitchFamily="8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pitchFamily="8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pitchFamily="8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pitchFamily="8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pitchFamily="8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pitchFamily="8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pitchFamily="8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576" y="2286000"/>
            <a:ext cx="7780623" cy="1600200"/>
          </a:xfrm>
        </p:spPr>
        <p:txBody>
          <a:bodyPr/>
          <a:lstStyle/>
          <a:p>
            <a:endParaRPr lang="en-US" b="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693DD2-E7E0-44D9-8707-62F41F1769C7}"/>
              </a:ext>
            </a:extLst>
          </p:cNvPr>
          <p:cNvSpPr/>
          <p:nvPr/>
        </p:nvSpPr>
        <p:spPr>
          <a:xfrm>
            <a:off x="4441195" y="3198168"/>
            <a:ext cx="2616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9CDF5-FFD6-4C2C-BD34-C1924610D4D6}"/>
              </a:ext>
            </a:extLst>
          </p:cNvPr>
          <p:cNvSpPr/>
          <p:nvPr/>
        </p:nvSpPr>
        <p:spPr>
          <a:xfrm>
            <a:off x="4441195" y="3198168"/>
            <a:ext cx="2616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50C287-75F5-4EB0-94E3-B4078BFFA60A}"/>
              </a:ext>
            </a:extLst>
          </p:cNvPr>
          <p:cNvSpPr/>
          <p:nvPr/>
        </p:nvSpPr>
        <p:spPr>
          <a:xfrm>
            <a:off x="4441195" y="3198168"/>
            <a:ext cx="2616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8AAD93-43F0-4E8E-8779-36A03755DDC3}"/>
              </a:ext>
            </a:extLst>
          </p:cNvPr>
          <p:cNvSpPr/>
          <p:nvPr/>
        </p:nvSpPr>
        <p:spPr>
          <a:xfrm>
            <a:off x="4441195" y="3198168"/>
            <a:ext cx="2616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A13B83-B63D-4364-A8CE-30C778F98919}"/>
              </a:ext>
            </a:extLst>
          </p:cNvPr>
          <p:cNvSpPr/>
          <p:nvPr/>
        </p:nvSpPr>
        <p:spPr>
          <a:xfrm>
            <a:off x="4441195" y="3198168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 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32EEAD-1A02-4AE9-8CA9-48B8181B3D3E}"/>
              </a:ext>
            </a:extLst>
          </p:cNvPr>
          <p:cNvSpPr/>
          <p:nvPr/>
        </p:nvSpPr>
        <p:spPr>
          <a:xfrm>
            <a:off x="4441195" y="3198168"/>
            <a:ext cx="2616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044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694F2-0D9D-4F83-B10C-372AC7937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8442" y="1143000"/>
            <a:ext cx="7802231" cy="762000"/>
          </a:xfrm>
        </p:spPr>
        <p:txBody>
          <a:bodyPr/>
          <a:lstStyle/>
          <a:p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C381F8-6BF1-42DC-BF54-6522F532A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443" y="2057400"/>
            <a:ext cx="7802230" cy="2057400"/>
          </a:xfrm>
        </p:spPr>
        <p:txBody>
          <a:bodyPr/>
          <a:lstStyle/>
          <a:p>
            <a:endParaRPr lang="en-US" sz="1800" dirty="0"/>
          </a:p>
        </p:txBody>
      </p:sp>
      <p:pic>
        <p:nvPicPr>
          <p:cNvPr id="4" name="Content Placeholder 12" descr="Logo&#10;&#10;Description automatically generated">
            <a:extLst>
              <a:ext uri="{FF2B5EF4-FFF2-40B4-BE49-F238E27FC236}">
                <a16:creationId xmlns:a16="http://schemas.microsoft.com/office/drawing/2014/main" id="{1C71DF49-3BF2-40CA-B4E0-8651CB1880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53400" y="226423"/>
            <a:ext cx="73587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9352468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rk Mode Roboto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8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8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16E9A8068A6448BE445E70D0F23E35" ma:contentTypeVersion="17" ma:contentTypeDescription="Create a new document." ma:contentTypeScope="" ma:versionID="4d06175b7987162a0a5294df980bbb47">
  <xsd:schema xmlns:xsd="http://www.w3.org/2001/XMLSchema" xmlns:xs="http://www.w3.org/2001/XMLSchema" xmlns:p="http://schemas.microsoft.com/office/2006/metadata/properties" xmlns:ns1="http://schemas.microsoft.com/sharepoint/v3" xmlns:ns3="4ffa91fb-a0ff-4ac5-b2db-65c790d184a4" xmlns:ns4="http://schemas.microsoft.com/sharepoint.v3" xmlns:ns5="http://schemas.microsoft.com/sharepoint/v3/fields" xmlns:ns6="97f79d3e-4473-4c04-bba8-95f2b72f64bb" xmlns:ns7="41554d2c-901f-4858-a27e-64c08d0ed3c5" targetNamespace="http://schemas.microsoft.com/office/2006/metadata/properties" ma:root="true" ma:fieldsID="b8e3d5815d43459bb052a3b03c4febbf" ns1:_="" ns3:_="" ns4:_="" ns5:_="" ns6:_="" ns7:_="">
    <xsd:import namespace="http://schemas.microsoft.com/sharepoint/v3"/>
    <xsd:import namespace="4ffa91fb-a0ff-4ac5-b2db-65c790d184a4"/>
    <xsd:import namespace="http://schemas.microsoft.com/sharepoint.v3"/>
    <xsd:import namespace="http://schemas.microsoft.com/sharepoint/v3/fields"/>
    <xsd:import namespace="97f79d3e-4473-4c04-bba8-95f2b72f64bb"/>
    <xsd:import namespace="41554d2c-901f-4858-a27e-64c08d0ed3c5"/>
    <xsd:element name="properties">
      <xsd:complexType>
        <xsd:sequence>
          <xsd:element name="documentManagement">
            <xsd:complexType>
              <xsd:all>
                <xsd:element ref="ns3:Document_x0020_Creation_x0020_Date" minOccurs="0"/>
                <xsd:element ref="ns3:Creator" minOccurs="0"/>
                <xsd:element ref="ns3:EPA_x0020_Office" minOccurs="0"/>
                <xsd:element ref="ns3:Record" minOccurs="0"/>
                <xsd:element ref="ns4:CategoryDescription" minOccurs="0"/>
                <xsd:element ref="ns3:Identifier" minOccurs="0"/>
                <xsd:element ref="ns3:EPA_x0020_Contributor" minOccurs="0"/>
                <xsd:element ref="ns3:External_x0020_Contributor" minOccurs="0"/>
                <xsd:element ref="ns5:_Coverage" minOccurs="0"/>
                <xsd:element ref="ns3:EPA_x0020_Related_x0020_Documents" minOccurs="0"/>
                <xsd:element ref="ns5:_Source" minOccurs="0"/>
                <xsd:element ref="ns3:Rights" minOccurs="0"/>
                <xsd:element ref="ns1:Language" minOccurs="0"/>
                <xsd:element ref="ns3:j747ac98061d40f0aa7bd47e1db5675d" minOccurs="0"/>
                <xsd:element ref="ns3:TaxKeywordTaxHTField" minOccurs="0"/>
                <xsd:element ref="ns3:TaxCatchAllLabel" minOccurs="0"/>
                <xsd:element ref="ns3:TaxCatchAll" minOccurs="0"/>
                <xsd:element ref="ns6:SharedWithUsers" minOccurs="0"/>
                <xsd:element ref="ns6:SharedWithDetails" minOccurs="0"/>
                <xsd:element ref="ns6:SharingHintHash" minOccurs="0"/>
                <xsd:element ref="ns7:MediaServiceMetadata" minOccurs="0"/>
                <xsd:element ref="ns7:MediaServiceFastMetadata" minOccurs="0"/>
                <xsd:element ref="ns7:MediaServiceDateTaken" minOccurs="0"/>
                <xsd:element ref="ns7:MediaServiceAutoTags" minOccurs="0"/>
                <xsd:element ref="ns7:MediaServiceLocation" minOccurs="0"/>
                <xsd:element ref="ns7:MediaServiceOCR" minOccurs="0"/>
                <xsd:element ref="ns6:Records_x0020_Status" minOccurs="0"/>
                <xsd:element ref="ns6:Records_x0020_Date" minOccurs="0"/>
                <xsd:element ref="ns7:MediaServiceEventHashCode" minOccurs="0"/>
                <xsd:element ref="ns7:MediaServiceGenerationTime" minOccurs="0"/>
                <xsd:element ref="ns7:MediaServiceAutoKeyPoints" minOccurs="0"/>
                <xsd:element ref="ns7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Language" ma:index="23" nillable="true" ma:displayName="Language" ma:default="English" ma:description="Select the document language from the drop down." ma:format="Dropdown" ma:internalName="Language" ma:readOnly="false">
      <xsd:simpleType>
        <xsd:restriction base="dms:Choice">
          <xsd:enumeration value="Arabic (Saudi Arabia)"/>
          <xsd:enumeration value="Bulgarian (Bulgaria)"/>
          <xsd:enumeration value="Chinese (Hong Kong S.A.R.)"/>
          <xsd:enumeration value="Chinese (People's Republic of China)"/>
          <xsd:enumeration value="Chinese (Taiwan)"/>
          <xsd:enumeration value="Croatian (Croatia)"/>
          <xsd:enumeration value="Czech (Czech Republic)"/>
          <xsd:enumeration value="Danish (Denmark)"/>
          <xsd:enumeration value="Dutch (Netherlands)"/>
          <xsd:enumeration value="English"/>
          <xsd:enumeration value="Estonian (Estonia)"/>
          <xsd:enumeration value="Finnish (Finland)"/>
          <xsd:enumeration value="French (France)"/>
          <xsd:enumeration value="German (Germany)"/>
          <xsd:enumeration value="Greek (Greece)"/>
          <xsd:enumeration value="Hebrew (Israel)"/>
          <xsd:enumeration value="Hindi (India)"/>
          <xsd:enumeration value="Hungarian (Hungary)"/>
          <xsd:enumeration value="Indonesian (Indonesia)"/>
          <xsd:enumeration value="Italian (Italy)"/>
          <xsd:enumeration value="Japanese (Japan)"/>
          <xsd:enumeration value="Korean (Korea)"/>
          <xsd:enumeration value="Latvian (Latvia)"/>
          <xsd:enumeration value="Lithuanian (Lithuania)"/>
          <xsd:enumeration value="Malay (Malaysia)"/>
          <xsd:enumeration value="Norwegian (Bokmal) (Norway)"/>
          <xsd:enumeration value="Polish (Poland)"/>
          <xsd:enumeration value="Portuguese (Brazil)"/>
          <xsd:enumeration value="Portuguese (Portugal)"/>
          <xsd:enumeration value="Romanian (Romania)"/>
          <xsd:enumeration value="Russian (Russia)"/>
          <xsd:enumeration value="Serbian (Latin) (Serbia)"/>
          <xsd:enumeration value="Slovak (Slovakia)"/>
          <xsd:enumeration value="Slovenian (Slovenia)"/>
          <xsd:enumeration value="Spanish (Spain)"/>
          <xsd:enumeration value="Swedish (Sweden)"/>
          <xsd:enumeration value="Thai (Thailand)"/>
          <xsd:enumeration value="Turkish (Turkey)"/>
          <xsd:enumeration value="Ukrainian (Ukraine)"/>
          <xsd:enumeration value="Urdu (Islamic Republic of Pakistan)"/>
          <xsd:enumeration value="Vietnamese (Vietnam)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fa91fb-a0ff-4ac5-b2db-65c790d184a4" elementFormDefault="qualified">
    <xsd:import namespace="http://schemas.microsoft.com/office/2006/documentManagement/types"/>
    <xsd:import namespace="http://schemas.microsoft.com/office/infopath/2007/PartnerControls"/>
    <xsd:element name="Document_x0020_Creation_x0020_Date" ma:index="8" nillable="true" ma:displayName="Document Date" ma:default="[today]" ma:description="Enter the date this document was last modified. The upload date has been entered by default." ma:format="DateOnly" ma:internalName="Document_x0020_Creation_x0020_Date" ma:readOnly="false">
      <xsd:simpleType>
        <xsd:restriction base="dms:DateTime"/>
      </xsd:simpleType>
    </xsd:element>
    <xsd:element name="Creator" ma:index="9" nillable="true" ma:displayName="Creator" ma:description="Enter the person primarily responsible for the document. The name of the person uploading the document has been entered by default." ma:list="UserInfo" ma:SharePointGroup="0" ma:internalName="Creator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PA_x0020_Office" ma:index="10" nillable="true" ma:displayName="EPA Office" ma:description="Enter the EPA organization primarily responsible for the document. The office of the person uploading the document has been entered by default." ma:internalName="EPA_x0020_Office" ma:readOnly="false">
      <xsd:simpleType>
        <xsd:restriction base="dms:Text">
          <xsd:maxLength value="255"/>
        </xsd:restriction>
      </xsd:simpleType>
    </xsd:element>
    <xsd:element name="Record" ma:index="11" nillable="true" ma:displayName="Record" ma:default="Shared" ma:description="For documents that provide evidence of EPA decisions and actions, select &quot;Shared&quot; (open access) or &quot;Private&quot; (restricted access)." ma:format="Dropdown" ma:internalName="Record">
      <xsd:simpleType>
        <xsd:restriction base="dms:Choice">
          <xsd:enumeration value="None"/>
          <xsd:enumeration value="Shared"/>
          <xsd:enumeration value="Private"/>
        </xsd:restriction>
      </xsd:simpleType>
    </xsd:element>
    <xsd:element name="Identifier" ma:index="15" nillable="true" ma:displayName="Identifier" ma:description="Enter all EPA identification numbers applicable to this document, one on each line." ma:internalName="Identifier" ma:readOnly="false">
      <xsd:simpleType>
        <xsd:restriction base="dms:Note">
          <xsd:maxLength value="255"/>
        </xsd:restriction>
      </xsd:simpleType>
    </xsd:element>
    <xsd:element name="EPA_x0020_Contributor" ma:index="17" nillable="true" ma:displayName="EPA Contributor" ma:description="Enter an EPA person who contributed to the creation of the document but is not the primary author." ma:list="UserInfo" ma:SharePointGroup="0" ma:internalName="EPA_x0020_Contributor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Contributor" ma:index="18" nillable="true" ma:displayName="External Contributor" ma:description="Enter a non-EPA person who contributed to the creation of the document but is not the primary author." ma:internalName="External_x0020_Contributor" ma:readOnly="false">
      <xsd:simpleType>
        <xsd:restriction base="dms:Note">
          <xsd:maxLength value="255"/>
        </xsd:restriction>
      </xsd:simpleType>
    </xsd:element>
    <xsd:element name="EPA_x0020_Related_x0020_Documents" ma:index="20" nillable="true" ma:displayName="Other Related Documents" ma:description="Enter any related document." ma:internalName="EPA_x0020_Related_x0020_Documents" ma:readOnly="false">
      <xsd:simpleType>
        <xsd:restriction base="dms:Note">
          <xsd:maxLength value="255"/>
        </xsd:restriction>
      </xsd:simpleType>
    </xsd:element>
    <xsd:element name="Rights" ma:index="22" nillable="true" ma:displayName="Rights" ma:description="Enter information about intellectual property rights held over the document (e.g. copyright, patent, trademark)." ma:internalName="Rights" ma:readOnly="false">
      <xsd:simpleType>
        <xsd:restriction base="dms:Note">
          <xsd:maxLength value="255"/>
        </xsd:restriction>
      </xsd:simpleType>
    </xsd:element>
    <xsd:element name="j747ac98061d40f0aa7bd47e1db5675d" ma:index="24" nillable="true" ma:taxonomy="true" ma:internalName="j747ac98061d40f0aa7bd47e1db5675d" ma:taxonomyFieldName="Document_x0020_Type" ma:displayName="Document Type" ma:readOnly="false" ma:default="" ma:fieldId="{3747ac98-061d-40f0-aa7b-d47e1db5675d}" ma:sspId="29f62856-1543-49d4-a736-4569d363f533" ma:termSetId="e06cd6a9-a175-4da0-81cb-8dba7aa394a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25" nillable="true" ma:taxonomy="true" ma:internalName="TaxKeywordTaxHTField" ma:taxonomyFieldName="TaxKeyword" ma:displayName="Enterprise Keywords" ma:readOnly="false" ma:fieldId="{23f27201-bee3-471e-b2e7-b64fd8b7ca38}" ma:taxonomyMulti="true" ma:sspId="29f62856-1543-49d4-a736-4569d363f533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Label" ma:index="26" nillable="true" ma:displayName="Taxonomy Catch All Column1" ma:description="" ma:hidden="true" ma:list="{0ffa224d-124e-420b-9751-61ca4a9d20d9}" ma:internalName="TaxCatchAllLabel" ma:readOnly="true" ma:showField="CatchAllDataLabel" ma:web="97f79d3e-4473-4c04-bba8-95f2b72f64b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" ma:index="27" nillable="true" ma:displayName="Taxonomy Catch All Column" ma:description="" ma:hidden="true" ma:list="{0ffa224d-124e-420b-9751-61ca4a9d20d9}" ma:internalName="TaxCatchAll" ma:showField="CatchAllData" ma:web="97f79d3e-4473-4c04-bba8-95f2b72f64b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.v3" elementFormDefault="qualified">
    <xsd:import namespace="http://schemas.microsoft.com/office/2006/documentManagement/types"/>
    <xsd:import namespace="http://schemas.microsoft.com/office/infopath/2007/PartnerControls"/>
    <xsd:element name="CategoryDescription" ma:index="12" nillable="true" ma:displayName="Description" ma:description="Enter a brief description." ma:internalName="CategoryDescription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verage" ma:index="19" nillable="true" ma:displayName="Coverage" ma:description="Enter the geographic location, jurisdiction, or time period for which the document is relevant." ma:internalName="_Coverage" ma:readOnly="false">
      <xsd:simpleType>
        <xsd:restriction base="dms:Text">
          <xsd:maxLength value="255"/>
        </xsd:restriction>
      </xsd:simpleType>
    </xsd:element>
    <xsd:element name="_Source" ma:index="21" nillable="true" ma:displayName="Source" ma:description="Enter a source from which the document is derived." ma:internalName="_Source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f79d3e-4473-4c04-bba8-95f2b72f64bb" elementFormDefault="qualified">
    <xsd:import namespace="http://schemas.microsoft.com/office/2006/documentManagement/types"/>
    <xsd:import namespace="http://schemas.microsoft.com/office/infopath/2007/PartnerControls"/>
    <xsd:element name="SharedWithUsers" ma:index="2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0" nillable="true" ma:displayName="Sharing Hint Hash" ma:description="" ma:hidden="true" ma:internalName="SharingHintHash" ma:readOnly="true">
      <xsd:simpleType>
        <xsd:restriction base="dms:Text"/>
      </xsd:simpleType>
    </xsd:element>
    <xsd:element name="Records_x0020_Status" ma:index="37" nillable="true" ma:displayName="Records Status" ma:default="Pending" ma:internalName="Records_x0020_Status">
      <xsd:simpleType>
        <xsd:restriction base="dms:Text"/>
      </xsd:simpleType>
    </xsd:element>
    <xsd:element name="Records_x0020_Date" ma:index="38" nillable="true" ma:displayName="Records Date" ma:hidden="true" ma:internalName="Records_x0020_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554d2c-901f-4858-a27e-64c08d0ed3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3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3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34" nillable="true" ma:displayName="MediaServiceAutoTags" ma:internalName="MediaServiceAutoTags" ma:readOnly="true">
      <xsd:simpleType>
        <xsd:restriction base="dms:Text"/>
      </xsd:simpleType>
    </xsd:element>
    <xsd:element name="MediaServiceLocation" ma:index="35" nillable="true" ma:displayName="MediaServiceLocation" ma:internalName="MediaServiceLocation" ma:readOnly="true">
      <xsd:simpleType>
        <xsd:restriction base="dms:Text"/>
      </xsd:simpleType>
    </xsd:element>
    <xsd:element name="MediaServiceOCR" ma:index="3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3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4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4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haredContentType xmlns="Microsoft.SharePoint.Taxonomy.ContentTypeSync" SourceId="29f62856-1543-49d4-a736-4569d363f533" ContentTypeId="0x0101" PreviousValue="false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Source xmlns="http://schemas.microsoft.com/sharepoint/v3/fields" xsi:nil="true"/>
    <Language xmlns="http://schemas.microsoft.com/sharepoint/v3">English</Language>
    <j747ac98061d40f0aa7bd47e1db5675d xmlns="4ffa91fb-a0ff-4ac5-b2db-65c790d184a4">
      <Terms xmlns="http://schemas.microsoft.com/office/infopath/2007/PartnerControls"/>
    </j747ac98061d40f0aa7bd47e1db5675d>
    <External_x0020_Contributor xmlns="4ffa91fb-a0ff-4ac5-b2db-65c790d184a4" xsi:nil="true"/>
    <TaxKeywordTaxHTField xmlns="4ffa91fb-a0ff-4ac5-b2db-65c790d184a4">
      <Terms xmlns="http://schemas.microsoft.com/office/infopath/2007/PartnerControls"/>
    </TaxKeywordTaxHTField>
    <Record xmlns="4ffa91fb-a0ff-4ac5-b2db-65c790d184a4">Shared</Record>
    <Rights xmlns="4ffa91fb-a0ff-4ac5-b2db-65c790d184a4" xsi:nil="true"/>
    <Document_x0020_Creation_x0020_Date xmlns="4ffa91fb-a0ff-4ac5-b2db-65c790d184a4">2017-12-13T15:43:05+00:00</Document_x0020_Creation_x0020_Date>
    <EPA_x0020_Office xmlns="4ffa91fb-a0ff-4ac5-b2db-65c790d184a4" xsi:nil="true"/>
    <CategoryDescription xmlns="http://schemas.microsoft.com/sharepoint.v3" xsi:nil="true"/>
    <Identifier xmlns="4ffa91fb-a0ff-4ac5-b2db-65c790d184a4" xsi:nil="true"/>
    <_Coverage xmlns="http://schemas.microsoft.com/sharepoint/v3/fields" xsi:nil="true"/>
    <Creator xmlns="4ffa91fb-a0ff-4ac5-b2db-65c790d184a4">
      <UserInfo>
        <DisplayName/>
        <AccountId xsi:nil="true"/>
        <AccountType/>
      </UserInfo>
    </Creator>
    <EPA_x0020_Related_x0020_Documents xmlns="4ffa91fb-a0ff-4ac5-b2db-65c790d184a4" xsi:nil="true"/>
    <EPA_x0020_Contributor xmlns="4ffa91fb-a0ff-4ac5-b2db-65c790d184a4">
      <UserInfo>
        <DisplayName/>
        <AccountId xsi:nil="true"/>
        <AccountType/>
      </UserInfo>
    </EPA_x0020_Contributor>
    <TaxCatchAll xmlns="4ffa91fb-a0ff-4ac5-b2db-65c790d184a4"/>
    <SharedWithUsers xmlns="97f79d3e-4473-4c04-bba8-95f2b72f64bb">
      <UserInfo>
        <DisplayName>Spelman, John</DisplayName>
        <AccountId>2447</AccountId>
        <AccountType/>
      </UserInfo>
      <UserInfo>
        <DisplayName>Stanley, Cora</DisplayName>
        <AccountId>2581</AccountId>
        <AccountType/>
      </UserInfo>
      <UserInfo>
        <DisplayName>Camacho, Amy</DisplayName>
        <AccountId>145</AccountId>
        <AccountType/>
      </UserInfo>
      <UserInfo>
        <DisplayName>Jenkins, Susan</DisplayName>
        <AccountId>2335</AccountId>
        <AccountType/>
      </UserInfo>
      <UserInfo>
        <DisplayName>Hah, Josephine</DisplayName>
        <AccountId>2574</AccountId>
        <AccountType/>
      </UserInfo>
      <UserInfo>
        <DisplayName>Hill, Troy</DisplayName>
        <AccountId>275</AccountId>
        <AccountType/>
      </UserInfo>
      <UserInfo>
        <DisplayName>Eppler, Terry</DisplayName>
        <AccountId>336</AccountId>
        <AccountType/>
      </UserInfo>
      <UserInfo>
        <DisplayName>Kudla, Courtney</DisplayName>
        <AccountId>1114</AccountId>
        <AccountType/>
      </UserInfo>
      <UserInfo>
        <DisplayName>Lambert, Marilyn</DisplayName>
        <AccountId>2440</AccountId>
        <AccountType/>
      </UserInfo>
      <UserInfo>
        <DisplayName>Contreras, Robert</DisplayName>
        <AccountId>2382</AccountId>
        <AccountType/>
      </UserInfo>
      <UserInfo>
        <DisplayName>Restivo, Angela</DisplayName>
        <AccountId>1118</AccountId>
        <AccountType/>
      </UserInfo>
      <UserInfo>
        <DisplayName>Chandler, Heather</DisplayName>
        <AccountId>2569</AccountId>
        <AccountType/>
      </UserInfo>
      <UserInfo>
        <DisplayName>Weiss, Sherry</DisplayName>
        <AccountId>5061</AccountId>
        <AccountType/>
      </UserInfo>
      <UserInfo>
        <DisplayName>Ragon, Carolyn</DisplayName>
        <AccountId>2587</AccountId>
        <AccountType/>
      </UserInfo>
      <UserInfo>
        <DisplayName>Green, Theresa</DisplayName>
        <AccountId>2517</AccountId>
        <AccountType/>
      </UserInfo>
      <UserInfo>
        <DisplayName>Johnson, Peggy</DisplayName>
        <AccountId>2859</AccountId>
        <AccountType/>
      </UserInfo>
      <UserInfo>
        <DisplayName>Fountain, Audra</DisplayName>
        <AccountId>2442</AccountId>
        <AccountType/>
      </UserInfo>
    </SharedWithUsers>
    <Records_x0020_Date xmlns="97f79d3e-4473-4c04-bba8-95f2b72f64bb" xsi:nil="true"/>
    <Records_x0020_Status xmlns="97f79d3e-4473-4c04-bba8-95f2b72f64bb">Pending</Records_x0020_Status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827EEB7-7F85-4E61-9DBA-1499B27635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ffa91fb-a0ff-4ac5-b2db-65c790d184a4"/>
    <ds:schemaRef ds:uri="http://schemas.microsoft.com/sharepoint.v3"/>
    <ds:schemaRef ds:uri="http://schemas.microsoft.com/sharepoint/v3/fields"/>
    <ds:schemaRef ds:uri="97f79d3e-4473-4c04-bba8-95f2b72f64bb"/>
    <ds:schemaRef ds:uri="41554d2c-901f-4858-a27e-64c08d0ed3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74E813C-A265-47C0-9D69-FAAE79812EF9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31BD4DEB-47DB-4B29-9B9A-369FB7D210F2}">
  <ds:schemaRefs>
    <ds:schemaRef ds:uri="http://purl.org/dc/terms/"/>
    <ds:schemaRef ds:uri="4ffa91fb-a0ff-4ac5-b2db-65c790d184a4"/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http://purl.org/dc/elements/1.1/"/>
    <ds:schemaRef ds:uri="97f79d3e-4473-4c04-bba8-95f2b72f64bb"/>
    <ds:schemaRef ds:uri="http://schemas.microsoft.com/office/infopath/2007/PartnerControls"/>
    <ds:schemaRef ds:uri="http://schemas.openxmlformats.org/package/2006/metadata/core-properties"/>
    <ds:schemaRef ds:uri="41554d2c-901f-4858-a27e-64c08d0ed3c5"/>
    <ds:schemaRef ds:uri="http://schemas.microsoft.com/sharepoint/v3/fields"/>
    <ds:schemaRef ds:uri="http://schemas.microsoft.com/sharepoint.v3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9772B8DF-0339-4AAD-8941-CDA8705CC04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34779</TotalTime>
  <Words>7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Roboto</vt:lpstr>
      <vt:lpstr>Times New Roman</vt:lpstr>
      <vt:lpstr>Blank Presentation</vt:lpstr>
      <vt:lpstr>PowerPoint Presentation</vt:lpstr>
      <vt:lpstr>PowerPoint Presentation</vt:lpstr>
    </vt:vector>
  </TitlesOfParts>
  <Company>Office 2004 Test Drive 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 2004 Test Drive User</dc:creator>
  <cp:lastModifiedBy>Terry D. Eppler, PhD.</cp:lastModifiedBy>
  <cp:revision>2161</cp:revision>
  <cp:lastPrinted>2019-10-03T16:09:00Z</cp:lastPrinted>
  <dcterms:created xsi:type="dcterms:W3CDTF">2011-02-09T16:00:48Z</dcterms:created>
  <dcterms:modified xsi:type="dcterms:W3CDTF">2021-07-02T18:12:43Z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0x010100D116E9A8068A6448BE445E70D0F23E35</vt:lpwstr>
  </property>
  <property fmtid="{D5CDD505-2E9C-101B-9397-08002B2CF9AE}" pid="3" name="TaxKeyword">
    <vt:lpwstr/>
  </property>
  <property fmtid="{D5CDD505-2E9C-101B-9397-08002B2CF9AE}" pid="4" name="EPA Subject">
    <vt:lpwstr/>
  </property>
  <property fmtid="{D5CDD505-2E9C-101B-9397-08002B2CF9AE}" pid="5" name="Document Type">
    <vt:lpwstr/>
  </property>
</Properties>
</file>