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A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83" d="100"/>
          <a:sy n="83" d="100"/>
        </p:scale>
        <p:origin x="49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ADA74-9FDD-C398-3B1D-FA1342426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AW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9A4588-2307-57C2-CBB5-036ED90DF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AW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F9DBA2-75FB-27FE-B7FB-B5919F1E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726E-F6AB-2040-BCC9-82F15E3C6DD1}" type="datetimeFigureOut">
              <a:rPr lang="ru-AW" smtClean="0"/>
              <a:t>08-05-2023</a:t>
            </a:fld>
            <a:endParaRPr lang="ru-AW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8ACC13-E50A-0A83-9DA7-375F4C60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AW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68D2E2-E68C-8C1A-E2F8-1E4C9298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91C8-9BE8-AF41-8EB5-94A818ECB180}" type="slidenum">
              <a:rPr lang="ru-AW" smtClean="0"/>
              <a:t>‹#›</a:t>
            </a:fld>
            <a:endParaRPr lang="ru-AW"/>
          </a:p>
        </p:txBody>
      </p:sp>
    </p:spTree>
    <p:extLst>
      <p:ext uri="{BB962C8B-B14F-4D97-AF65-F5344CB8AC3E}">
        <p14:creationId xmlns:p14="http://schemas.microsoft.com/office/powerpoint/2010/main" val="347716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6EF53-8AD6-329D-4987-68716505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AW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295B92-EA52-E276-8243-96D6EA0A8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AW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9A8EC6-B7EF-6C0A-68A1-B1A5A740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726E-F6AB-2040-BCC9-82F15E3C6DD1}" type="datetimeFigureOut">
              <a:rPr lang="ru-AW" smtClean="0"/>
              <a:t>08-05-2023</a:t>
            </a:fld>
            <a:endParaRPr lang="ru-AW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E6FED9-B844-B446-5773-4A0250C9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AW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C6C551-F6D6-6059-36F3-F9B6956C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91C8-9BE8-AF41-8EB5-94A818ECB180}" type="slidenum">
              <a:rPr lang="ru-AW" smtClean="0"/>
              <a:t>‹#›</a:t>
            </a:fld>
            <a:endParaRPr lang="ru-AW"/>
          </a:p>
        </p:txBody>
      </p:sp>
    </p:spTree>
    <p:extLst>
      <p:ext uri="{BB962C8B-B14F-4D97-AF65-F5344CB8AC3E}">
        <p14:creationId xmlns:p14="http://schemas.microsoft.com/office/powerpoint/2010/main" val="218923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A62FC7B-FCFC-D73E-09BD-10CFA3FFA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AW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AA5FB3-7F71-7286-158D-195945C5C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AW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86BB53-478B-7A3A-D83E-E007502F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726E-F6AB-2040-BCC9-82F15E3C6DD1}" type="datetimeFigureOut">
              <a:rPr lang="ru-AW" smtClean="0"/>
              <a:t>08-05-2023</a:t>
            </a:fld>
            <a:endParaRPr lang="ru-AW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1A3448-9B67-1757-AA69-F2F321C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AW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A8BDEB-A79B-8534-EFEC-940418EB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91C8-9BE8-AF41-8EB5-94A818ECB180}" type="slidenum">
              <a:rPr lang="ru-AW" smtClean="0"/>
              <a:t>‹#›</a:t>
            </a:fld>
            <a:endParaRPr lang="ru-AW"/>
          </a:p>
        </p:txBody>
      </p:sp>
    </p:spTree>
    <p:extLst>
      <p:ext uri="{BB962C8B-B14F-4D97-AF65-F5344CB8AC3E}">
        <p14:creationId xmlns:p14="http://schemas.microsoft.com/office/powerpoint/2010/main" val="55308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275FC-65D0-99F7-54E2-5B71D01C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AW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A21287-6042-7D52-6036-15ABC4EF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AW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D54C76-66BC-ACBC-7060-DFDC2D0D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726E-F6AB-2040-BCC9-82F15E3C6DD1}" type="datetimeFigureOut">
              <a:rPr lang="ru-AW" smtClean="0"/>
              <a:t>08-05-2023</a:t>
            </a:fld>
            <a:endParaRPr lang="ru-AW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95B43D-5218-0485-C20B-BBDE0F6E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AW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F246E-B067-E513-FEE4-F9DB46F6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91C8-9BE8-AF41-8EB5-94A818ECB180}" type="slidenum">
              <a:rPr lang="ru-AW" smtClean="0"/>
              <a:t>‹#›</a:t>
            </a:fld>
            <a:endParaRPr lang="ru-AW"/>
          </a:p>
        </p:txBody>
      </p:sp>
    </p:spTree>
    <p:extLst>
      <p:ext uri="{BB962C8B-B14F-4D97-AF65-F5344CB8AC3E}">
        <p14:creationId xmlns:p14="http://schemas.microsoft.com/office/powerpoint/2010/main" val="219807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D24B1-20A7-A559-7EDC-77F11584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AW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A5A1B3-59FB-BBFE-F9C5-477A51AC9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093887-97DA-7B0D-5BE3-15AD52AB7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726E-F6AB-2040-BCC9-82F15E3C6DD1}" type="datetimeFigureOut">
              <a:rPr lang="ru-AW" smtClean="0"/>
              <a:t>08-05-2023</a:t>
            </a:fld>
            <a:endParaRPr lang="ru-AW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98FA0D-5C58-F711-A588-7227B727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AW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7F5CED-1B38-651F-9A52-7FB1B9A0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91C8-9BE8-AF41-8EB5-94A818ECB180}" type="slidenum">
              <a:rPr lang="ru-AW" smtClean="0"/>
              <a:t>‹#›</a:t>
            </a:fld>
            <a:endParaRPr lang="ru-AW"/>
          </a:p>
        </p:txBody>
      </p:sp>
    </p:spTree>
    <p:extLst>
      <p:ext uri="{BB962C8B-B14F-4D97-AF65-F5344CB8AC3E}">
        <p14:creationId xmlns:p14="http://schemas.microsoft.com/office/powerpoint/2010/main" val="195953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84E9A-008F-8542-E342-711D8F1F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AW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2CC53-F40B-7E55-09CC-843044306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AW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32BDF9-1F9D-12AB-A0F5-F7D9C3DBE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AW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877C99-55D4-1926-B24B-2BFB1B80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726E-F6AB-2040-BCC9-82F15E3C6DD1}" type="datetimeFigureOut">
              <a:rPr lang="ru-AW" smtClean="0"/>
              <a:t>08-05-2023</a:t>
            </a:fld>
            <a:endParaRPr lang="ru-AW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BD3CA5-CCD2-753D-8AAD-B2306BA6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AW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9A2F6E-C3ED-4E6C-D3BF-FCFF05F4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91C8-9BE8-AF41-8EB5-94A818ECB180}" type="slidenum">
              <a:rPr lang="ru-AW" smtClean="0"/>
              <a:t>‹#›</a:t>
            </a:fld>
            <a:endParaRPr lang="ru-AW"/>
          </a:p>
        </p:txBody>
      </p:sp>
    </p:spTree>
    <p:extLst>
      <p:ext uri="{BB962C8B-B14F-4D97-AF65-F5344CB8AC3E}">
        <p14:creationId xmlns:p14="http://schemas.microsoft.com/office/powerpoint/2010/main" val="79029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56698-584A-C411-FD52-6A6D624A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AW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94A1FB-D4E8-2C5A-93A5-1F536CA60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26D5D3-5E01-5B86-C01D-F30B2F532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AW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862C24-D563-1CE7-743C-91900F177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5185CA-FA36-044B-ABBF-7BD4C406B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AW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527DFE-C7E8-D0E7-89C0-FC367C59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726E-F6AB-2040-BCC9-82F15E3C6DD1}" type="datetimeFigureOut">
              <a:rPr lang="ru-AW" smtClean="0"/>
              <a:t>08-05-2023</a:t>
            </a:fld>
            <a:endParaRPr lang="ru-AW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BD9787-E8E4-C5EF-F096-ACEF525A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AW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4CB7F81-4A39-0043-6A56-024FA16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91C8-9BE8-AF41-8EB5-94A818ECB180}" type="slidenum">
              <a:rPr lang="ru-AW" smtClean="0"/>
              <a:t>‹#›</a:t>
            </a:fld>
            <a:endParaRPr lang="ru-AW"/>
          </a:p>
        </p:txBody>
      </p:sp>
    </p:spTree>
    <p:extLst>
      <p:ext uri="{BB962C8B-B14F-4D97-AF65-F5344CB8AC3E}">
        <p14:creationId xmlns:p14="http://schemas.microsoft.com/office/powerpoint/2010/main" val="33366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6809B-1CCD-840D-1DE7-13B58B8E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AW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765205-F7C9-BE7D-CB3B-45695EBD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726E-F6AB-2040-BCC9-82F15E3C6DD1}" type="datetimeFigureOut">
              <a:rPr lang="ru-AW" smtClean="0"/>
              <a:t>08-05-2023</a:t>
            </a:fld>
            <a:endParaRPr lang="ru-AW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CD46358-A0B9-B10D-563C-3BF76F37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AW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C2CBE3-CCAB-B763-05F9-5FB4EA1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91C8-9BE8-AF41-8EB5-94A818ECB180}" type="slidenum">
              <a:rPr lang="ru-AW" smtClean="0"/>
              <a:t>‹#›</a:t>
            </a:fld>
            <a:endParaRPr lang="ru-AW"/>
          </a:p>
        </p:txBody>
      </p:sp>
    </p:spTree>
    <p:extLst>
      <p:ext uri="{BB962C8B-B14F-4D97-AF65-F5344CB8AC3E}">
        <p14:creationId xmlns:p14="http://schemas.microsoft.com/office/powerpoint/2010/main" val="325455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3551DF6-A911-BE1A-ED08-373FF76D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726E-F6AB-2040-BCC9-82F15E3C6DD1}" type="datetimeFigureOut">
              <a:rPr lang="ru-AW" smtClean="0"/>
              <a:t>08-05-2023</a:t>
            </a:fld>
            <a:endParaRPr lang="ru-AW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8C70FC-9A03-4704-BF84-85103B36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AW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F47470-C952-ABB4-6102-56435588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91C8-9BE8-AF41-8EB5-94A818ECB180}" type="slidenum">
              <a:rPr lang="ru-AW" smtClean="0"/>
              <a:t>‹#›</a:t>
            </a:fld>
            <a:endParaRPr lang="ru-AW"/>
          </a:p>
        </p:txBody>
      </p:sp>
    </p:spTree>
    <p:extLst>
      <p:ext uri="{BB962C8B-B14F-4D97-AF65-F5344CB8AC3E}">
        <p14:creationId xmlns:p14="http://schemas.microsoft.com/office/powerpoint/2010/main" val="309923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12557-178E-1F7B-E0F5-5FA28249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AW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FCE6CD-425E-D5E3-BBE1-BAC6F68B4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AW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CFFC92-2417-0CF9-1B4C-5D147077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5BF4D8-BE54-30E0-3FD5-ACB97DFD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726E-F6AB-2040-BCC9-82F15E3C6DD1}" type="datetimeFigureOut">
              <a:rPr lang="ru-AW" smtClean="0"/>
              <a:t>08-05-2023</a:t>
            </a:fld>
            <a:endParaRPr lang="ru-AW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A22B6E-DF1E-2659-850D-3D002E64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AW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F2F62A-DF53-69CA-246F-2681B409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91C8-9BE8-AF41-8EB5-94A818ECB180}" type="slidenum">
              <a:rPr lang="ru-AW" smtClean="0"/>
              <a:t>‹#›</a:t>
            </a:fld>
            <a:endParaRPr lang="ru-AW"/>
          </a:p>
        </p:txBody>
      </p:sp>
    </p:spTree>
    <p:extLst>
      <p:ext uri="{BB962C8B-B14F-4D97-AF65-F5344CB8AC3E}">
        <p14:creationId xmlns:p14="http://schemas.microsoft.com/office/powerpoint/2010/main" val="123579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EE2B4-98B0-323A-A388-A1D2FF99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AW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D43E9E7-10F1-FF51-C778-9607B9089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AW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44A61F-ED2E-96C9-793E-35AA7DAB0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589572-79CD-C258-4415-6F68DED1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3726E-F6AB-2040-BCC9-82F15E3C6DD1}" type="datetimeFigureOut">
              <a:rPr lang="ru-AW" smtClean="0"/>
              <a:t>08-05-2023</a:t>
            </a:fld>
            <a:endParaRPr lang="ru-AW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BB50B6-8326-340F-9C3D-DBB140B7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AW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201D93-2EFF-51E1-7492-41C3F224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91C8-9BE8-AF41-8EB5-94A818ECB180}" type="slidenum">
              <a:rPr lang="ru-AW" smtClean="0"/>
              <a:t>‹#›</a:t>
            </a:fld>
            <a:endParaRPr lang="ru-AW"/>
          </a:p>
        </p:txBody>
      </p:sp>
    </p:spTree>
    <p:extLst>
      <p:ext uri="{BB962C8B-B14F-4D97-AF65-F5344CB8AC3E}">
        <p14:creationId xmlns:p14="http://schemas.microsoft.com/office/powerpoint/2010/main" val="428095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25D74-2E15-3C79-6FDB-1F35755B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AW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33414E-18D2-C7D6-0DE7-47D5C613E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AW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BC3044-F703-C97F-CF11-6D5717996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3726E-F6AB-2040-BCC9-82F15E3C6DD1}" type="datetimeFigureOut">
              <a:rPr lang="ru-AW" smtClean="0"/>
              <a:t>08-05-2023</a:t>
            </a:fld>
            <a:endParaRPr lang="ru-AW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4B68E0-14A0-656F-E36E-A036AE575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AW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AB5C17-61E6-CC20-28A2-67B592AB4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D91C8-9BE8-AF41-8EB5-94A818ECB180}" type="slidenum">
              <a:rPr lang="ru-AW" smtClean="0"/>
              <a:t>‹#›</a:t>
            </a:fld>
            <a:endParaRPr lang="ru-AW"/>
          </a:p>
        </p:txBody>
      </p:sp>
    </p:spTree>
    <p:extLst>
      <p:ext uri="{BB962C8B-B14F-4D97-AF65-F5344CB8AC3E}">
        <p14:creationId xmlns:p14="http://schemas.microsoft.com/office/powerpoint/2010/main" val="428710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A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E89DC3D-8685-7E88-92D4-03ECC0061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704" y="-285749"/>
            <a:ext cx="12459408" cy="7343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BDB62-CDF9-EA5F-0E65-E9797478974B}"/>
              </a:ext>
            </a:extLst>
          </p:cNvPr>
          <p:cNvSpPr txBox="1"/>
          <p:nvPr/>
        </p:nvSpPr>
        <p:spPr>
          <a:xfrm>
            <a:off x="2168322" y="2459504"/>
            <a:ext cx="78553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AW" sz="5400" b="1" dirty="0">
                <a:solidFill>
                  <a:schemeClr val="bg1"/>
                </a:solidFill>
              </a:rPr>
              <a:t> </a:t>
            </a:r>
            <a:r>
              <a:rPr lang="en-GB" sz="5400" b="1" dirty="0">
                <a:solidFill>
                  <a:schemeClr val="bg1"/>
                </a:solidFill>
              </a:rPr>
              <a:t>Example of a presentation</a:t>
            </a:r>
            <a:endParaRPr lang="ru-AW" sz="5400" b="1" dirty="0">
              <a:solidFill>
                <a:schemeClr val="bg1"/>
              </a:solidFill>
            </a:endParaRPr>
          </a:p>
          <a:p>
            <a:pPr algn="ctr"/>
            <a:r>
              <a:rPr lang="ru-RU" sz="6600" b="1" dirty="0">
                <a:solidFill>
                  <a:schemeClr val="bg1"/>
                </a:solidFill>
              </a:rPr>
              <a:t>0</a:t>
            </a:r>
            <a:r>
              <a:rPr lang="en-GB" sz="6600" b="1" dirty="0">
                <a:solidFill>
                  <a:schemeClr val="bg1"/>
                </a:solidFill>
              </a:rPr>
              <a:t> slide</a:t>
            </a:r>
            <a:endParaRPr lang="ru-RU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74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28CD666-760F-3891-4699-EAE3F35AD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704" y="-285749"/>
            <a:ext cx="12459408" cy="7343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BDB62-CDF9-EA5F-0E65-E9797478974B}"/>
              </a:ext>
            </a:extLst>
          </p:cNvPr>
          <p:cNvSpPr txBox="1"/>
          <p:nvPr/>
        </p:nvSpPr>
        <p:spPr>
          <a:xfrm>
            <a:off x="2168322" y="2459504"/>
            <a:ext cx="78553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AW" sz="5400" b="1" dirty="0">
                <a:solidFill>
                  <a:schemeClr val="bg1"/>
                </a:solidFill>
              </a:rPr>
              <a:t> </a:t>
            </a:r>
            <a:r>
              <a:rPr lang="en-GB" sz="5400" b="1" dirty="0">
                <a:solidFill>
                  <a:schemeClr val="bg1"/>
                </a:solidFill>
              </a:rPr>
              <a:t>Example of a presentation</a:t>
            </a:r>
            <a:endParaRPr lang="ru-AW" sz="5400" b="1" dirty="0">
              <a:solidFill>
                <a:schemeClr val="bg1"/>
              </a:solidFill>
            </a:endParaRPr>
          </a:p>
          <a:p>
            <a:pPr algn="ctr"/>
            <a:r>
              <a:rPr lang="en-GB" sz="6600" b="1" dirty="0">
                <a:solidFill>
                  <a:schemeClr val="bg1"/>
                </a:solidFill>
              </a:rPr>
              <a:t>1 slide</a:t>
            </a:r>
            <a:endParaRPr lang="ru-RU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98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56906F4-B2F5-E9CC-16A1-8C850D537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704" y="-285749"/>
            <a:ext cx="12459408" cy="7343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BDB62-CDF9-EA5F-0E65-E9797478974B}"/>
              </a:ext>
            </a:extLst>
          </p:cNvPr>
          <p:cNvSpPr txBox="1"/>
          <p:nvPr/>
        </p:nvSpPr>
        <p:spPr>
          <a:xfrm>
            <a:off x="2168322" y="2459504"/>
            <a:ext cx="78553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AW" sz="5400" b="1" dirty="0">
                <a:solidFill>
                  <a:schemeClr val="bg1"/>
                </a:solidFill>
              </a:rPr>
              <a:t> </a:t>
            </a:r>
            <a:r>
              <a:rPr lang="en-GB" sz="5400" b="1" dirty="0">
                <a:solidFill>
                  <a:schemeClr val="bg1"/>
                </a:solidFill>
              </a:rPr>
              <a:t>Example of a presentation</a:t>
            </a:r>
            <a:endParaRPr lang="ru-AW" sz="5400" b="1" dirty="0">
              <a:solidFill>
                <a:schemeClr val="bg1"/>
              </a:solidFill>
            </a:endParaRPr>
          </a:p>
          <a:p>
            <a:pPr algn="ctr"/>
            <a:r>
              <a:rPr lang="ru-RU" sz="6600" b="1" dirty="0">
                <a:solidFill>
                  <a:schemeClr val="bg1"/>
                </a:solidFill>
              </a:rPr>
              <a:t>2</a:t>
            </a:r>
            <a:r>
              <a:rPr lang="en-GB" sz="6600" b="1" dirty="0">
                <a:solidFill>
                  <a:schemeClr val="bg1"/>
                </a:solidFill>
              </a:rPr>
              <a:t> slide</a:t>
            </a:r>
            <a:endParaRPr lang="ru-RU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655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</Words>
  <Application>Microsoft Macintosh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Кармаева Наталья Александровна</dc:creator>
  <cp:lastModifiedBy>Кармаева Наталья Александровна</cp:lastModifiedBy>
  <cp:revision>4</cp:revision>
  <dcterms:created xsi:type="dcterms:W3CDTF">2023-05-08T13:18:45Z</dcterms:created>
  <dcterms:modified xsi:type="dcterms:W3CDTF">2023-05-08T13:34:56Z</dcterms:modified>
</cp:coreProperties>
</file>