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BBF9-5067-46A5-9193-DA398789276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085-B000-41E8-A241-11829E850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8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BBF9-5067-46A5-9193-DA398789276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085-B000-41E8-A241-11829E850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BBF9-5067-46A5-9193-DA398789276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085-B000-41E8-A241-11829E850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BBF9-5067-46A5-9193-DA398789276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085-B000-41E8-A241-11829E850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1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BBF9-5067-46A5-9193-DA398789276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085-B000-41E8-A241-11829E850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50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BBF9-5067-46A5-9193-DA398789276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085-B000-41E8-A241-11829E850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1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BBF9-5067-46A5-9193-DA398789276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085-B000-41E8-A241-11829E850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BBF9-5067-46A5-9193-DA398789276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085-B000-41E8-A241-11829E850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6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BBF9-5067-46A5-9193-DA398789276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085-B000-41E8-A241-11829E850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BBF9-5067-46A5-9193-DA398789276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085-B000-41E8-A241-11829E850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4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BBF9-5067-46A5-9193-DA398789276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085-B000-41E8-A241-11829E850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1BBF9-5067-46A5-9193-DA398789276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B085-B000-41E8-A241-11829E850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0673" y="2277979"/>
            <a:ext cx="8887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Python lab : Video Submission</a:t>
            </a:r>
            <a:endParaRPr lang="en-IN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33092" y="5847347"/>
            <a:ext cx="583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Submitted by: Manas </a:t>
            </a:r>
            <a:r>
              <a:rPr lang="en-US" sz="3600" dirty="0" err="1" smtClean="0"/>
              <a:t>Karmkar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1492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8641" y="2641873"/>
            <a:ext cx="3148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40178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6294" y="753980"/>
            <a:ext cx="221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AGENDA :-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36294" y="1964353"/>
            <a:ext cx="550214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Understanding the 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Solution approach explanation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Data Structure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Solution evaluation fast and efficient</a:t>
            </a:r>
          </a:p>
          <a:p>
            <a:pPr lvl="1"/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Python implementation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Conclusion and comments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8613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21" y="192505"/>
            <a:ext cx="680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Understanding problem statement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221" y="838836"/>
            <a:ext cx="11069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you are given a list that can contain positive and negative integers. You need to find two elements such that their sum is closest to zero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example: you are given a list [-4,7,6,2,-5]. The two elements with the sum closest to zero will be -5 and 6</a:t>
            </a:r>
            <a:endParaRPr lang="en-IN" sz="2400" dirty="0" smtClean="0"/>
          </a:p>
          <a:p>
            <a:pPr lvl="1"/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51330"/>
              </p:ext>
            </p:extLst>
          </p:nvPr>
        </p:nvGraphicFramePr>
        <p:xfrm>
          <a:off x="465221" y="2901392"/>
          <a:ext cx="10844463" cy="13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853">
                  <a:extLst>
                    <a:ext uri="{9D8B030D-6E8A-4147-A177-3AD203B41FA5}">
                      <a16:colId xmlns:a16="http://schemas.microsoft.com/office/drawing/2014/main" val="2048363546"/>
                    </a:ext>
                  </a:extLst>
                </a:gridCol>
                <a:gridCol w="4652210">
                  <a:extLst>
                    <a:ext uri="{9D8B030D-6E8A-4147-A177-3AD203B41FA5}">
                      <a16:colId xmlns:a16="http://schemas.microsoft.com/office/drawing/2014/main" val="3083618705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103106696"/>
                    </a:ext>
                  </a:extLst>
                </a:gridCol>
              </a:tblGrid>
              <a:tr h="43388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17299"/>
                  </a:ext>
                </a:extLst>
              </a:tr>
              <a:tr h="4338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Test case 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[-4,7,6,2,-5]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[-5,6]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28398"/>
                  </a:ext>
                </a:extLst>
              </a:tr>
              <a:tr h="43388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[-50,34,-1,24,33,10,-46,-38]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[-38,34]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659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7516" y="4471052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sum can be either positive or negative but the absolute distance of the sum from zero should be considered to find the sum closed to zero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Assume that the maximum possible sum of any two elements in the list is 1000000000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Inbuilt sort may be helpful in this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63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21" y="0"/>
            <a:ext cx="611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Solution Approach Explanation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221" y="646331"/>
            <a:ext cx="110690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Method 1 – (Simple)</a:t>
            </a:r>
          </a:p>
          <a:p>
            <a:r>
              <a:rPr lang="en-US" sz="2000" dirty="0" smtClean="0"/>
              <a:t>Find the sum of each element with every other element in the list and store it in dictionary. Finally return the minimum sum element from dictionary keys in a sorted tuple.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Algorithm or pseudocode: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Defining a function </a:t>
            </a:r>
            <a:r>
              <a:rPr lang="en-US" sz="2000" b="1" dirty="0" err="1" smtClean="0"/>
              <a:t>def</a:t>
            </a:r>
            <a:r>
              <a:rPr lang="en-US" sz="2000" b="1" dirty="0"/>
              <a:t> </a:t>
            </a:r>
            <a:r>
              <a:rPr lang="en-US" sz="2000" b="1" dirty="0" err="1" smtClean="0"/>
              <a:t>closesttozero</a:t>
            </a:r>
            <a:r>
              <a:rPr lang="en-US" sz="2000" b="1" dirty="0" smtClean="0"/>
              <a:t> (list1) </a:t>
            </a:r>
            <a:r>
              <a:rPr lang="en-US" sz="2000" dirty="0" smtClean="0"/>
              <a:t>with </a:t>
            </a:r>
            <a:r>
              <a:rPr lang="en-US" sz="2000" dirty="0" err="1" smtClean="0"/>
              <a:t>paramenter</a:t>
            </a:r>
            <a:r>
              <a:rPr lang="en-US" sz="2000" dirty="0" smtClean="0"/>
              <a:t> input list1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Create a empty dictionary which will be used later to store keys as [Elements] : value(sum)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Check list validation if the length of the list is greater than 2 then valid else invalid cannot compute the sum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Initialize two loops until the list’s last elements as length and calculate the sum on each iteration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For each iteration calculated sum </a:t>
            </a:r>
            <a:r>
              <a:rPr lang="en-US" sz="2000" dirty="0" err="1" smtClean="0"/>
              <a:t>selements</a:t>
            </a:r>
            <a:r>
              <a:rPr lang="en-US" sz="2000" dirty="0" smtClean="0"/>
              <a:t> and absolute sum value need to store in an empty </a:t>
            </a:r>
            <a:r>
              <a:rPr lang="en-US" sz="2000" dirty="0" err="1" smtClean="0"/>
              <a:t>dixtionary</a:t>
            </a:r>
            <a:endParaRPr lang="en-US" sz="2000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Apply to sort all dictionary items on basis of values which will sort with minimum sum values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Return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Key from the dictionary and sort elements within the key also convert them into tuple to get the final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221" y="5434148"/>
            <a:ext cx="11069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Auxiliary Space: O(1)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Time complexity : O(n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245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21" y="0"/>
            <a:ext cx="611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Solution Approach Explanation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220" y="1085858"/>
            <a:ext cx="1106905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Method 2 – (Using Sorting)</a:t>
            </a:r>
          </a:p>
          <a:p>
            <a:r>
              <a:rPr lang="en-US" sz="2000" dirty="0" smtClean="0"/>
              <a:t>Using Quick Sort algorithm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Algorithm or pseudocode: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Sort all the elements of the input list (</a:t>
            </a:r>
            <a:r>
              <a:rPr lang="en-US" sz="2000" dirty="0" err="1" smtClean="0"/>
              <a:t>input_list</a:t>
            </a:r>
            <a:r>
              <a:rPr lang="en-US" sz="2000" dirty="0" smtClean="0"/>
              <a:t>) using the Quick sort algorithm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Use two index variables l and r to traverse from the left and right ends respectively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Initialize l as 0 and r as n-l where n is length of </a:t>
            </a:r>
            <a:r>
              <a:rPr lang="en-US" sz="2000" dirty="0" err="1" smtClean="0"/>
              <a:t>input_list</a:t>
            </a:r>
            <a:endParaRPr lang="en-US" sz="2000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Sum = </a:t>
            </a:r>
            <a:r>
              <a:rPr lang="en-US" sz="2000" dirty="0" err="1" smtClean="0"/>
              <a:t>input_list</a:t>
            </a:r>
            <a:r>
              <a:rPr lang="en-US" sz="2000" dirty="0" smtClean="0"/>
              <a:t>[l] + </a:t>
            </a:r>
            <a:r>
              <a:rPr lang="en-US" sz="2000" dirty="0" err="1" smtClean="0"/>
              <a:t>input_list</a:t>
            </a:r>
            <a:r>
              <a:rPr lang="en-US" sz="2000" dirty="0" smtClean="0"/>
              <a:t>[r]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If sum is –</a:t>
            </a:r>
            <a:r>
              <a:rPr lang="en-US" sz="2000" dirty="0" err="1" smtClean="0"/>
              <a:t>ve</a:t>
            </a:r>
            <a:r>
              <a:rPr lang="en-US" sz="2000" dirty="0" smtClean="0"/>
              <a:t> then l=i+1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If sum is +</a:t>
            </a:r>
            <a:r>
              <a:rPr lang="en-US" sz="2000" dirty="0" err="1" smtClean="0"/>
              <a:t>ve</a:t>
            </a:r>
            <a:r>
              <a:rPr lang="en-US" sz="2000" dirty="0" smtClean="0"/>
              <a:t>  then r=r-1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Keep track of abs min-sum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Repeat steps 3,4,5 and 6 while l&lt;r</a:t>
            </a:r>
          </a:p>
          <a:p>
            <a:pPr lvl="2"/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5219" y="5018648"/>
            <a:ext cx="11069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Auxiliary Space: O(1)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Time complexity : </a:t>
            </a:r>
            <a:r>
              <a:rPr lang="en-US" sz="2400" dirty="0" smtClean="0"/>
              <a:t>Complexity to sort + complexity of finding the optimum pair = O(</a:t>
            </a:r>
            <a:r>
              <a:rPr lang="en-US" sz="2400" dirty="0" err="1" smtClean="0"/>
              <a:t>nlogn</a:t>
            </a:r>
            <a:r>
              <a:rPr lang="en-US" sz="2400" dirty="0" smtClean="0"/>
              <a:t>) + O(n) = O(</a:t>
            </a:r>
            <a:r>
              <a:rPr lang="en-US" sz="2400" dirty="0" err="1" smtClean="0"/>
              <a:t>nlogn</a:t>
            </a:r>
            <a:r>
              <a:rPr lang="en-US" sz="2400" dirty="0" smtClean="0"/>
              <a:t>)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7469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21" y="0"/>
            <a:ext cx="631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Python Implementation: Coding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2502" y="1292662"/>
            <a:ext cx="1106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Method 1 - Code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165"/>
          <a:stretch/>
        </p:blipFill>
        <p:spPr>
          <a:xfrm>
            <a:off x="5569" y="1754327"/>
            <a:ext cx="7231224" cy="3829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27" y="4573946"/>
            <a:ext cx="4613313" cy="20728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7867" y="1874079"/>
            <a:ext cx="28456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data structure used 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List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Dictionary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Tuple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457866" y="4112281"/>
            <a:ext cx="381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Method 1 - Outputs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0776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21" y="0"/>
            <a:ext cx="631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Python Implementation: Coding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221" y="646331"/>
            <a:ext cx="1106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Method 2 - Code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" y="1107996"/>
            <a:ext cx="5926782" cy="5600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853" y="1107996"/>
            <a:ext cx="5687279" cy="56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4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278" y="753260"/>
            <a:ext cx="381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Method 2 - Outputs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5221" y="0"/>
            <a:ext cx="631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Python Implementation: Coding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" y="1395830"/>
            <a:ext cx="5092182" cy="2830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853" y="1107996"/>
            <a:ext cx="5687279" cy="56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1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21" y="0"/>
            <a:ext cx="631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Python Implementation: Coding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221" y="838836"/>
            <a:ext cx="11069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Both methods are working fine and the outputs are matching as expected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There are other ways we can solve the problem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Video recording explanation is uploaded in below path</a:t>
            </a:r>
          </a:p>
        </p:txBody>
      </p:sp>
    </p:spTree>
    <p:extLst>
      <p:ext uri="{BB962C8B-B14F-4D97-AF65-F5344CB8AC3E}">
        <p14:creationId xmlns:p14="http://schemas.microsoft.com/office/powerpoint/2010/main" val="144911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560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</dc:creator>
  <cp:lastModifiedBy>Manas</cp:lastModifiedBy>
  <cp:revision>15</cp:revision>
  <dcterms:created xsi:type="dcterms:W3CDTF">2023-10-15T13:20:06Z</dcterms:created>
  <dcterms:modified xsi:type="dcterms:W3CDTF">2023-10-15T14:59:15Z</dcterms:modified>
</cp:coreProperties>
</file>