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9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6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E7F55BE-DE5F-4B56-869D-65997C018C2F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8D76EB7-50E5-465F-A7CF-912B268D6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History of 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Karman Gill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0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RAM is a type of computer data storage </a:t>
            </a:r>
          </a:p>
          <a:p>
            <a:r>
              <a:rPr lang="en-CA" dirty="0" smtClean="0"/>
              <a:t>RAM is able to find specific piece of information very fast </a:t>
            </a:r>
          </a:p>
          <a:p>
            <a:r>
              <a:rPr lang="en-CA" dirty="0" smtClean="0"/>
              <a:t>RAM devices are used in computer systems as the main memory </a:t>
            </a:r>
          </a:p>
          <a:p>
            <a:r>
              <a:rPr lang="en-CA" dirty="0" smtClean="0"/>
              <a:t>RAM  memory is very volatile </a:t>
            </a:r>
          </a:p>
          <a:p>
            <a:r>
              <a:rPr lang="en-CA" dirty="0" smtClean="0"/>
              <a:t>RAM devices is integrated circuits to store information </a:t>
            </a:r>
          </a:p>
          <a:p>
            <a:r>
              <a:rPr lang="en-CA" dirty="0" smtClean="0"/>
              <a:t>RAM is a expensive form of storage </a:t>
            </a:r>
          </a:p>
          <a:p>
            <a:r>
              <a:rPr lang="en-US" dirty="0" smtClean="0"/>
              <a:t>typical </a:t>
            </a:r>
            <a:r>
              <a:rPr lang="en-US" dirty="0"/>
              <a:t>computer </a:t>
            </a:r>
            <a:r>
              <a:rPr lang="en-US" dirty="0" smtClean="0"/>
              <a:t>systems </a:t>
            </a:r>
            <a:r>
              <a:rPr lang="en-US" dirty="0"/>
              <a:t>may have two to eight </a:t>
            </a:r>
            <a:r>
              <a:rPr lang="en-US" dirty="0" smtClean="0"/>
              <a:t>GB of </a:t>
            </a:r>
            <a:r>
              <a:rPr lang="en-US" dirty="0"/>
              <a:t>RAM</a:t>
            </a:r>
            <a:endParaRPr lang="en-US" dirty="0"/>
          </a:p>
        </p:txBody>
      </p:sp>
      <p:pic>
        <p:nvPicPr>
          <p:cNvPr id="1026" name="Picture 2" descr="Image result for 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30" y="428017"/>
            <a:ext cx="3515117" cy="25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9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RAM When it first came 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first form of RAM came out in the 1940’s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Through </a:t>
            </a:r>
            <a:r>
              <a:rPr lang="en-CA" dirty="0"/>
              <a:t>T</a:t>
            </a:r>
            <a:r>
              <a:rPr lang="en-CA" dirty="0" smtClean="0"/>
              <a:t>he 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RAM In todays 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1998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</TotalTime>
  <Words>95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Basis</vt:lpstr>
      <vt:lpstr>The History of RAM</vt:lpstr>
      <vt:lpstr>What is RAM </vt:lpstr>
      <vt:lpstr>RAM When it first came out </vt:lpstr>
      <vt:lpstr>Through The History </vt:lpstr>
      <vt:lpstr>RAM In todays date 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RAM</dc:title>
  <dc:creator>Gill, Karman</dc:creator>
  <cp:lastModifiedBy>Karman Gill - Louise Arbour SS</cp:lastModifiedBy>
  <cp:revision>6</cp:revision>
  <dcterms:created xsi:type="dcterms:W3CDTF">2017-10-23T18:26:12Z</dcterms:created>
  <dcterms:modified xsi:type="dcterms:W3CDTF">2017-10-23T19:05:42Z</dcterms:modified>
</cp:coreProperties>
</file>