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1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9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3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1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6E21-A4E8-45C3-816A-688B9A4E80C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4BB9-2E1B-44F9-A4D7-0B865D5E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9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246185"/>
            <a:ext cx="11289323" cy="63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10515600" cy="80632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272561"/>
            <a:ext cx="11148646" cy="64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" y="123092"/>
            <a:ext cx="11377247" cy="64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</cp:revision>
  <dcterms:created xsi:type="dcterms:W3CDTF">2025-01-08T13:59:49Z</dcterms:created>
  <dcterms:modified xsi:type="dcterms:W3CDTF">2025-01-08T14:00:13Z</dcterms:modified>
</cp:coreProperties>
</file>