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81" r:id="rId3"/>
    <p:sldId id="272" r:id="rId4"/>
    <p:sldId id="257" r:id="rId5"/>
    <p:sldId id="258" r:id="rId6"/>
    <p:sldId id="266" r:id="rId7"/>
    <p:sldId id="259" r:id="rId8"/>
    <p:sldId id="260" r:id="rId9"/>
    <p:sldId id="261" r:id="rId10"/>
    <p:sldId id="262" r:id="rId11"/>
    <p:sldId id="269" r:id="rId12"/>
    <p:sldId id="276" r:id="rId13"/>
    <p:sldId id="278" r:id="rId14"/>
    <p:sldId id="277" r:id="rId15"/>
    <p:sldId id="270" r:id="rId16"/>
    <p:sldId id="268" r:id="rId17"/>
    <p:sldId id="275" r:id="rId18"/>
    <p:sldId id="280" r:id="rId19"/>
    <p:sldId id="273" r:id="rId20"/>
    <p:sldId id="27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46F9C-EDD9-0575-EDE3-5C695E964FD6}" v="29" dt="2021-12-01T20:36:19.411"/>
    <p1510:client id="{043F55C0-C98A-C7CA-8B40-CDB42EA48A01}" v="72" dt="2021-11-30T07:17:34.583"/>
    <p1510:client id="{04C57425-0496-0B3B-DE19-3D2147905409}" v="11" dt="2021-12-03T19:30:27.775"/>
    <p1510:client id="{319E3538-8DF1-9484-D9B1-A160FE779DCC}" v="12" dt="2021-11-29T18:17:32.849"/>
    <p1510:client id="{37D4602C-FEA5-37B5-C168-81EDAD904F90}" v="83" dt="2021-12-01T21:04:24.915"/>
    <p1510:client id="{4B564BAE-13FE-F1D0-272F-BB023FD4134B}" v="4" dt="2021-09-20T10:26:38.948"/>
    <p1510:client id="{5A3A8898-4921-EC0A-AF96-7F0E32AD6F98}" v="46" dt="2021-11-30T09:40:52.149"/>
    <p1510:client id="{6690C534-1481-A408-E3DA-60A285A0466A}" v="1" dt="2021-12-03T19:14:01.376"/>
    <p1510:client id="{7CED24DD-41AB-DE55-98AB-1898D8BBC6C3}" v="3" dt="2021-12-03T20:13:23.294"/>
    <p1510:client id="{B67A0E39-61B2-FB20-5523-14CB770CD712}" v="1" dt="2021-12-04T04:53:49.419"/>
    <p1510:client id="{B9D8C3ED-4012-8078-3F4F-3DFD78EE471A}" v="52" dt="2021-12-03T06:07:29.495"/>
    <p1510:client id="{BAC03477-2E8D-41D8-B1A6-FDBA3FEF6645}" v="2566" dt="2021-09-20T10:31:14.126"/>
    <p1510:client id="{E3B25E63-B6E1-739A-FD63-18C66E804CF8}" v="887" dt="2021-12-02T20:58:53.752"/>
    <p1510:client id="{F1ECA734-DCAF-4B6C-BF86-7414630197BF}" v="825" dt="2021-12-03T20:00:43.119"/>
    <p1510:client id="{FFE2996D-13BA-EB3F-EC86-34BF4DBFE885}" v="226" dt="2021-11-30T09:09:56.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011bb64a13fb49254d74b6d706bfdc56385410c1c35b85f89cdbcec881c00cc::" providerId="AD" clId="Web-{04C57425-0496-0B3B-DE19-3D2147905409}"/>
    <pc:docChg chg="modSld">
      <pc:chgData name="Guest User" userId="S::urn:spo:anon#e011bb64a13fb49254d74b6d706bfdc56385410c1c35b85f89cdbcec881c00cc::" providerId="AD" clId="Web-{04C57425-0496-0B3B-DE19-3D2147905409}" dt="2021-12-03T19:30:27.775" v="10" actId="14100"/>
      <pc:docMkLst>
        <pc:docMk/>
      </pc:docMkLst>
      <pc:sldChg chg="addSp delSp modSp">
        <pc:chgData name="Guest User" userId="S::urn:spo:anon#e011bb64a13fb49254d74b6d706bfdc56385410c1c35b85f89cdbcec881c00cc::" providerId="AD" clId="Web-{04C57425-0496-0B3B-DE19-3D2147905409}" dt="2021-12-03T19:30:27.775" v="10" actId="14100"/>
        <pc:sldMkLst>
          <pc:docMk/>
          <pc:sldMk cId="1950989183" sldId="271"/>
        </pc:sldMkLst>
        <pc:spChg chg="mod">
          <ac:chgData name="Guest User" userId="S::urn:spo:anon#e011bb64a13fb49254d74b6d706bfdc56385410c1c35b85f89cdbcec881c00cc::" providerId="AD" clId="Web-{04C57425-0496-0B3B-DE19-3D2147905409}" dt="2021-12-03T19:28:43.116" v="3" actId="14100"/>
          <ac:spMkLst>
            <pc:docMk/>
            <pc:sldMk cId="1950989183" sldId="271"/>
            <ac:spMk id="2" creationId="{8A1FC208-8106-4B21-A6F4-6426A7B5871B}"/>
          </ac:spMkLst>
        </pc:spChg>
        <pc:spChg chg="mod">
          <ac:chgData name="Guest User" userId="S::urn:spo:anon#e011bb64a13fb49254d74b6d706bfdc56385410c1c35b85f89cdbcec881c00cc::" providerId="AD" clId="Web-{04C57425-0496-0B3B-DE19-3D2147905409}" dt="2021-12-03T19:30:16.946" v="9" actId="14100"/>
          <ac:spMkLst>
            <pc:docMk/>
            <pc:sldMk cId="1950989183" sldId="271"/>
            <ac:spMk id="3" creationId="{444FD78C-7E3F-4358-95C1-6E33C0F8A56B}"/>
          </ac:spMkLst>
        </pc:spChg>
        <pc:spChg chg="add del">
          <ac:chgData name="Guest User" userId="S::urn:spo:anon#e011bb64a13fb49254d74b6d706bfdc56385410c1c35b85f89cdbcec881c00cc::" providerId="AD" clId="Web-{04C57425-0496-0B3B-DE19-3D2147905409}" dt="2021-12-03T19:25:58.377" v="2"/>
          <ac:spMkLst>
            <pc:docMk/>
            <pc:sldMk cId="1950989183" sldId="271"/>
            <ac:spMk id="4" creationId="{DED2FACC-4802-4328-97E5-8FF10459A992}"/>
          </ac:spMkLst>
        </pc:spChg>
        <pc:spChg chg="add mod">
          <ac:chgData name="Guest User" userId="S::urn:spo:anon#e011bb64a13fb49254d74b6d706bfdc56385410c1c35b85f89cdbcec881c00cc::" providerId="AD" clId="Web-{04C57425-0496-0B3B-DE19-3D2147905409}" dt="2021-12-03T19:30:27.775" v="10" actId="14100"/>
          <ac:spMkLst>
            <pc:docMk/>
            <pc:sldMk cId="1950989183" sldId="271"/>
            <ac:spMk id="5" creationId="{5F3938AB-D11C-4649-AC2E-0258BBCD7182}"/>
          </ac:spMkLst>
        </pc:spChg>
      </pc:sldChg>
    </pc:docChg>
  </pc:docChgLst>
  <pc:docChgLst>
    <pc:chgData name="DESAI DHYANI DHAVAL" userId="S::desaidhyani.dhaval2019@vitstudent.ac.in::c44129e7-79a0-4aaa-b2c3-fb02220ce87b" providerId="AD" clId="Web-{E3B25E63-B6E1-739A-FD63-18C66E804CF8}"/>
    <pc:docChg chg="addSld modSld sldOrd">
      <pc:chgData name="DESAI DHYANI DHAVAL" userId="S::desaidhyani.dhaval2019@vitstudent.ac.in::c44129e7-79a0-4aaa-b2c3-fb02220ce87b" providerId="AD" clId="Web-{E3B25E63-B6E1-739A-FD63-18C66E804CF8}" dt="2021-12-02T20:58:53.752" v="850" actId="14100"/>
      <pc:docMkLst>
        <pc:docMk/>
      </pc:docMkLst>
      <pc:sldChg chg="modSp">
        <pc:chgData name="DESAI DHYANI DHAVAL" userId="S::desaidhyani.dhaval2019@vitstudent.ac.in::c44129e7-79a0-4aaa-b2c3-fb02220ce87b" providerId="AD" clId="Web-{E3B25E63-B6E1-739A-FD63-18C66E804CF8}" dt="2021-12-02T20:04:06.134" v="458" actId="20577"/>
        <pc:sldMkLst>
          <pc:docMk/>
          <pc:sldMk cId="2412288754" sldId="268"/>
        </pc:sldMkLst>
        <pc:spChg chg="mod">
          <ac:chgData name="DESAI DHYANI DHAVAL" userId="S::desaidhyani.dhaval2019@vitstudent.ac.in::c44129e7-79a0-4aaa-b2c3-fb02220ce87b" providerId="AD" clId="Web-{E3B25E63-B6E1-739A-FD63-18C66E804CF8}" dt="2021-12-02T19:47:02.693" v="292" actId="1076"/>
          <ac:spMkLst>
            <pc:docMk/>
            <pc:sldMk cId="2412288754" sldId="268"/>
            <ac:spMk id="2" creationId="{18D5D173-5727-408B-8827-98B6754A8FBD}"/>
          </ac:spMkLst>
        </pc:spChg>
        <pc:spChg chg="mod">
          <ac:chgData name="DESAI DHYANI DHAVAL" userId="S::desaidhyani.dhaval2019@vitstudent.ac.in::c44129e7-79a0-4aaa-b2c3-fb02220ce87b" providerId="AD" clId="Web-{E3B25E63-B6E1-739A-FD63-18C66E804CF8}" dt="2021-12-02T20:04:06.134" v="458" actId="20577"/>
          <ac:spMkLst>
            <pc:docMk/>
            <pc:sldMk cId="2412288754" sldId="268"/>
            <ac:spMk id="3" creationId="{DDBB2742-DA84-4DD8-9B6E-8197243F8873}"/>
          </ac:spMkLst>
        </pc:spChg>
      </pc:sldChg>
      <pc:sldChg chg="modSp ord">
        <pc:chgData name="DESAI DHYANI DHAVAL" userId="S::desaidhyani.dhaval2019@vitstudent.ac.in::c44129e7-79a0-4aaa-b2c3-fb02220ce87b" providerId="AD" clId="Web-{E3B25E63-B6E1-739A-FD63-18C66E804CF8}" dt="2021-12-02T20:20:07.527" v="779" actId="20577"/>
        <pc:sldMkLst>
          <pc:docMk/>
          <pc:sldMk cId="2189055707" sldId="269"/>
        </pc:sldMkLst>
        <pc:spChg chg="mod">
          <ac:chgData name="DESAI DHYANI DHAVAL" userId="S::desaidhyani.dhaval2019@vitstudent.ac.in::c44129e7-79a0-4aaa-b2c3-fb02220ce87b" providerId="AD" clId="Web-{E3B25E63-B6E1-739A-FD63-18C66E804CF8}" dt="2021-12-02T20:20:07.527" v="779" actId="20577"/>
          <ac:spMkLst>
            <pc:docMk/>
            <pc:sldMk cId="2189055707" sldId="269"/>
            <ac:spMk id="3" creationId="{501D140F-4FA3-40F1-B174-4252362A0ED7}"/>
          </ac:spMkLst>
        </pc:spChg>
      </pc:sldChg>
      <pc:sldChg chg="addSp delSp modSp mod ord setBg">
        <pc:chgData name="DESAI DHYANI DHAVAL" userId="S::desaidhyani.dhaval2019@vitstudent.ac.in::c44129e7-79a0-4aaa-b2c3-fb02220ce87b" providerId="AD" clId="Web-{E3B25E63-B6E1-739A-FD63-18C66E804CF8}" dt="2021-12-02T20:20:09.886" v="780"/>
        <pc:sldMkLst>
          <pc:docMk/>
          <pc:sldMk cId="1895931997" sldId="270"/>
        </pc:sldMkLst>
        <pc:spChg chg="mod">
          <ac:chgData name="DESAI DHYANI DHAVAL" userId="S::desaidhyani.dhaval2019@vitstudent.ac.in::c44129e7-79a0-4aaa-b2c3-fb02220ce87b" providerId="AD" clId="Web-{E3B25E63-B6E1-739A-FD63-18C66E804CF8}" dt="2021-12-02T20:14:40.333" v="770"/>
          <ac:spMkLst>
            <pc:docMk/>
            <pc:sldMk cId="1895931997" sldId="270"/>
            <ac:spMk id="2" creationId="{64633EC5-E63A-4278-AA6E-855494269CBE}"/>
          </ac:spMkLst>
        </pc:spChg>
        <pc:spChg chg="del mod">
          <ac:chgData name="DESAI DHYANI DHAVAL" userId="S::desaidhyani.dhaval2019@vitstudent.ac.in::c44129e7-79a0-4aaa-b2c3-fb02220ce87b" providerId="AD" clId="Web-{E3B25E63-B6E1-739A-FD63-18C66E804CF8}" dt="2021-12-02T20:09:49" v="537"/>
          <ac:spMkLst>
            <pc:docMk/>
            <pc:sldMk cId="1895931997" sldId="270"/>
            <ac:spMk id="3" creationId="{FE1E2841-EA0B-4EE1-97CF-4AF6E710E96A}"/>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9" creationId="{DD4C4B28-6B4B-4445-8535-F516D74E4AA9}"/>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3" creationId="{55B419A7-F817-4767-8CCB-FB0E189C4ACD}"/>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5" creationId="{7AF9319C-2D9B-4868-AEAE-37298EA0F4B9}"/>
          </ac:spMkLst>
        </pc:spChg>
        <pc:spChg chg="add del">
          <ac:chgData name="DESAI DHYANI DHAVAL" userId="S::desaidhyani.dhaval2019@vitstudent.ac.in::c44129e7-79a0-4aaa-b2c3-fb02220ce87b" providerId="AD" clId="Web-{E3B25E63-B6E1-739A-FD63-18C66E804CF8}" dt="2021-12-02T20:14:40.365" v="771"/>
          <ac:spMkLst>
            <pc:docMk/>
            <pc:sldMk cId="1895931997" sldId="270"/>
            <ac:spMk id="17" creationId="{ADA271CD-3011-4A05-B4A3-80F1794684F2}"/>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19" creationId="{DD4C4B28-6B4B-4445-8535-F516D74E4AA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1" creationId="{55B419A7-F817-4767-8CCB-FB0E189C4ACD}"/>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22" creationId="{DD4C4B28-6B4B-4445-8535-F516D74E4AA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3" creationId="{7AF9319C-2D9B-4868-AEAE-37298EA0F4B9}"/>
          </ac:spMkLst>
        </pc:spChg>
        <pc:spChg chg="add">
          <ac:chgData name="DESAI DHYANI DHAVAL" userId="S::desaidhyani.dhaval2019@vitstudent.ac.in::c44129e7-79a0-4aaa-b2c3-fb02220ce87b" providerId="AD" clId="Web-{E3B25E63-B6E1-739A-FD63-18C66E804CF8}" dt="2021-12-02T20:14:40.365" v="771"/>
          <ac:spMkLst>
            <pc:docMk/>
            <pc:sldMk cId="1895931997" sldId="270"/>
            <ac:spMk id="25" creationId="{ADA271CD-3011-4A05-B4A3-80F1794684F2}"/>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26" creationId="{55B419A7-F817-4767-8CCB-FB0E189C4ACD}"/>
          </ac:spMkLst>
        </pc:spChg>
        <pc:spChg chg="add del">
          <ac:chgData name="DESAI DHYANI DHAVAL" userId="S::desaidhyani.dhaval2019@vitstudent.ac.in::c44129e7-79a0-4aaa-b2c3-fb02220ce87b" providerId="AD" clId="Web-{E3B25E63-B6E1-739A-FD63-18C66E804CF8}" dt="2021-12-02T20:14:40.333" v="770"/>
          <ac:spMkLst>
            <pc:docMk/>
            <pc:sldMk cId="1895931997" sldId="270"/>
            <ac:spMk id="30" creationId="{ADA271CD-3011-4A05-B4A3-80F1794684F2}"/>
          </ac:spMkLst>
        </pc:spChg>
        <pc:graphicFrameChg chg="add mod modGraphic">
          <ac:chgData name="DESAI DHYANI DHAVAL" userId="S::desaidhyani.dhaval2019@vitstudent.ac.in::c44129e7-79a0-4aaa-b2c3-fb02220ce87b" providerId="AD" clId="Web-{E3B25E63-B6E1-739A-FD63-18C66E804CF8}" dt="2021-12-02T20:14:40.365" v="771"/>
          <ac:graphicFrameMkLst>
            <pc:docMk/>
            <pc:sldMk cId="1895931997" sldId="270"/>
            <ac:graphicFrameMk id="5" creationId="{FF0349C5-99BB-4BD5-9F0D-F3164210FCE2}"/>
          </ac:graphicFrameMkLst>
        </pc:graphicFrameChg>
        <pc:picChg chg="del mod">
          <ac:chgData name="DESAI DHYANI DHAVAL" userId="S::desaidhyani.dhaval2019@vitstudent.ac.in::c44129e7-79a0-4aaa-b2c3-fb02220ce87b" providerId="AD" clId="Web-{E3B25E63-B6E1-739A-FD63-18C66E804CF8}" dt="2021-12-02T20:14:17.395" v="767"/>
          <ac:picMkLst>
            <pc:docMk/>
            <pc:sldMk cId="1895931997" sldId="270"/>
            <ac:picMk id="4" creationId="{5951FB60-8B19-4FFB-98FD-1CA3DD3EA9A7}"/>
          </ac:picMkLst>
        </pc:picChg>
        <pc:cxnChg chg="add del">
          <ac:chgData name="DESAI DHYANI DHAVAL" userId="S::desaidhyani.dhaval2019@vitstudent.ac.in::c44129e7-79a0-4aaa-b2c3-fb02220ce87b" providerId="AD" clId="Web-{E3B25E63-B6E1-739A-FD63-18C66E804CF8}" dt="2021-12-02T20:14:40.365" v="771"/>
          <ac:cxnSpMkLst>
            <pc:docMk/>
            <pc:sldMk cId="1895931997" sldId="270"/>
            <ac:cxnSpMk id="11" creationId="{0CB1C732-7193-4253-8746-850D090A6B4E}"/>
          </ac:cxnSpMkLst>
        </pc:cxnChg>
        <pc:cxnChg chg="add">
          <ac:chgData name="DESAI DHYANI DHAVAL" userId="S::desaidhyani.dhaval2019@vitstudent.ac.in::c44129e7-79a0-4aaa-b2c3-fb02220ce87b" providerId="AD" clId="Web-{E3B25E63-B6E1-739A-FD63-18C66E804CF8}" dt="2021-12-02T20:14:40.365" v="771"/>
          <ac:cxnSpMkLst>
            <pc:docMk/>
            <pc:sldMk cId="1895931997" sldId="270"/>
            <ac:cxnSpMk id="20" creationId="{0CB1C732-7193-4253-8746-850D090A6B4E}"/>
          </ac:cxnSpMkLst>
        </pc:cxnChg>
        <pc:cxnChg chg="add del">
          <ac:chgData name="DESAI DHYANI DHAVAL" userId="S::desaidhyani.dhaval2019@vitstudent.ac.in::c44129e7-79a0-4aaa-b2c3-fb02220ce87b" providerId="AD" clId="Web-{E3B25E63-B6E1-739A-FD63-18C66E804CF8}" dt="2021-12-02T20:14:40.333" v="770"/>
          <ac:cxnSpMkLst>
            <pc:docMk/>
            <pc:sldMk cId="1895931997" sldId="270"/>
            <ac:cxnSpMk id="24" creationId="{0CB1C732-7193-4253-8746-850D090A6B4E}"/>
          </ac:cxnSpMkLst>
        </pc:cxnChg>
        <pc:cxnChg chg="add del">
          <ac:chgData name="DESAI DHYANI DHAVAL" userId="S::desaidhyani.dhaval2019@vitstudent.ac.in::c44129e7-79a0-4aaa-b2c3-fb02220ce87b" providerId="AD" clId="Web-{E3B25E63-B6E1-739A-FD63-18C66E804CF8}" dt="2021-12-02T20:14:40.333" v="770"/>
          <ac:cxnSpMkLst>
            <pc:docMk/>
            <pc:sldMk cId="1895931997" sldId="270"/>
            <ac:cxnSpMk id="28"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08:52.592" v="535" actId="1076"/>
        <pc:sldMkLst>
          <pc:docMk/>
          <pc:sldMk cId="1064155073" sldId="275"/>
        </pc:sldMkLst>
        <pc:spChg chg="mod">
          <ac:chgData name="DESAI DHYANI DHAVAL" userId="S::desaidhyani.dhaval2019@vitstudent.ac.in::c44129e7-79a0-4aaa-b2c3-fb02220ce87b" providerId="AD" clId="Web-{E3B25E63-B6E1-739A-FD63-18C66E804CF8}" dt="2021-12-02T19:48:17.648" v="295"/>
          <ac:spMkLst>
            <pc:docMk/>
            <pc:sldMk cId="1064155073" sldId="275"/>
            <ac:spMk id="2" creationId="{E3CADE8C-C773-40FA-B489-DF0F0981D4AC}"/>
          </ac:spMkLst>
        </pc:spChg>
        <pc:spChg chg="del mod">
          <ac:chgData name="DESAI DHYANI DHAVAL" userId="S::desaidhyani.dhaval2019@vitstudent.ac.in::c44129e7-79a0-4aaa-b2c3-fb02220ce87b" providerId="AD" clId="Web-{E3B25E63-B6E1-739A-FD63-18C66E804CF8}" dt="2021-12-02T19:45:58.723" v="279"/>
          <ac:spMkLst>
            <pc:docMk/>
            <pc:sldMk cId="1064155073" sldId="275"/>
            <ac:spMk id="3" creationId="{E6BF7801-07ED-40A0-939D-3183C9F51FF5}"/>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7" creationId="{DD4C4B28-6B4B-4445-8535-F516D74E4AA9}"/>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9" creationId="{55B419A7-F817-4767-8CCB-FB0E189C4ACD}"/>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0" creationId="{DD4C4B28-6B4B-4445-8535-F516D74E4AA9}"/>
          </ac:spMkLst>
        </pc:spChg>
        <pc:spChg chg="add del">
          <ac:chgData name="DESAI DHYANI DHAVAL" userId="S::desaidhyani.dhaval2019@vitstudent.ac.in::c44129e7-79a0-4aaa-b2c3-fb02220ce87b" providerId="AD" clId="Web-{E3B25E63-B6E1-739A-FD63-18C66E804CF8}" dt="2021-12-02T19:48:17.679" v="296"/>
          <ac:spMkLst>
            <pc:docMk/>
            <pc:sldMk cId="1064155073" sldId="275"/>
            <ac:spMk id="13" creationId="{ADA271CD-3011-4A05-B4A3-80F1794684F2}"/>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4"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15" creationId="{DD4C4B28-6B4B-4445-8535-F516D74E4AA9}"/>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6" creationId="{7AF9319C-2D9B-4868-AEAE-37298EA0F4B9}"/>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17" creationId="{DD4C4B28-6B4B-4445-8535-F516D74E4AA9}"/>
          </ac:spMkLst>
        </pc:spChg>
        <pc:spChg chg="add del">
          <ac:chgData name="DESAI DHYANI DHAVAL" userId="S::desaidhyani.dhaval2019@vitstudent.ac.in::c44129e7-79a0-4aaa-b2c3-fb02220ce87b" providerId="AD" clId="Web-{E3B25E63-B6E1-739A-FD63-18C66E804CF8}" dt="2021-12-02T19:45:48.879" v="276"/>
          <ac:spMkLst>
            <pc:docMk/>
            <pc:sldMk cId="1064155073" sldId="275"/>
            <ac:spMk id="18" creationId="{ADA271CD-3011-4A05-B4A3-80F1794684F2}"/>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21"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2" creationId="{55B419A7-F817-4767-8CCB-FB0E189C4ACD}"/>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4" creationId="{7AF9319C-2D9B-4868-AEAE-37298EA0F4B9}"/>
          </ac:spMkLst>
        </pc:spChg>
        <pc:spChg chg="add del">
          <ac:chgData name="DESAI DHYANI DHAVAL" userId="S::desaidhyani.dhaval2019@vitstudent.ac.in::c44129e7-79a0-4aaa-b2c3-fb02220ce87b" providerId="AD" clId="Web-{E3B25E63-B6E1-739A-FD63-18C66E804CF8}" dt="2021-12-02T20:04:13.431" v="459"/>
          <ac:spMkLst>
            <pc:docMk/>
            <pc:sldMk cId="1064155073" sldId="275"/>
            <ac:spMk id="25" creationId="{ADA271CD-3011-4A05-B4A3-80F1794684F2}"/>
          </ac:spMkLst>
        </pc:spChg>
        <pc:spChg chg="add del">
          <ac:chgData name="DESAI DHYANI DHAVAL" userId="S::desaidhyani.dhaval2019@vitstudent.ac.in::c44129e7-79a0-4aaa-b2c3-fb02220ce87b" providerId="AD" clId="Web-{E3B25E63-B6E1-739A-FD63-18C66E804CF8}" dt="2021-12-02T19:48:17.648" v="295"/>
          <ac:spMkLst>
            <pc:docMk/>
            <pc:sldMk cId="1064155073" sldId="275"/>
            <ac:spMk id="26" creationId="{ADA271CD-3011-4A05-B4A3-80F1794684F2}"/>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0" creationId="{DD4C4B28-6B4B-4445-8535-F516D74E4AA9}"/>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4" creationId="{55B419A7-F817-4767-8CCB-FB0E189C4ACD}"/>
          </ac:spMkLst>
        </pc:spChg>
        <pc:spChg chg="add">
          <ac:chgData name="DESAI DHYANI DHAVAL" userId="S::desaidhyani.dhaval2019@vitstudent.ac.in::c44129e7-79a0-4aaa-b2c3-fb02220ce87b" providerId="AD" clId="Web-{E3B25E63-B6E1-739A-FD63-18C66E804CF8}" dt="2021-12-02T20:04:13.431" v="459"/>
          <ac:spMkLst>
            <pc:docMk/>
            <pc:sldMk cId="1064155073" sldId="275"/>
            <ac:spMk id="38" creationId="{ADA271CD-3011-4A05-B4A3-80F1794684F2}"/>
          </ac:spMkLst>
        </pc:spChg>
        <pc:graphicFrameChg chg="add del">
          <ac:chgData name="DESAI DHYANI DHAVAL" userId="S::desaidhyani.dhaval2019@vitstudent.ac.in::c44129e7-79a0-4aaa-b2c3-fb02220ce87b" providerId="AD" clId="Web-{E3B25E63-B6E1-739A-FD63-18C66E804CF8}" dt="2021-12-02T19:35:40.696" v="28"/>
          <ac:graphicFrameMkLst>
            <pc:docMk/>
            <pc:sldMk cId="1064155073" sldId="275"/>
            <ac:graphicFrameMk id="4" creationId="{CC5AB8E8-82B2-4F97-802F-9334A0982EEB}"/>
          </ac:graphicFrameMkLst>
        </pc:graphicFrameChg>
        <pc:graphicFrameChg chg="add mod modGraphic">
          <ac:chgData name="DESAI DHYANI DHAVAL" userId="S::desaidhyani.dhaval2019@vitstudent.ac.in::c44129e7-79a0-4aaa-b2c3-fb02220ce87b" providerId="AD" clId="Web-{E3B25E63-B6E1-739A-FD63-18C66E804CF8}" dt="2021-12-02T20:08:44.280" v="533"/>
          <ac:graphicFrameMkLst>
            <pc:docMk/>
            <pc:sldMk cId="1064155073" sldId="275"/>
            <ac:graphicFrameMk id="5" creationId="{DF9378F4-D348-4895-9C79-7DF64DA1353C}"/>
          </ac:graphicFrameMkLst>
        </pc:graphicFrameChg>
        <pc:graphicFrameChg chg="add mod modGraphic">
          <ac:chgData name="DESAI DHYANI DHAVAL" userId="S::desaidhyani.dhaval2019@vitstudent.ac.in::c44129e7-79a0-4aaa-b2c3-fb02220ce87b" providerId="AD" clId="Web-{E3B25E63-B6E1-739A-FD63-18C66E804CF8}" dt="2021-12-02T20:08:52.592" v="535" actId="1076"/>
          <ac:graphicFrameMkLst>
            <pc:docMk/>
            <pc:sldMk cId="1064155073" sldId="275"/>
            <ac:graphicFrameMk id="6" creationId="{C86D1D2A-E8C3-410E-867C-A9039D71EB45}"/>
          </ac:graphicFrameMkLst>
        </pc:graphicFrameChg>
        <pc:cxnChg chg="add del">
          <ac:chgData name="DESAI DHYANI DHAVAL" userId="S::desaidhyani.dhaval2019@vitstudent.ac.in::c44129e7-79a0-4aaa-b2c3-fb02220ce87b" providerId="AD" clId="Web-{E3B25E63-B6E1-739A-FD63-18C66E804CF8}" dt="2021-12-02T19:48:17.679" v="296"/>
          <ac:cxnSpMkLst>
            <pc:docMk/>
            <pc:sldMk cId="1064155073" sldId="275"/>
            <ac:cxnSpMk id="8" creationId="{0CB1C732-7193-4253-8746-850D090A6B4E}"/>
          </ac:cxnSpMkLst>
        </pc:cxnChg>
        <pc:cxnChg chg="add del">
          <ac:chgData name="DESAI DHYANI DHAVAL" userId="S::desaidhyani.dhaval2019@vitstudent.ac.in::c44129e7-79a0-4aaa-b2c3-fb02220ce87b" providerId="AD" clId="Web-{E3B25E63-B6E1-739A-FD63-18C66E804CF8}" dt="2021-12-02T19:48:17.679" v="296"/>
          <ac:cxnSpMkLst>
            <pc:docMk/>
            <pc:sldMk cId="1064155073" sldId="275"/>
            <ac:cxnSpMk id="11" creationId="{0552FC00-E6D3-45AF-BE3D-0368141142EE}"/>
          </ac:cxnSpMkLst>
        </pc:cxnChg>
        <pc:cxnChg chg="add del">
          <ac:chgData name="DESAI DHYANI DHAVAL" userId="S::desaidhyani.dhaval2019@vitstudent.ac.in::c44129e7-79a0-4aaa-b2c3-fb02220ce87b" providerId="AD" clId="Web-{E3B25E63-B6E1-739A-FD63-18C66E804CF8}" dt="2021-12-02T19:45:48.879" v="276"/>
          <ac:cxnSpMkLst>
            <pc:docMk/>
            <pc:sldMk cId="1064155073" sldId="275"/>
            <ac:cxnSpMk id="12" creationId="{0CB1C732-7193-4253-8746-850D090A6B4E}"/>
          </ac:cxnSpMkLst>
        </pc:cxnChg>
        <pc:cxnChg chg="add del">
          <ac:chgData name="DESAI DHYANI DHAVAL" userId="S::desaidhyani.dhaval2019@vitstudent.ac.in::c44129e7-79a0-4aaa-b2c3-fb02220ce87b" providerId="AD" clId="Web-{E3B25E63-B6E1-739A-FD63-18C66E804CF8}" dt="2021-12-02T20:04:13.431" v="459"/>
          <ac:cxnSpMkLst>
            <pc:docMk/>
            <pc:sldMk cId="1064155073" sldId="275"/>
            <ac:cxnSpMk id="19" creationId="{0CB1C732-7193-4253-8746-850D090A6B4E}"/>
          </ac:cxnSpMkLst>
        </pc:cxnChg>
        <pc:cxnChg chg="add del">
          <ac:chgData name="DESAI DHYANI DHAVAL" userId="S::desaidhyani.dhaval2019@vitstudent.ac.in::c44129e7-79a0-4aaa-b2c3-fb02220ce87b" providerId="AD" clId="Web-{E3B25E63-B6E1-739A-FD63-18C66E804CF8}" dt="2021-12-02T19:48:17.648" v="295"/>
          <ac:cxnSpMkLst>
            <pc:docMk/>
            <pc:sldMk cId="1064155073" sldId="275"/>
            <ac:cxnSpMk id="20" creationId="{0CB1C732-7193-4253-8746-850D090A6B4E}"/>
          </ac:cxnSpMkLst>
        </pc:cxnChg>
        <pc:cxnChg chg="add del">
          <ac:chgData name="DESAI DHYANI DHAVAL" userId="S::desaidhyani.dhaval2019@vitstudent.ac.in::c44129e7-79a0-4aaa-b2c3-fb02220ce87b" providerId="AD" clId="Web-{E3B25E63-B6E1-739A-FD63-18C66E804CF8}" dt="2021-12-02T20:04:13.431" v="459"/>
          <ac:cxnSpMkLst>
            <pc:docMk/>
            <pc:sldMk cId="1064155073" sldId="275"/>
            <ac:cxnSpMk id="23" creationId="{0552FC00-E6D3-45AF-BE3D-0368141142EE}"/>
          </ac:cxnSpMkLst>
        </pc:cxnChg>
        <pc:cxnChg chg="add">
          <ac:chgData name="DESAI DHYANI DHAVAL" userId="S::desaidhyani.dhaval2019@vitstudent.ac.in::c44129e7-79a0-4aaa-b2c3-fb02220ce87b" providerId="AD" clId="Web-{E3B25E63-B6E1-739A-FD63-18C66E804CF8}" dt="2021-12-02T20:04:13.431" v="459"/>
          <ac:cxnSpMkLst>
            <pc:docMk/>
            <pc:sldMk cId="1064155073" sldId="275"/>
            <ac:cxnSpMk id="32" creationId="{0CB1C732-7193-4253-8746-850D090A6B4E}"/>
          </ac:cxnSpMkLst>
        </pc:cxnChg>
        <pc:cxnChg chg="add">
          <ac:chgData name="DESAI DHYANI DHAVAL" userId="S::desaidhyani.dhaval2019@vitstudent.ac.in::c44129e7-79a0-4aaa-b2c3-fb02220ce87b" providerId="AD" clId="Web-{E3B25E63-B6E1-739A-FD63-18C66E804CF8}" dt="2021-12-02T20:04:13.431" v="459"/>
          <ac:cxnSpMkLst>
            <pc:docMk/>
            <pc:sldMk cId="1064155073" sldId="275"/>
            <ac:cxnSpMk id="36"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56:39.374" v="845" actId="14100"/>
        <pc:sldMkLst>
          <pc:docMk/>
          <pc:sldMk cId="652862915" sldId="276"/>
        </pc:sldMkLst>
        <pc:spChg chg="mod">
          <ac:chgData name="DESAI DHYANI DHAVAL" userId="S::desaidhyani.dhaval2019@vitstudent.ac.in::c44129e7-79a0-4aaa-b2c3-fb02220ce87b" providerId="AD" clId="Web-{E3B25E63-B6E1-739A-FD63-18C66E804CF8}" dt="2021-12-02T20:22:24.936" v="813"/>
          <ac:spMkLst>
            <pc:docMk/>
            <pc:sldMk cId="652862915" sldId="276"/>
            <ac:spMk id="2" creationId="{8C225852-37DF-4F61-A8C1-5D5912BDBDEF}"/>
          </ac:spMkLst>
        </pc:spChg>
        <pc:spChg chg="del mod">
          <ac:chgData name="DESAI DHYANI DHAVAL" userId="S::desaidhyani.dhaval2019@vitstudent.ac.in::c44129e7-79a0-4aaa-b2c3-fb02220ce87b" providerId="AD" clId="Web-{E3B25E63-B6E1-739A-FD63-18C66E804CF8}" dt="2021-12-02T20:22:39.280" v="815"/>
          <ac:spMkLst>
            <pc:docMk/>
            <pc:sldMk cId="652862915" sldId="276"/>
            <ac:spMk id="3" creationId="{E39BF4E4-C5D1-47FE-AD37-A8F97B9AB001}"/>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5" creationId="{DD4C4B28-6B4B-4445-8535-F516D74E4AA9}"/>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7" creationId="{55B419A7-F817-4767-8CCB-FB0E189C4ACD}"/>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8" creationId="{DD4C4B28-6B4B-4445-8535-F516D74E4AA9}"/>
          </ac:spMkLst>
        </pc:spChg>
        <pc:spChg chg="add del">
          <ac:chgData name="DESAI DHYANI DHAVAL" userId="S::desaidhyani.dhaval2019@vitstudent.ac.in::c44129e7-79a0-4aaa-b2c3-fb02220ce87b" providerId="AD" clId="Web-{E3B25E63-B6E1-739A-FD63-18C66E804CF8}" dt="2021-12-02T20:21:45.732" v="806"/>
          <ac:spMkLst>
            <pc:docMk/>
            <pc:sldMk cId="652862915" sldId="276"/>
            <ac:spMk id="11" creationId="{7021D92D-08FF-45A6-9109-AC9462C7E8E3}"/>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12" creationId="{55B419A7-F817-4767-8CCB-FB0E189C4ACD}"/>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3" creationId="{55B419A7-F817-4767-8CCB-FB0E189C4ACD}"/>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5" creationId="{7AF9319C-2D9B-4868-AEAE-37298EA0F4B9}"/>
          </ac:spMkLst>
        </pc:spChg>
        <pc:spChg chg="add del">
          <ac:chgData name="DESAI DHYANI DHAVAL" userId="S::desaidhyani.dhaval2019@vitstudent.ac.in::c44129e7-79a0-4aaa-b2c3-fb02220ce87b" providerId="AD" clId="Web-{E3B25E63-B6E1-739A-FD63-18C66E804CF8}" dt="2021-12-02T20:21:35.763" v="804"/>
          <ac:spMkLst>
            <pc:docMk/>
            <pc:sldMk cId="652862915" sldId="276"/>
            <ac:spMk id="16" creationId="{7021D92D-08FF-45A6-9109-AC9462C7E8E3}"/>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7" creationId="{ADA271CD-3011-4A05-B4A3-80F1794684F2}"/>
          </ac:spMkLst>
        </pc:spChg>
        <pc:spChg chg="add del">
          <ac:chgData name="DESAI DHYANI DHAVAL" userId="S::desaidhyani.dhaval2019@vitstudent.ac.in::c44129e7-79a0-4aaa-b2c3-fb02220ce87b" providerId="AD" clId="Web-{E3B25E63-B6E1-739A-FD63-18C66E804CF8}" dt="2021-12-02T20:22:24.920" v="812"/>
          <ac:spMkLst>
            <pc:docMk/>
            <pc:sldMk cId="652862915" sldId="276"/>
            <ac:spMk id="18" creationId="{DD4C4B28-6B4B-4445-8535-F516D74E4AA9}"/>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0" creationId="{DD4C4B28-6B4B-4445-8535-F516D74E4AA9}"/>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2" creationId="{55B419A7-F817-4767-8CCB-FB0E189C4ACD}"/>
          </ac:spMkLst>
        </pc:spChg>
        <pc:spChg chg="add">
          <ac:chgData name="DESAI DHYANI DHAVAL" userId="S::desaidhyani.dhaval2019@vitstudent.ac.in::c44129e7-79a0-4aaa-b2c3-fb02220ce87b" providerId="AD" clId="Web-{E3B25E63-B6E1-739A-FD63-18C66E804CF8}" dt="2021-12-02T20:22:24.936" v="813"/>
          <ac:spMkLst>
            <pc:docMk/>
            <pc:sldMk cId="652862915" sldId="276"/>
            <ac:spMk id="24" creationId="{ADA271CD-3011-4A05-B4A3-80F1794684F2}"/>
          </ac:spMkLst>
        </pc:spChg>
        <pc:picChg chg="add mod">
          <ac:chgData name="DESAI DHYANI DHAVAL" userId="S::desaidhyani.dhaval2019@vitstudent.ac.in::c44129e7-79a0-4aaa-b2c3-fb02220ce87b" providerId="AD" clId="Web-{E3B25E63-B6E1-739A-FD63-18C66E804CF8}" dt="2021-12-02T20:56:39.374" v="845" actId="14100"/>
          <ac:picMkLst>
            <pc:docMk/>
            <pc:sldMk cId="652862915" sldId="276"/>
            <ac:picMk id="4" creationId="{2C0570CB-65BC-4619-B526-9420D5DBB522}"/>
          </ac:picMkLst>
        </pc:picChg>
        <pc:cxnChg chg="add del">
          <ac:chgData name="DESAI DHYANI DHAVAL" userId="S::desaidhyani.dhaval2019@vitstudent.ac.in::c44129e7-79a0-4aaa-b2c3-fb02220ce87b" providerId="AD" clId="Web-{E3B25E63-B6E1-739A-FD63-18C66E804CF8}" dt="2021-12-02T20:21:45.732" v="806"/>
          <ac:cxnSpMkLst>
            <pc:docMk/>
            <pc:sldMk cId="652862915" sldId="276"/>
            <ac:cxnSpMk id="6" creationId="{0CB1C732-7193-4253-8746-850D090A6B4E}"/>
          </ac:cxnSpMkLst>
        </pc:cxnChg>
        <pc:cxnChg chg="add del">
          <ac:chgData name="DESAI DHYANI DHAVAL" userId="S::desaidhyani.dhaval2019@vitstudent.ac.in::c44129e7-79a0-4aaa-b2c3-fb02220ce87b" providerId="AD" clId="Web-{E3B25E63-B6E1-739A-FD63-18C66E804CF8}" dt="2021-12-02T20:21:45.732" v="806"/>
          <ac:cxnSpMkLst>
            <pc:docMk/>
            <pc:sldMk cId="652862915" sldId="276"/>
            <ac:cxnSpMk id="9" creationId="{D81E42A3-743C-4C15-9DA8-93AA9AEBFB17}"/>
          </ac:cxnSpMkLst>
        </pc:cxnChg>
        <pc:cxnChg chg="add del">
          <ac:chgData name="DESAI DHYANI DHAVAL" userId="S::desaidhyani.dhaval2019@vitstudent.ac.in::c44129e7-79a0-4aaa-b2c3-fb02220ce87b" providerId="AD" clId="Web-{E3B25E63-B6E1-739A-FD63-18C66E804CF8}" dt="2021-12-02T20:21:35.763" v="804"/>
          <ac:cxnSpMkLst>
            <pc:docMk/>
            <pc:sldMk cId="652862915" sldId="276"/>
            <ac:cxnSpMk id="10" creationId="{0CB1C732-7193-4253-8746-850D090A6B4E}"/>
          </ac:cxnSpMkLst>
        </pc:cxnChg>
        <pc:cxnChg chg="add del">
          <ac:chgData name="DESAI DHYANI DHAVAL" userId="S::desaidhyani.dhaval2019@vitstudent.ac.in::c44129e7-79a0-4aaa-b2c3-fb02220ce87b" providerId="AD" clId="Web-{E3B25E63-B6E1-739A-FD63-18C66E804CF8}" dt="2021-12-02T20:21:35.763" v="804"/>
          <ac:cxnSpMkLst>
            <pc:docMk/>
            <pc:sldMk cId="652862915" sldId="276"/>
            <ac:cxnSpMk id="14" creationId="{8CE3FEC8-6867-4FFD-9D09-065F2D54A302}"/>
          </ac:cxnSpMkLst>
        </pc:cxnChg>
        <pc:cxnChg chg="add del">
          <ac:chgData name="DESAI DHYANI DHAVAL" userId="S::desaidhyani.dhaval2019@vitstudent.ac.in::c44129e7-79a0-4aaa-b2c3-fb02220ce87b" providerId="AD" clId="Web-{E3B25E63-B6E1-739A-FD63-18C66E804CF8}" dt="2021-12-02T20:22:24.920" v="812"/>
          <ac:cxnSpMkLst>
            <pc:docMk/>
            <pc:sldMk cId="652862915" sldId="276"/>
            <ac:cxnSpMk id="19" creationId="{0CB1C732-7193-4253-8746-850D090A6B4E}"/>
          </ac:cxnSpMkLst>
        </pc:cxnChg>
        <pc:cxnChg chg="add">
          <ac:chgData name="DESAI DHYANI DHAVAL" userId="S::desaidhyani.dhaval2019@vitstudent.ac.in::c44129e7-79a0-4aaa-b2c3-fb02220ce87b" providerId="AD" clId="Web-{E3B25E63-B6E1-739A-FD63-18C66E804CF8}" dt="2021-12-02T20:22:24.936" v="813"/>
          <ac:cxnSpMkLst>
            <pc:docMk/>
            <pc:sldMk cId="652862915" sldId="276"/>
            <ac:cxnSpMk id="21" creationId="{0CB1C732-7193-4253-8746-850D090A6B4E}"/>
          </ac:cxnSpMkLst>
        </pc:cxnChg>
        <pc:cxnChg chg="add">
          <ac:chgData name="DESAI DHYANI DHAVAL" userId="S::desaidhyani.dhaval2019@vitstudent.ac.in::c44129e7-79a0-4aaa-b2c3-fb02220ce87b" providerId="AD" clId="Web-{E3B25E63-B6E1-739A-FD63-18C66E804CF8}" dt="2021-12-02T20:22:24.936" v="813"/>
          <ac:cxnSpMkLst>
            <pc:docMk/>
            <pc:sldMk cId="652862915" sldId="276"/>
            <ac:cxnSpMk id="23" creationId="{0552FC00-E6D3-45AF-BE3D-0368141142EE}"/>
          </ac:cxnSpMkLst>
        </pc:cxnChg>
      </pc:sldChg>
      <pc:sldChg chg="addSp delSp modSp new mod setBg">
        <pc:chgData name="DESAI DHYANI DHAVAL" userId="S::desaidhyani.dhaval2019@vitstudent.ac.in::c44129e7-79a0-4aaa-b2c3-fb02220ce87b" providerId="AD" clId="Web-{E3B25E63-B6E1-739A-FD63-18C66E804CF8}" dt="2021-12-02T20:23:53.453" v="838" actId="14100"/>
        <pc:sldMkLst>
          <pc:docMk/>
          <pc:sldMk cId="719439064" sldId="277"/>
        </pc:sldMkLst>
        <pc:spChg chg="mod">
          <ac:chgData name="DESAI DHYANI DHAVAL" userId="S::desaidhyani.dhaval2019@vitstudent.ac.in::c44129e7-79a0-4aaa-b2c3-fb02220ce87b" providerId="AD" clId="Web-{E3B25E63-B6E1-739A-FD63-18C66E804CF8}" dt="2021-12-02T20:23:53.453" v="838" actId="14100"/>
          <ac:spMkLst>
            <pc:docMk/>
            <pc:sldMk cId="719439064" sldId="277"/>
            <ac:spMk id="2" creationId="{F4019E3E-7D8F-4DC1-86B0-CFC1A4486272}"/>
          </ac:spMkLst>
        </pc:spChg>
        <pc:spChg chg="del mod">
          <ac:chgData name="DESAI DHYANI DHAVAL" userId="S::desaidhyani.dhaval2019@vitstudent.ac.in::c44129e7-79a0-4aaa-b2c3-fb02220ce87b" providerId="AD" clId="Web-{E3B25E63-B6E1-739A-FD63-18C66E804CF8}" dt="2021-12-02T20:23:32.499" v="820"/>
          <ac:spMkLst>
            <pc:docMk/>
            <pc:sldMk cId="719439064" sldId="277"/>
            <ac:spMk id="3" creationId="{8CB1B440-2479-4F60-A74E-4F193407B699}"/>
          </ac:spMkLst>
        </pc:spChg>
        <pc:spChg chg="add">
          <ac:chgData name="DESAI DHYANI DHAVAL" userId="S::desaidhyani.dhaval2019@vitstudent.ac.in::c44129e7-79a0-4aaa-b2c3-fb02220ce87b" providerId="AD" clId="Web-{E3B25E63-B6E1-739A-FD63-18C66E804CF8}" dt="2021-12-02T20:23:16.452" v="818"/>
          <ac:spMkLst>
            <pc:docMk/>
            <pc:sldMk cId="719439064" sldId="277"/>
            <ac:spMk id="9" creationId="{DD4C4B28-6B4B-4445-8535-F516D74E4AA9}"/>
          </ac:spMkLst>
        </pc:spChg>
        <pc:spChg chg="add">
          <ac:chgData name="DESAI DHYANI DHAVAL" userId="S::desaidhyani.dhaval2019@vitstudent.ac.in::c44129e7-79a0-4aaa-b2c3-fb02220ce87b" providerId="AD" clId="Web-{E3B25E63-B6E1-739A-FD63-18C66E804CF8}" dt="2021-12-02T20:23:16.452" v="818"/>
          <ac:spMkLst>
            <pc:docMk/>
            <pc:sldMk cId="719439064" sldId="277"/>
            <ac:spMk id="13" creationId="{55B419A7-F817-4767-8CCB-FB0E189C4ACD}"/>
          </ac:spMkLst>
        </pc:spChg>
        <pc:spChg chg="add">
          <ac:chgData name="DESAI DHYANI DHAVAL" userId="S::desaidhyani.dhaval2019@vitstudent.ac.in::c44129e7-79a0-4aaa-b2c3-fb02220ce87b" providerId="AD" clId="Web-{E3B25E63-B6E1-739A-FD63-18C66E804CF8}" dt="2021-12-02T20:23:16.452" v="818"/>
          <ac:spMkLst>
            <pc:docMk/>
            <pc:sldMk cId="719439064" sldId="277"/>
            <ac:spMk id="17" creationId="{ADA271CD-3011-4A05-B4A3-80F1794684F2}"/>
          </ac:spMkLst>
        </pc:spChg>
        <pc:picChg chg="add mod">
          <ac:chgData name="DESAI DHYANI DHAVAL" userId="S::desaidhyani.dhaval2019@vitstudent.ac.in::c44129e7-79a0-4aaa-b2c3-fb02220ce87b" providerId="AD" clId="Web-{E3B25E63-B6E1-739A-FD63-18C66E804CF8}" dt="2021-12-02T20:23:35.781" v="821" actId="14100"/>
          <ac:picMkLst>
            <pc:docMk/>
            <pc:sldMk cId="719439064" sldId="277"/>
            <ac:picMk id="4" creationId="{7F8B1B19-50C9-4777-A579-AC9A54877B1F}"/>
          </ac:picMkLst>
        </pc:picChg>
        <pc:cxnChg chg="add">
          <ac:chgData name="DESAI DHYANI DHAVAL" userId="S::desaidhyani.dhaval2019@vitstudent.ac.in::c44129e7-79a0-4aaa-b2c3-fb02220ce87b" providerId="AD" clId="Web-{E3B25E63-B6E1-739A-FD63-18C66E804CF8}" dt="2021-12-02T20:23:16.452" v="818"/>
          <ac:cxnSpMkLst>
            <pc:docMk/>
            <pc:sldMk cId="719439064" sldId="277"/>
            <ac:cxnSpMk id="11" creationId="{0CB1C732-7193-4253-8746-850D090A6B4E}"/>
          </ac:cxnSpMkLst>
        </pc:cxnChg>
        <pc:cxnChg chg="add">
          <ac:chgData name="DESAI DHYANI DHAVAL" userId="S::desaidhyani.dhaval2019@vitstudent.ac.in::c44129e7-79a0-4aaa-b2c3-fb02220ce87b" providerId="AD" clId="Web-{E3B25E63-B6E1-739A-FD63-18C66E804CF8}" dt="2021-12-02T20:23:16.452" v="818"/>
          <ac:cxnSpMkLst>
            <pc:docMk/>
            <pc:sldMk cId="719439064" sldId="277"/>
            <ac:cxnSpMk id="15" creationId="{0552FC00-E6D3-45AF-BE3D-0368141142EE}"/>
          </ac:cxnSpMkLst>
        </pc:cxnChg>
      </pc:sldChg>
      <pc:sldChg chg="modSp new">
        <pc:chgData name="DESAI DHYANI DHAVAL" userId="S::desaidhyani.dhaval2019@vitstudent.ac.in::c44129e7-79a0-4aaa-b2c3-fb02220ce87b" providerId="AD" clId="Web-{E3B25E63-B6E1-739A-FD63-18C66E804CF8}" dt="2021-12-02T20:58:53.752" v="850" actId="14100"/>
        <pc:sldMkLst>
          <pc:docMk/>
          <pc:sldMk cId="1412660668" sldId="278"/>
        </pc:sldMkLst>
        <pc:spChg chg="mod">
          <ac:chgData name="DESAI DHYANI DHAVAL" userId="S::desaidhyani.dhaval2019@vitstudent.ac.in::c44129e7-79a0-4aaa-b2c3-fb02220ce87b" providerId="AD" clId="Web-{E3B25E63-B6E1-739A-FD63-18C66E804CF8}" dt="2021-12-02T20:58:08.392" v="847" actId="1076"/>
          <ac:spMkLst>
            <pc:docMk/>
            <pc:sldMk cId="1412660668" sldId="278"/>
            <ac:spMk id="2" creationId="{2B7BA66B-EB5D-4173-91FD-6AB581883FB8}"/>
          </ac:spMkLst>
        </pc:spChg>
        <pc:spChg chg="mod">
          <ac:chgData name="DESAI DHYANI DHAVAL" userId="S::desaidhyani.dhaval2019@vitstudent.ac.in::c44129e7-79a0-4aaa-b2c3-fb02220ce87b" providerId="AD" clId="Web-{E3B25E63-B6E1-739A-FD63-18C66E804CF8}" dt="2021-12-02T20:58:53.752" v="850" actId="14100"/>
          <ac:spMkLst>
            <pc:docMk/>
            <pc:sldMk cId="1412660668" sldId="278"/>
            <ac:spMk id="3" creationId="{A84B5446-E53E-48B4-9FEB-B85A7B4FF932}"/>
          </ac:spMkLst>
        </pc:spChg>
      </pc:sldChg>
    </pc:docChg>
  </pc:docChgLst>
  <pc:docChgLst>
    <pc:chgData name="DESAI DHYANI DHAVAL" userId="S::desaidhyani.dhaval2019@vitstudent.ac.in::c44129e7-79a0-4aaa-b2c3-fb02220ce87b" providerId="AD" clId="Web-{FFE2996D-13BA-EB3F-EC86-34BF4DBFE885}"/>
    <pc:docChg chg="addSld modSld">
      <pc:chgData name="DESAI DHYANI DHAVAL" userId="S::desaidhyani.dhaval2019@vitstudent.ac.in::c44129e7-79a0-4aaa-b2c3-fb02220ce87b" providerId="AD" clId="Web-{FFE2996D-13BA-EB3F-EC86-34BF4DBFE885}" dt="2021-11-30T09:09:56.013" v="226"/>
      <pc:docMkLst>
        <pc:docMk/>
      </pc:docMkLst>
      <pc:sldChg chg="addSp delSp modSp mod setBg">
        <pc:chgData name="DESAI DHYANI DHAVAL" userId="S::desaidhyani.dhaval2019@vitstudent.ac.in::c44129e7-79a0-4aaa-b2c3-fb02220ce87b" providerId="AD" clId="Web-{FFE2996D-13BA-EB3F-EC86-34BF4DBFE885}" dt="2021-11-30T09:03:31.565" v="184" actId="20577"/>
        <pc:sldMkLst>
          <pc:docMk/>
          <pc:sldMk cId="2412288754" sldId="268"/>
        </pc:sldMkLst>
        <pc:spChg chg="mod">
          <ac:chgData name="DESAI DHYANI DHAVAL" userId="S::desaidhyani.dhaval2019@vitstudent.ac.in::c44129e7-79a0-4aaa-b2c3-fb02220ce87b" providerId="AD" clId="Web-{FFE2996D-13BA-EB3F-EC86-34BF4DBFE885}" dt="2021-11-30T09:03:13.580" v="182"/>
          <ac:spMkLst>
            <pc:docMk/>
            <pc:sldMk cId="2412288754" sldId="268"/>
            <ac:spMk id="2" creationId="{18D5D173-5727-408B-8827-98B6754A8FBD}"/>
          </ac:spMkLst>
        </pc:spChg>
        <pc:spChg chg="mod">
          <ac:chgData name="DESAI DHYANI DHAVAL" userId="S::desaidhyani.dhaval2019@vitstudent.ac.in::c44129e7-79a0-4aaa-b2c3-fb02220ce87b" providerId="AD" clId="Web-{FFE2996D-13BA-EB3F-EC86-34BF4DBFE885}" dt="2021-11-30T09:03:31.565" v="184" actId="20577"/>
          <ac:spMkLst>
            <pc:docMk/>
            <pc:sldMk cId="2412288754" sldId="268"/>
            <ac:spMk id="3" creationId="{DDBB2742-DA84-4DD8-9B6E-8197243F8873}"/>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8" creationId="{DD4C4B28-6B4B-4445-8535-F516D74E4AA9}"/>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12" creationId="{55B419A7-F817-4767-8CCB-FB0E189C4ACD}"/>
          </ac:spMkLst>
        </pc:spChg>
        <pc:spChg chg="add del">
          <ac:chgData name="DESAI DHYANI DHAVAL" userId="S::desaidhyani.dhaval2019@vitstudent.ac.in::c44129e7-79a0-4aaa-b2c3-fb02220ce87b" providerId="AD" clId="Web-{FFE2996D-13BA-EB3F-EC86-34BF4DBFE885}" dt="2021-11-30T09:03:13.580" v="182"/>
          <ac:spMkLst>
            <pc:docMk/>
            <pc:sldMk cId="2412288754" sldId="268"/>
            <ac:spMk id="16" creationId="{F8B3EA0B-3940-4613-830F-9A701BADF728}"/>
          </ac:spMkLst>
        </pc:spChg>
        <pc:cxnChg chg="add del">
          <ac:chgData name="DESAI DHYANI DHAVAL" userId="S::desaidhyani.dhaval2019@vitstudent.ac.in::c44129e7-79a0-4aaa-b2c3-fb02220ce87b" providerId="AD" clId="Web-{FFE2996D-13BA-EB3F-EC86-34BF4DBFE885}" dt="2021-11-30T09:03:13.580" v="182"/>
          <ac:cxnSpMkLst>
            <pc:docMk/>
            <pc:sldMk cId="2412288754" sldId="268"/>
            <ac:cxnSpMk id="10" creationId="{0CB1C732-7193-4253-8746-850D090A6B4E}"/>
          </ac:cxnSpMkLst>
        </pc:cxnChg>
        <pc:cxnChg chg="add del">
          <ac:chgData name="DESAI DHYANI DHAVAL" userId="S::desaidhyani.dhaval2019@vitstudent.ac.in::c44129e7-79a0-4aaa-b2c3-fb02220ce87b" providerId="AD" clId="Web-{FFE2996D-13BA-EB3F-EC86-34BF4DBFE885}" dt="2021-11-30T09:03:13.580" v="182"/>
          <ac:cxnSpMkLst>
            <pc:docMk/>
            <pc:sldMk cId="2412288754" sldId="268"/>
            <ac:cxnSpMk id="14" creationId="{5FD019AA-952B-4B1F-936C-2012210EB074}"/>
          </ac:cxnSpMkLst>
        </pc:cxnChg>
        <pc:cxnChg chg="add del">
          <ac:chgData name="DESAI DHYANI DHAVAL" userId="S::desaidhyani.dhaval2019@vitstudent.ac.in::c44129e7-79a0-4aaa-b2c3-fb02220ce87b" providerId="AD" clId="Web-{FFE2996D-13BA-EB3F-EC86-34BF4DBFE885}" dt="2021-11-30T09:03:13.580" v="182"/>
          <ac:cxnSpMkLst>
            <pc:docMk/>
            <pc:sldMk cId="2412288754" sldId="268"/>
            <ac:cxnSpMk id="18" creationId="{ADEF486B-08F9-49C8-BDCF-55EC6CC45576}"/>
          </ac:cxnSpMkLst>
        </pc:cxnChg>
      </pc:sldChg>
      <pc:sldChg chg="modSp new">
        <pc:chgData name="DESAI DHYANI DHAVAL" userId="S::desaidhyani.dhaval2019@vitstudent.ac.in::c44129e7-79a0-4aaa-b2c3-fb02220ce87b" providerId="AD" clId="Web-{FFE2996D-13BA-EB3F-EC86-34BF4DBFE885}" dt="2021-11-30T09:09:53.763" v="225" actId="20577"/>
        <pc:sldMkLst>
          <pc:docMk/>
          <pc:sldMk cId="2189055707" sldId="269"/>
        </pc:sldMkLst>
        <pc:spChg chg="mod">
          <ac:chgData name="DESAI DHYANI DHAVAL" userId="S::desaidhyani.dhaval2019@vitstudent.ac.in::c44129e7-79a0-4aaa-b2c3-fb02220ce87b" providerId="AD" clId="Web-{FFE2996D-13BA-EB3F-EC86-34BF4DBFE885}" dt="2021-11-30T09:05:16.224" v="214" actId="20577"/>
          <ac:spMkLst>
            <pc:docMk/>
            <pc:sldMk cId="2189055707" sldId="269"/>
            <ac:spMk id="2" creationId="{0DEF4AA6-8A86-477D-9BAB-88A197F4B0ED}"/>
          </ac:spMkLst>
        </pc:spChg>
        <pc:spChg chg="mod">
          <ac:chgData name="DESAI DHYANI DHAVAL" userId="S::desaidhyani.dhaval2019@vitstudent.ac.in::c44129e7-79a0-4aaa-b2c3-fb02220ce87b" providerId="AD" clId="Web-{FFE2996D-13BA-EB3F-EC86-34BF4DBFE885}" dt="2021-11-30T09:09:53.763" v="225" actId="20577"/>
          <ac:spMkLst>
            <pc:docMk/>
            <pc:sldMk cId="2189055707" sldId="269"/>
            <ac:spMk id="3" creationId="{501D140F-4FA3-40F1-B174-4252362A0ED7}"/>
          </ac:spMkLst>
        </pc:spChg>
      </pc:sldChg>
      <pc:sldChg chg="new">
        <pc:chgData name="DESAI DHYANI DHAVAL" userId="S::desaidhyani.dhaval2019@vitstudent.ac.in::c44129e7-79a0-4aaa-b2c3-fb02220ce87b" providerId="AD" clId="Web-{FFE2996D-13BA-EB3F-EC86-34BF4DBFE885}" dt="2021-11-30T09:09:56.013" v="226"/>
        <pc:sldMkLst>
          <pc:docMk/>
          <pc:sldMk cId="1895931997" sldId="270"/>
        </pc:sldMkLst>
      </pc:sldChg>
    </pc:docChg>
  </pc:docChgLst>
  <pc:docChgLst>
    <pc:chgData name="DESAI DHYANI DHAVAL" userId="S::desaidhyani.dhaval2019@vitstudent.ac.in::c44129e7-79a0-4aaa-b2c3-fb02220ce87b" providerId="AD" clId="Web-{BAC03477-2E8D-41D8-B1A6-FDBA3FEF6645}"/>
    <pc:docChg chg="addSld delSld modSld addMainMaster delMainMaster">
      <pc:chgData name="DESAI DHYANI DHAVAL" userId="S::desaidhyani.dhaval2019@vitstudent.ac.in::c44129e7-79a0-4aaa-b2c3-fb02220ce87b" providerId="AD" clId="Web-{BAC03477-2E8D-41D8-B1A6-FDBA3FEF6645}" dt="2021-09-20T10:28:27.997" v="1368" actId="20577"/>
      <pc:docMkLst>
        <pc:docMk/>
      </pc:docMkLst>
      <pc:sldChg chg="addSp delSp modSp mod setBg modClrScheme addAnim chgLayout">
        <pc:chgData name="DESAI DHYANI DHAVAL" userId="S::desaidhyani.dhaval2019@vitstudent.ac.in::c44129e7-79a0-4aaa-b2c3-fb02220ce87b" providerId="AD" clId="Web-{BAC03477-2E8D-41D8-B1A6-FDBA3FEF6645}" dt="2021-09-20T10:28:27.997" v="1368" actId="20577"/>
        <pc:sldMkLst>
          <pc:docMk/>
          <pc:sldMk cId="109857222" sldId="256"/>
        </pc:sldMkLst>
        <pc:spChg chg="mod">
          <ac:chgData name="DESAI DHYANI DHAVAL" userId="S::desaidhyani.dhaval2019@vitstudent.ac.in::c44129e7-79a0-4aaa-b2c3-fb02220ce87b" providerId="AD" clId="Web-{BAC03477-2E8D-41D8-B1A6-FDBA3FEF6645}" dt="2021-09-20T07:10:02.260" v="67"/>
          <ac:spMkLst>
            <pc:docMk/>
            <pc:sldMk cId="109857222" sldId="256"/>
            <ac:spMk id="2" creationId="{00000000-0000-0000-0000-000000000000}"/>
          </ac:spMkLst>
        </pc:spChg>
        <pc:spChg chg="mod">
          <ac:chgData name="DESAI DHYANI DHAVAL" userId="S::desaidhyani.dhaval2019@vitstudent.ac.in::c44129e7-79a0-4aaa-b2c3-fb02220ce87b" providerId="AD" clId="Web-{BAC03477-2E8D-41D8-B1A6-FDBA3FEF6645}" dt="2021-09-20T10:28:27.997" v="1368" actId="20577"/>
          <ac:spMkLst>
            <pc:docMk/>
            <pc:sldMk cId="109857222" sldId="256"/>
            <ac:spMk id="3" creationId="{00000000-0000-0000-0000-000000000000}"/>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9" creationId="{A1D7EC86-7CB9-431D-8AC3-8AAF0440B162}"/>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1" creationId="{D4B9777F-B610-419B-9193-80306388F3E2}"/>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3" creationId="{311F016A-A753-449B-9EA6-322199B7119E}"/>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5" creationId="{95106A28-883A-4993-BF9E-C403B81A8D66}"/>
          </ac:spMkLst>
        </pc:spChg>
        <pc:spChg chg="add del">
          <ac:chgData name="DESAI DHYANI DHAVAL" userId="S::desaidhyani.dhaval2019@vitstudent.ac.in::c44129e7-79a0-4aaa-b2c3-fb02220ce87b" providerId="AD" clId="Web-{BAC03477-2E8D-41D8-B1A6-FDBA3FEF6645}" dt="2021-09-20T07:10:02.260" v="67"/>
          <ac:spMkLst>
            <pc:docMk/>
            <pc:sldMk cId="109857222" sldId="256"/>
            <ac:spMk id="17" creationId="{F5AE4E4F-9F4C-43ED-8299-9BD63B74E8F0}"/>
          </ac:spMkLst>
        </pc:spChg>
        <pc:spChg chg="add">
          <ac:chgData name="DESAI DHYANI DHAVAL" userId="S::desaidhyani.dhaval2019@vitstudent.ac.in::c44129e7-79a0-4aaa-b2c3-fb02220ce87b" providerId="AD" clId="Web-{BAC03477-2E8D-41D8-B1A6-FDBA3FEF6645}" dt="2021-09-20T07:10:02.260" v="67"/>
          <ac:spMkLst>
            <pc:docMk/>
            <pc:sldMk cId="109857222" sldId="256"/>
            <ac:spMk id="22" creationId="{55B419A7-F817-4767-8CCB-FB0E189C4ACD}"/>
          </ac:spMkLst>
        </pc:spChg>
        <pc:spChg chg="add">
          <ac:chgData name="DESAI DHYANI DHAVAL" userId="S::desaidhyani.dhaval2019@vitstudent.ac.in::c44129e7-79a0-4aaa-b2c3-fb02220ce87b" providerId="AD" clId="Web-{BAC03477-2E8D-41D8-B1A6-FDBA3FEF6645}" dt="2021-09-20T07:10:02.260" v="67"/>
          <ac:spMkLst>
            <pc:docMk/>
            <pc:sldMk cId="109857222" sldId="256"/>
            <ac:spMk id="26" creationId="{ADA271CD-3011-4A05-B4A3-80F1794684F2}"/>
          </ac:spMkLst>
        </pc:spChg>
        <pc:picChg chg="add mod">
          <ac:chgData name="DESAI DHYANI DHAVAL" userId="S::desaidhyani.dhaval2019@vitstudent.ac.in::c44129e7-79a0-4aaa-b2c3-fb02220ce87b" providerId="AD" clId="Web-{BAC03477-2E8D-41D8-B1A6-FDBA3FEF6645}" dt="2021-09-20T07:10:02.260" v="67"/>
          <ac:picMkLst>
            <pc:docMk/>
            <pc:sldMk cId="109857222" sldId="256"/>
            <ac:picMk id="4" creationId="{E6EB0A33-2C2A-4DD6-91E8-97627F96A368}"/>
          </ac:picMkLst>
        </pc:picChg>
        <pc:cxnChg chg="add">
          <ac:chgData name="DESAI DHYANI DHAVAL" userId="S::desaidhyani.dhaval2019@vitstudent.ac.in::c44129e7-79a0-4aaa-b2c3-fb02220ce87b" providerId="AD" clId="Web-{BAC03477-2E8D-41D8-B1A6-FDBA3FEF6645}" dt="2021-09-20T07:10:02.260" v="67"/>
          <ac:cxnSpMkLst>
            <pc:docMk/>
            <pc:sldMk cId="109857222" sldId="256"/>
            <ac:cxnSpMk id="24" creationId="{E3B95BE3-D5B2-4F38-9A01-17866C9FBA6E}"/>
          </ac:cxnSpMkLst>
        </pc:cxnChg>
      </pc:sldChg>
      <pc:sldChg chg="addSp delSp modSp new mod setBg">
        <pc:chgData name="DESAI DHYANI DHAVAL" userId="S::desaidhyani.dhaval2019@vitstudent.ac.in::c44129e7-79a0-4aaa-b2c3-fb02220ce87b" providerId="AD" clId="Web-{BAC03477-2E8D-41D8-B1A6-FDBA3FEF6645}" dt="2021-09-20T07:27:47.802" v="525"/>
        <pc:sldMkLst>
          <pc:docMk/>
          <pc:sldMk cId="3532043329" sldId="257"/>
        </pc:sldMkLst>
        <pc:spChg chg="mod">
          <ac:chgData name="DESAI DHYANI DHAVAL" userId="S::desaidhyani.dhaval2019@vitstudent.ac.in::c44129e7-79a0-4aaa-b2c3-fb02220ce87b" providerId="AD" clId="Web-{BAC03477-2E8D-41D8-B1A6-FDBA3FEF6645}" dt="2021-09-20T07:27:47.802" v="525"/>
          <ac:spMkLst>
            <pc:docMk/>
            <pc:sldMk cId="3532043329" sldId="257"/>
            <ac:spMk id="2" creationId="{634A2493-A7F3-4A3C-9185-2327C6DAC408}"/>
          </ac:spMkLst>
        </pc:spChg>
        <pc:spChg chg="add del mod">
          <ac:chgData name="DESAI DHYANI DHAVAL" userId="S::desaidhyani.dhaval2019@vitstudent.ac.in::c44129e7-79a0-4aaa-b2c3-fb02220ce87b" providerId="AD" clId="Web-{BAC03477-2E8D-41D8-B1A6-FDBA3FEF6645}" dt="2021-09-20T07:27:32.317" v="523"/>
          <ac:spMkLst>
            <pc:docMk/>
            <pc:sldMk cId="3532043329" sldId="257"/>
            <ac:spMk id="3" creationId="{DBCF1C12-719C-4901-9655-BAAED6F7D90E}"/>
          </ac:spMkLst>
        </pc:spChg>
        <pc:spChg chg="add del">
          <ac:chgData name="DESAI DHYANI DHAVAL" userId="S::desaidhyani.dhaval2019@vitstudent.ac.in::c44129e7-79a0-4aaa-b2c3-fb02220ce87b" providerId="AD" clId="Web-{BAC03477-2E8D-41D8-B1A6-FDBA3FEF6645}" dt="2021-09-20T07:26:53.723" v="516"/>
          <ac:spMkLst>
            <pc:docMk/>
            <pc:sldMk cId="3532043329" sldId="257"/>
            <ac:spMk id="6" creationId="{C5176844-69C3-4F79-BE38-EA5BDDF4FEA4}"/>
          </ac:spMkLst>
        </pc:spChg>
        <pc:spChg chg="add del">
          <ac:chgData name="DESAI DHYANI DHAVAL" userId="S::desaidhyani.dhaval2019@vitstudent.ac.in::c44129e7-79a0-4aaa-b2c3-fb02220ce87b" providerId="AD" clId="Web-{BAC03477-2E8D-41D8-B1A6-FDBA3FEF6645}" dt="2021-09-20T07:26:50.722" v="514"/>
          <ac:spMkLst>
            <pc:docMk/>
            <pc:sldMk cId="3532043329" sldId="257"/>
            <ac:spMk id="8" creationId="{C5176844-69C3-4F79-BE38-EA5BDDF4FEA4}"/>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9" creationId="{C5176844-69C3-4F79-BE38-EA5BDDF4FEA4}"/>
          </ac:spMkLst>
        </pc:spChg>
        <pc:spChg chg="add del">
          <ac:chgData name="DESAI DHYANI DHAVAL" userId="S::desaidhyani.dhaval2019@vitstudent.ac.in::c44129e7-79a0-4aaa-b2c3-fb02220ce87b" providerId="AD" clId="Web-{BAC03477-2E8D-41D8-B1A6-FDBA3FEF6645}" dt="2021-09-20T07:26:50.722" v="514"/>
          <ac:spMkLst>
            <pc:docMk/>
            <pc:sldMk cId="3532043329" sldId="257"/>
            <ac:spMk id="12" creationId="{A101E513-AF74-4E9D-A31F-99664250722D}"/>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13" creationId="{7BB25A96-E96A-4D45-AA98-5275E81FAC84}"/>
          </ac:spMkLst>
        </pc:spChg>
        <pc:spChg chg="add del">
          <ac:chgData name="DESAI DHYANI DHAVAL" userId="S::desaidhyani.dhaval2019@vitstudent.ac.in::c44129e7-79a0-4aaa-b2c3-fb02220ce87b" providerId="AD" clId="Web-{BAC03477-2E8D-41D8-B1A6-FDBA3FEF6645}" dt="2021-09-20T07:26:53.723" v="516"/>
          <ac:spMkLst>
            <pc:docMk/>
            <pc:sldMk cId="3532043329" sldId="257"/>
            <ac:spMk id="14" creationId="{A101E513-AF74-4E9D-A31F-99664250722D}"/>
          </ac:spMkLst>
        </pc:spChg>
        <pc:spChg chg="add del">
          <ac:chgData name="DESAI DHYANI DHAVAL" userId="S::desaidhyani.dhaval2019@vitstudent.ac.in::c44129e7-79a0-4aaa-b2c3-fb02220ce87b" providerId="AD" clId="Web-{BAC03477-2E8D-41D8-B1A6-FDBA3FEF6645}" dt="2021-09-20T07:26:47.676" v="512"/>
          <ac:spMkLst>
            <pc:docMk/>
            <pc:sldMk cId="3532043329" sldId="257"/>
            <ac:spMk id="15" creationId="{A101E513-AF74-4E9D-A31F-99664250722D}"/>
          </ac:spMkLst>
        </pc:spChg>
        <pc:spChg chg="add del">
          <ac:chgData name="DESAI DHYANI DHAVAL" userId="S::desaidhyani.dhaval2019@vitstudent.ac.in::c44129e7-79a0-4aaa-b2c3-fb02220ce87b" providerId="AD" clId="Web-{BAC03477-2E8D-41D8-B1A6-FDBA3FEF6645}" dt="2021-09-20T07:26:56.691" v="518"/>
          <ac:spMkLst>
            <pc:docMk/>
            <pc:sldMk cId="3532043329" sldId="257"/>
            <ac:spMk id="16" creationId="{C5176844-69C3-4F79-BE38-EA5BDDF4FEA4}"/>
          </ac:spMkLst>
        </pc:spChg>
        <pc:spChg chg="add del">
          <ac:chgData name="DESAI DHYANI DHAVAL" userId="S::desaidhyani.dhaval2019@vitstudent.ac.in::c44129e7-79a0-4aaa-b2c3-fb02220ce87b" providerId="AD" clId="Web-{BAC03477-2E8D-41D8-B1A6-FDBA3FEF6645}" dt="2021-09-20T07:26:56.691" v="518"/>
          <ac:spMkLst>
            <pc:docMk/>
            <pc:sldMk cId="3532043329" sldId="257"/>
            <ac:spMk id="18" creationId="{8996B799-9454-451E-A62E-D79EC2608BF7}"/>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1" creationId="{C5176844-69C3-4F79-BE38-EA5BDDF4FEA4}"/>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2" creationId="{1CF1AAE4-D0BC-430F-A613-7BBAAECA0C2D}"/>
          </ac:spMkLst>
        </pc:spChg>
        <pc:spChg chg="add del">
          <ac:chgData name="DESAI DHYANI DHAVAL" userId="S::desaidhyani.dhaval2019@vitstudent.ac.in::c44129e7-79a0-4aaa-b2c3-fb02220ce87b" providerId="AD" clId="Web-{BAC03477-2E8D-41D8-B1A6-FDBA3FEF6645}" dt="2021-09-20T07:27:32.255" v="522"/>
          <ac:spMkLst>
            <pc:docMk/>
            <pc:sldMk cId="3532043329" sldId="257"/>
            <ac:spMk id="23" creationId="{A101E513-AF74-4E9D-A31F-99664250722D}"/>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29" creationId="{DD4C4B28-6B4B-4445-8535-F516D74E4AA9}"/>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3" creationId="{55B419A7-F817-4767-8CCB-FB0E189C4ACD}"/>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5" creationId="{7AF9319C-2D9B-4868-AEAE-37298EA0F4B9}"/>
          </ac:spMkLst>
        </pc:spChg>
        <pc:spChg chg="add">
          <ac:chgData name="DESAI DHYANI DHAVAL" userId="S::desaidhyani.dhaval2019@vitstudent.ac.in::c44129e7-79a0-4aaa-b2c3-fb02220ce87b" providerId="AD" clId="Web-{BAC03477-2E8D-41D8-B1A6-FDBA3FEF6645}" dt="2021-09-20T07:27:47.802" v="525"/>
          <ac:spMkLst>
            <pc:docMk/>
            <pc:sldMk cId="3532043329" sldId="257"/>
            <ac:spMk id="37" creationId="{ADA271CD-3011-4A05-B4A3-80F1794684F2}"/>
          </ac:spMkLst>
        </pc:spChg>
        <pc:graphicFrameChg chg="add del">
          <ac:chgData name="DESAI DHYANI DHAVAL" userId="S::desaidhyani.dhaval2019@vitstudent.ac.in::c44129e7-79a0-4aaa-b2c3-fb02220ce87b" providerId="AD" clId="Web-{BAC03477-2E8D-41D8-B1A6-FDBA3FEF6645}" dt="2021-09-20T07:26:47.676" v="512"/>
          <ac:graphicFrameMkLst>
            <pc:docMk/>
            <pc:sldMk cId="3532043329" sldId="257"/>
            <ac:graphicFrameMk id="5" creationId="{75F55079-CBA1-40C8-9380-E51AF0263802}"/>
          </ac:graphicFrameMkLst>
        </pc:graphicFrameChg>
        <pc:graphicFrameChg chg="add del">
          <ac:chgData name="DESAI DHYANI DHAVAL" userId="S::desaidhyani.dhaval2019@vitstudent.ac.in::c44129e7-79a0-4aaa-b2c3-fb02220ce87b" providerId="AD" clId="Web-{BAC03477-2E8D-41D8-B1A6-FDBA3FEF6645}" dt="2021-09-20T07:27:00.941" v="520"/>
          <ac:graphicFrameMkLst>
            <pc:docMk/>
            <pc:sldMk cId="3532043329" sldId="257"/>
            <ac:graphicFrameMk id="20" creationId="{95E34FB2-6775-4429-B257-B04ABF9F6018}"/>
          </ac:graphicFrameMkLst>
        </pc:graphicFrameChg>
        <pc:graphicFrameChg chg="add mod">
          <ac:chgData name="DESAI DHYANI DHAVAL" userId="S::desaidhyani.dhaval2019@vitstudent.ac.in::c44129e7-79a0-4aaa-b2c3-fb02220ce87b" providerId="AD" clId="Web-{BAC03477-2E8D-41D8-B1A6-FDBA3FEF6645}" dt="2021-09-20T07:27:44.192" v="524" actId="14100"/>
          <ac:graphicFrameMkLst>
            <pc:docMk/>
            <pc:sldMk cId="3532043329" sldId="257"/>
            <ac:graphicFrameMk id="24" creationId="{BFEB8B12-55FA-492B-9A69-DA6CC3E742AC}"/>
          </ac:graphicFrameMkLst>
        </pc:graphicFrameChg>
        <pc:cxnChg chg="add del">
          <ac:chgData name="DESAI DHYANI DHAVAL" userId="S::desaidhyani.dhaval2019@vitstudent.ac.in::c44129e7-79a0-4aaa-b2c3-fb02220ce87b" providerId="AD" clId="Web-{BAC03477-2E8D-41D8-B1A6-FDBA3FEF6645}" dt="2021-09-20T07:26:53.723" v="516"/>
          <ac:cxnSpMkLst>
            <pc:docMk/>
            <pc:sldMk cId="3532043329" sldId="257"/>
            <ac:cxnSpMk id="7" creationId="{33862825-C012-4895-A17E-F3D1F62D89DD}"/>
          </ac:cxnSpMkLst>
        </pc:cxnChg>
        <pc:cxnChg chg="add del">
          <ac:chgData name="DESAI DHYANI DHAVAL" userId="S::desaidhyani.dhaval2019@vitstudent.ac.in::c44129e7-79a0-4aaa-b2c3-fb02220ce87b" providerId="AD" clId="Web-{BAC03477-2E8D-41D8-B1A6-FDBA3FEF6645}" dt="2021-09-20T07:26:50.722" v="514"/>
          <ac:cxnSpMkLst>
            <pc:docMk/>
            <pc:sldMk cId="3532043329" sldId="257"/>
            <ac:cxnSpMk id="10" creationId="{AEF97C72-3F89-4F0A-9629-01818B389CF0}"/>
          </ac:cxnSpMkLst>
        </pc:cxnChg>
        <pc:cxnChg chg="add del">
          <ac:chgData name="DESAI DHYANI DHAVAL" userId="S::desaidhyani.dhaval2019@vitstudent.ac.in::c44129e7-79a0-4aaa-b2c3-fb02220ce87b" providerId="AD" clId="Web-{BAC03477-2E8D-41D8-B1A6-FDBA3FEF6645}" dt="2021-09-20T07:26:47.676" v="512"/>
          <ac:cxnSpMkLst>
            <pc:docMk/>
            <pc:sldMk cId="3532043329" sldId="257"/>
            <ac:cxnSpMk id="11" creationId="{33862825-C012-4895-A17E-F3D1F62D89DD}"/>
          </ac:cxnSpMkLst>
        </pc:cxnChg>
        <pc:cxnChg chg="add del">
          <ac:chgData name="DESAI DHYANI DHAVAL" userId="S::desaidhyani.dhaval2019@vitstudent.ac.in::c44129e7-79a0-4aaa-b2c3-fb02220ce87b" providerId="AD" clId="Web-{BAC03477-2E8D-41D8-B1A6-FDBA3FEF6645}" dt="2021-09-20T07:26:56.691" v="518"/>
          <ac:cxnSpMkLst>
            <pc:docMk/>
            <pc:sldMk cId="3532043329" sldId="257"/>
            <ac:cxnSpMk id="17" creationId="{0C98EDD7-966F-4ED6-ADCB-9EF1A425A7CD}"/>
          </ac:cxnSpMkLst>
        </pc:cxnChg>
        <pc:cxnChg chg="add del">
          <ac:chgData name="DESAI DHYANI DHAVAL" userId="S::desaidhyani.dhaval2019@vitstudent.ac.in::c44129e7-79a0-4aaa-b2c3-fb02220ce87b" providerId="AD" clId="Web-{BAC03477-2E8D-41D8-B1A6-FDBA3FEF6645}" dt="2021-09-20T07:26:56.691" v="518"/>
          <ac:cxnSpMkLst>
            <pc:docMk/>
            <pc:sldMk cId="3532043329" sldId="257"/>
            <ac:cxnSpMk id="19" creationId="{79BCA605-F116-47B0-8AFC-D9A7FA5E1718}"/>
          </ac:cxnSpMkLst>
        </pc:cxnChg>
        <pc:cxnChg chg="add">
          <ac:chgData name="DESAI DHYANI DHAVAL" userId="S::desaidhyani.dhaval2019@vitstudent.ac.in::c44129e7-79a0-4aaa-b2c3-fb02220ce87b" providerId="AD" clId="Web-{BAC03477-2E8D-41D8-B1A6-FDBA3FEF6645}" dt="2021-09-20T07:27:47.802" v="525"/>
          <ac:cxnSpMkLst>
            <pc:docMk/>
            <pc:sldMk cId="3532043329" sldId="257"/>
            <ac:cxnSpMk id="31" creationId="{0CB1C732-7193-4253-8746-850D090A6B4E}"/>
          </ac:cxnSpMkLst>
        </pc:cxnChg>
      </pc:sldChg>
      <pc:sldChg chg="addSp delSp modSp new mod setBg">
        <pc:chgData name="DESAI DHYANI DHAVAL" userId="S::desaidhyani.dhaval2019@vitstudent.ac.in::c44129e7-79a0-4aaa-b2c3-fb02220ce87b" providerId="AD" clId="Web-{BAC03477-2E8D-41D8-B1A6-FDBA3FEF6645}" dt="2021-09-20T10:27:17.652" v="1366"/>
        <pc:sldMkLst>
          <pc:docMk/>
          <pc:sldMk cId="1267586579" sldId="258"/>
        </pc:sldMkLst>
        <pc:spChg chg="mod">
          <ac:chgData name="DESAI DHYANI DHAVAL" userId="S::desaidhyani.dhaval2019@vitstudent.ac.in::c44129e7-79a0-4aaa-b2c3-fb02220ce87b" providerId="AD" clId="Web-{BAC03477-2E8D-41D8-B1A6-FDBA3FEF6645}" dt="2021-09-20T10:27:17.652" v="1366"/>
          <ac:spMkLst>
            <pc:docMk/>
            <pc:sldMk cId="1267586579" sldId="258"/>
            <ac:spMk id="2" creationId="{DA85E3D9-037D-4F3B-8DD5-AC7650EF44DF}"/>
          </ac:spMkLst>
        </pc:spChg>
        <pc:spChg chg="del mod">
          <ac:chgData name="DESAI DHYANI DHAVAL" userId="S::desaidhyani.dhaval2019@vitstudent.ac.in::c44129e7-79a0-4aaa-b2c3-fb02220ce87b" providerId="AD" clId="Web-{BAC03477-2E8D-41D8-B1A6-FDBA3FEF6645}" dt="2021-09-20T10:27:17.652" v="1366"/>
          <ac:spMkLst>
            <pc:docMk/>
            <pc:sldMk cId="1267586579" sldId="258"/>
            <ac:spMk id="3" creationId="{B8A56462-ED74-4E5C-95B6-829761A7C000}"/>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9" creationId="{C5176844-69C3-4F79-BE38-EA5BDDF4FEA4}"/>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13" creationId="{B96B26CA-9949-4D9C-A2F3-DB3CA283AD0C}"/>
          </ac:spMkLst>
        </pc:spChg>
        <pc:spChg chg="add">
          <ac:chgData name="DESAI DHYANI DHAVAL" userId="S::desaidhyani.dhaval2019@vitstudent.ac.in::c44129e7-79a0-4aaa-b2c3-fb02220ce87b" providerId="AD" clId="Web-{BAC03477-2E8D-41D8-B1A6-FDBA3FEF6645}" dt="2021-09-20T10:27:17.652" v="1366"/>
          <ac:spMkLst>
            <pc:docMk/>
            <pc:sldMk cId="1267586579" sldId="258"/>
            <ac:spMk id="15" creationId="{A101E513-AF74-4E9D-A31F-99664250722D}"/>
          </ac:spMkLst>
        </pc:spChg>
        <pc:graphicFrameChg chg="add">
          <ac:chgData name="DESAI DHYANI DHAVAL" userId="S::desaidhyani.dhaval2019@vitstudent.ac.in::c44129e7-79a0-4aaa-b2c3-fb02220ce87b" providerId="AD" clId="Web-{BAC03477-2E8D-41D8-B1A6-FDBA3FEF6645}" dt="2021-09-20T10:27:17.652" v="1366"/>
          <ac:graphicFrameMkLst>
            <pc:docMk/>
            <pc:sldMk cId="1267586579" sldId="258"/>
            <ac:graphicFrameMk id="5" creationId="{DBA5C6CB-08F1-4B44-A2E1-E022A0A7C72E}"/>
          </ac:graphicFrameMkLst>
        </pc:graphicFrameChg>
        <pc:cxnChg chg="add">
          <ac:chgData name="DESAI DHYANI DHAVAL" userId="S::desaidhyani.dhaval2019@vitstudent.ac.in::c44129e7-79a0-4aaa-b2c3-fb02220ce87b" providerId="AD" clId="Web-{BAC03477-2E8D-41D8-B1A6-FDBA3FEF6645}" dt="2021-09-20T10:27:17.652" v="1366"/>
          <ac:cxnSpMkLst>
            <pc:docMk/>
            <pc:sldMk cId="1267586579" sldId="258"/>
            <ac:cxnSpMk id="11" creationId="{33862825-C012-4895-A17E-F3D1F62D89DD}"/>
          </ac:cxnSpMkLst>
        </pc:cxnChg>
      </pc:sldChg>
      <pc:sldChg chg="addSp delSp modSp new mod setBg">
        <pc:chgData name="DESAI DHYANI DHAVAL" userId="S::desaidhyani.dhaval2019@vitstudent.ac.in::c44129e7-79a0-4aaa-b2c3-fb02220ce87b" providerId="AD" clId="Web-{BAC03477-2E8D-41D8-B1A6-FDBA3FEF6645}" dt="2021-09-20T07:31:21.118" v="623" actId="20577"/>
        <pc:sldMkLst>
          <pc:docMk/>
          <pc:sldMk cId="2914474015" sldId="259"/>
        </pc:sldMkLst>
        <pc:spChg chg="mod">
          <ac:chgData name="DESAI DHYANI DHAVAL" userId="S::desaidhyani.dhaval2019@vitstudent.ac.in::c44129e7-79a0-4aaa-b2c3-fb02220ce87b" providerId="AD" clId="Web-{BAC03477-2E8D-41D8-B1A6-FDBA3FEF6645}" dt="2021-09-20T07:31:21.118" v="623" actId="20577"/>
          <ac:spMkLst>
            <pc:docMk/>
            <pc:sldMk cId="2914474015" sldId="259"/>
            <ac:spMk id="2" creationId="{B0E7D224-D9DD-48A9-8447-CCF4271D5048}"/>
          </ac:spMkLst>
        </pc:spChg>
        <pc:spChg chg="del mod">
          <ac:chgData name="DESAI DHYANI DHAVAL" userId="S::desaidhyani.dhaval2019@vitstudent.ac.in::c44129e7-79a0-4aaa-b2c3-fb02220ce87b" providerId="AD" clId="Web-{BAC03477-2E8D-41D8-B1A6-FDBA3FEF6645}" dt="2021-09-20T07:31:07.962" v="621"/>
          <ac:spMkLst>
            <pc:docMk/>
            <pc:sldMk cId="2914474015" sldId="259"/>
            <ac:spMk id="3" creationId="{1FBA642D-BFB6-46F0-BC6B-1918B94C8FD0}"/>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9" creationId="{C5176844-69C3-4F79-BE38-EA5BDDF4FEA4}"/>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11" creationId="{41113FF5-9B84-4A89-BF52-EA3C7E01AA3B}"/>
          </ac:spMkLst>
        </pc:spChg>
        <pc:spChg chg="add">
          <ac:chgData name="DESAI DHYANI DHAVAL" userId="S::desaidhyani.dhaval2019@vitstudent.ac.in::c44129e7-79a0-4aaa-b2c3-fb02220ce87b" providerId="AD" clId="Web-{BAC03477-2E8D-41D8-B1A6-FDBA3FEF6645}" dt="2021-09-20T07:31:07.962" v="621"/>
          <ac:spMkLst>
            <pc:docMk/>
            <pc:sldMk cId="2914474015" sldId="259"/>
            <ac:spMk id="13" creationId="{A101E513-AF74-4E9D-A31F-99664250722D}"/>
          </ac:spMkLst>
        </pc:spChg>
        <pc:graphicFrameChg chg="add">
          <ac:chgData name="DESAI DHYANI DHAVAL" userId="S::desaidhyani.dhaval2019@vitstudent.ac.in::c44129e7-79a0-4aaa-b2c3-fb02220ce87b" providerId="AD" clId="Web-{BAC03477-2E8D-41D8-B1A6-FDBA3FEF6645}" dt="2021-09-20T07:31:07.962" v="621"/>
          <ac:graphicFrameMkLst>
            <pc:docMk/>
            <pc:sldMk cId="2914474015" sldId="259"/>
            <ac:graphicFrameMk id="5" creationId="{1420D3D1-E210-4B1D-A01C-512B402B0559}"/>
          </ac:graphicFrameMkLst>
        </pc:graphicFrameChg>
      </pc:sldChg>
      <pc:sldChg chg="addSp delSp modSp new mod setBg setClrOvrMap">
        <pc:chgData name="DESAI DHYANI DHAVAL" userId="S::desaidhyani.dhaval2019@vitstudent.ac.in::c44129e7-79a0-4aaa-b2c3-fb02220ce87b" providerId="AD" clId="Web-{BAC03477-2E8D-41D8-B1A6-FDBA3FEF6645}" dt="2021-09-20T07:47:52.561" v="969" actId="14100"/>
        <pc:sldMkLst>
          <pc:docMk/>
          <pc:sldMk cId="833946223" sldId="260"/>
        </pc:sldMkLst>
        <pc:spChg chg="mod">
          <ac:chgData name="DESAI DHYANI DHAVAL" userId="S::desaidhyani.dhaval2019@vitstudent.ac.in::c44129e7-79a0-4aaa-b2c3-fb02220ce87b" providerId="AD" clId="Web-{BAC03477-2E8D-41D8-B1A6-FDBA3FEF6645}" dt="2021-09-20T07:43:43.916" v="962"/>
          <ac:spMkLst>
            <pc:docMk/>
            <pc:sldMk cId="833946223" sldId="260"/>
            <ac:spMk id="2" creationId="{689EFBC4-C85D-49DB-8A87-C7C536C54889}"/>
          </ac:spMkLst>
        </pc:spChg>
        <pc:spChg chg="del mod">
          <ac:chgData name="DESAI DHYANI DHAVAL" userId="S::desaidhyani.dhaval2019@vitstudent.ac.in::c44129e7-79a0-4aaa-b2c3-fb02220ce87b" providerId="AD" clId="Web-{BAC03477-2E8D-41D8-B1A6-FDBA3FEF6645}" dt="2021-09-20T07:33:32.279" v="657"/>
          <ac:spMkLst>
            <pc:docMk/>
            <pc:sldMk cId="833946223" sldId="260"/>
            <ac:spMk id="3" creationId="{72608D0D-AB39-470D-A06E-6FE3E6860A6A}"/>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9" creationId="{C5176844-69C3-4F79-BE38-EA5BDDF4FEA4}"/>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11" creationId="{41113FF5-9B84-4A89-BF52-EA3C7E01AA3B}"/>
          </ac:spMkLst>
        </pc:spChg>
        <pc:spChg chg="add del">
          <ac:chgData name="DESAI DHYANI DHAVAL" userId="S::desaidhyani.dhaval2019@vitstudent.ac.in::c44129e7-79a0-4aaa-b2c3-fb02220ce87b" providerId="AD" clId="Web-{BAC03477-2E8D-41D8-B1A6-FDBA3FEF6645}" dt="2021-09-20T07:43:43.916" v="962"/>
          <ac:spMkLst>
            <pc:docMk/>
            <pc:sldMk cId="833946223" sldId="260"/>
            <ac:spMk id="13" creationId="{A101E513-AF74-4E9D-A31F-99664250722D}"/>
          </ac:spMkLst>
        </pc:spChg>
        <pc:spChg chg="add del">
          <ac:chgData name="DESAI DHYANI DHAVAL" userId="S::desaidhyani.dhaval2019@vitstudent.ac.in::c44129e7-79a0-4aaa-b2c3-fb02220ce87b" providerId="AD" clId="Web-{BAC03477-2E8D-41D8-B1A6-FDBA3FEF6645}" dt="2021-09-20T07:43:43.853" v="961"/>
          <ac:spMkLst>
            <pc:docMk/>
            <pc:sldMk cId="833946223" sldId="260"/>
            <ac:spMk id="15" creationId="{C5176844-69C3-4F79-BE38-EA5BDDF4FEA4}"/>
          </ac:spMkLst>
        </pc:spChg>
        <pc:spChg chg="add del">
          <ac:chgData name="DESAI DHYANI DHAVAL" userId="S::desaidhyani.dhaval2019@vitstudent.ac.in::c44129e7-79a0-4aaa-b2c3-fb02220ce87b" providerId="AD" clId="Web-{BAC03477-2E8D-41D8-B1A6-FDBA3FEF6645}" dt="2021-09-20T07:43:43.853" v="961"/>
          <ac:spMkLst>
            <pc:docMk/>
            <pc:sldMk cId="833946223" sldId="260"/>
            <ac:spMk id="17" creationId="{A101E513-AF74-4E9D-A31F-99664250722D}"/>
          </ac:spMkLst>
        </pc:spChg>
        <pc:spChg chg="add del">
          <ac:chgData name="DESAI DHYANI DHAVAL" userId="S::desaidhyani.dhaval2019@vitstudent.ac.in::c44129e7-79a0-4aaa-b2c3-fb02220ce87b" providerId="AD" clId="Web-{BAC03477-2E8D-41D8-B1A6-FDBA3FEF6645}" dt="2021-09-20T07:43:26.681" v="959"/>
          <ac:spMkLst>
            <pc:docMk/>
            <pc:sldMk cId="833946223" sldId="260"/>
            <ac:spMk id="18" creationId="{C5176844-69C3-4F79-BE38-EA5BDDF4FEA4}"/>
          </ac:spMkLst>
        </pc:spChg>
        <pc:spChg chg="add">
          <ac:chgData name="DESAI DHYANI DHAVAL" userId="S::desaidhyani.dhaval2019@vitstudent.ac.in::c44129e7-79a0-4aaa-b2c3-fb02220ce87b" providerId="AD" clId="Web-{BAC03477-2E8D-41D8-B1A6-FDBA3FEF6645}" dt="2021-09-20T07:43:43.916" v="962"/>
          <ac:spMkLst>
            <pc:docMk/>
            <pc:sldMk cId="833946223" sldId="260"/>
            <ac:spMk id="19" creationId="{10C9A191-62EE-4A86-8FF9-6794BC3C58A7}"/>
          </ac:spMkLst>
        </pc:spChg>
        <pc:spChg chg="add">
          <ac:chgData name="DESAI DHYANI DHAVAL" userId="S::desaidhyani.dhaval2019@vitstudent.ac.in::c44129e7-79a0-4aaa-b2c3-fb02220ce87b" providerId="AD" clId="Web-{BAC03477-2E8D-41D8-B1A6-FDBA3FEF6645}" dt="2021-09-20T07:43:43.916" v="962"/>
          <ac:spMkLst>
            <pc:docMk/>
            <pc:sldMk cId="833946223" sldId="260"/>
            <ac:spMk id="21" creationId="{6222F81D-28CB-42CB-9961-602C33F65295}"/>
          </ac:spMkLst>
        </pc:spChg>
        <pc:spChg chg="add del">
          <ac:chgData name="DESAI DHYANI DHAVAL" userId="S::desaidhyani.dhaval2019@vitstudent.ac.in::c44129e7-79a0-4aaa-b2c3-fb02220ce87b" providerId="AD" clId="Web-{BAC03477-2E8D-41D8-B1A6-FDBA3FEF6645}" dt="2021-09-20T07:43:26.681" v="959"/>
          <ac:spMkLst>
            <pc:docMk/>
            <pc:sldMk cId="833946223" sldId="260"/>
            <ac:spMk id="22" creationId="{A101E513-AF74-4E9D-A31F-99664250722D}"/>
          </ac:spMkLst>
        </pc:spChg>
        <pc:spChg chg="add">
          <ac:chgData name="DESAI DHYANI DHAVAL" userId="S::desaidhyani.dhaval2019@vitstudent.ac.in::c44129e7-79a0-4aaa-b2c3-fb02220ce87b" providerId="AD" clId="Web-{BAC03477-2E8D-41D8-B1A6-FDBA3FEF6645}" dt="2021-09-20T07:43:43.916" v="962"/>
          <ac:spMkLst>
            <pc:docMk/>
            <pc:sldMk cId="833946223" sldId="260"/>
            <ac:spMk id="24" creationId="{4E75910E-4112-4447-8981-4CA7ACEF94BA}"/>
          </ac:spMkLst>
        </pc:spChg>
        <pc:graphicFrameChg chg="add mod modGraphic">
          <ac:chgData name="DESAI DHYANI DHAVAL" userId="S::desaidhyani.dhaval2019@vitstudent.ac.in::c44129e7-79a0-4aaa-b2c3-fb02220ce87b" providerId="AD" clId="Web-{BAC03477-2E8D-41D8-B1A6-FDBA3FEF6645}" dt="2021-09-20T07:47:52.561" v="969" actId="14100"/>
          <ac:graphicFrameMkLst>
            <pc:docMk/>
            <pc:sldMk cId="833946223" sldId="260"/>
            <ac:graphicFrameMk id="5" creationId="{0C8B84ED-750B-461B-B403-0FFB15F3EF4A}"/>
          </ac:graphicFrameMkLst>
        </pc:graphicFrameChg>
        <pc:cxnChg chg="add del">
          <ac:chgData name="DESAI DHYANI DHAVAL" userId="S::desaidhyani.dhaval2019@vitstudent.ac.in::c44129e7-79a0-4aaa-b2c3-fb02220ce87b" providerId="AD" clId="Web-{BAC03477-2E8D-41D8-B1A6-FDBA3FEF6645}" dt="2021-09-20T07:43:43.853" v="961"/>
          <ac:cxnSpMkLst>
            <pc:docMk/>
            <pc:sldMk cId="833946223" sldId="260"/>
            <ac:cxnSpMk id="16" creationId="{4D5E13B1-3A31-47C7-8474-7A3DE600680D}"/>
          </ac:cxnSpMkLst>
        </pc:cxnChg>
        <pc:cxnChg chg="add del">
          <ac:chgData name="DESAI DHYANI DHAVAL" userId="S::desaidhyani.dhaval2019@vitstudent.ac.in::c44129e7-79a0-4aaa-b2c3-fb02220ce87b" providerId="AD" clId="Web-{BAC03477-2E8D-41D8-B1A6-FDBA3FEF6645}" dt="2021-09-20T07:43:26.681" v="959"/>
          <ac:cxnSpMkLst>
            <pc:docMk/>
            <pc:sldMk cId="833946223" sldId="260"/>
            <ac:cxnSpMk id="20" creationId="{623022EF-4E43-4298-8E3D-DA5EF06176E9}"/>
          </ac:cxnSpMkLst>
        </pc:cxnChg>
        <pc:cxnChg chg="add">
          <ac:chgData name="DESAI DHYANI DHAVAL" userId="S::desaidhyani.dhaval2019@vitstudent.ac.in::c44129e7-79a0-4aaa-b2c3-fb02220ce87b" providerId="AD" clId="Web-{BAC03477-2E8D-41D8-B1A6-FDBA3FEF6645}" dt="2021-09-20T07:43:43.916" v="962"/>
          <ac:cxnSpMkLst>
            <pc:docMk/>
            <pc:sldMk cId="833946223" sldId="260"/>
            <ac:cxnSpMk id="23" creationId="{081E1E49-F752-49CA-BFF6-1303B0A8AA03}"/>
          </ac:cxnSpMkLst>
        </pc:cxnChg>
      </pc:sldChg>
      <pc:sldChg chg="addSp delSp modSp new mod setBg">
        <pc:chgData name="DESAI DHYANI DHAVAL" userId="S::desaidhyani.dhaval2019@vitstudent.ac.in::c44129e7-79a0-4aaa-b2c3-fb02220ce87b" providerId="AD" clId="Web-{BAC03477-2E8D-41D8-B1A6-FDBA3FEF6645}" dt="2021-09-20T07:48:21.671" v="970"/>
        <pc:sldMkLst>
          <pc:docMk/>
          <pc:sldMk cId="3984718473" sldId="261"/>
        </pc:sldMkLst>
        <pc:spChg chg="mod">
          <ac:chgData name="DESAI DHYANI DHAVAL" userId="S::desaidhyani.dhaval2019@vitstudent.ac.in::c44129e7-79a0-4aaa-b2c3-fb02220ce87b" providerId="AD" clId="Web-{BAC03477-2E8D-41D8-B1A6-FDBA3FEF6645}" dt="2021-09-20T07:48:21.671" v="970"/>
          <ac:spMkLst>
            <pc:docMk/>
            <pc:sldMk cId="3984718473" sldId="261"/>
            <ac:spMk id="2" creationId="{F98AFDCF-B77D-4787-AE0F-27C42D23895B}"/>
          </ac:spMkLst>
        </pc:spChg>
        <pc:spChg chg="del mod">
          <ac:chgData name="DESAI DHYANI DHAVAL" userId="S::desaidhyani.dhaval2019@vitstudent.ac.in::c44129e7-79a0-4aaa-b2c3-fb02220ce87b" providerId="AD" clId="Web-{BAC03477-2E8D-41D8-B1A6-FDBA3FEF6645}" dt="2021-09-20T07:38:51.988" v="838"/>
          <ac:spMkLst>
            <pc:docMk/>
            <pc:sldMk cId="3984718473" sldId="261"/>
            <ac:spMk id="3" creationId="{67986EF8-B325-4EEF-A15D-62FE5EEA2065}"/>
          </ac:spMkLst>
        </pc:spChg>
        <pc:spChg chg="add del">
          <ac:chgData name="DESAI DHYANI DHAVAL" userId="S::desaidhyani.dhaval2019@vitstudent.ac.in::c44129e7-79a0-4aaa-b2c3-fb02220ce87b" providerId="AD" clId="Web-{BAC03477-2E8D-41D8-B1A6-FDBA3FEF6645}" dt="2021-09-20T07:46:46.216" v="966"/>
          <ac:spMkLst>
            <pc:docMk/>
            <pc:sldMk cId="3984718473" sldId="261"/>
            <ac:spMk id="9" creationId="{C5176844-69C3-4F79-BE38-EA5BDDF4FEA4}"/>
          </ac:spMkLst>
        </pc:spChg>
        <pc:spChg chg="add del">
          <ac:chgData name="DESAI DHYANI DHAVAL" userId="S::desaidhyani.dhaval2019@vitstudent.ac.in::c44129e7-79a0-4aaa-b2c3-fb02220ce87b" providerId="AD" clId="Web-{BAC03477-2E8D-41D8-B1A6-FDBA3FEF6645}" dt="2021-09-20T07:46:46.216" v="966"/>
          <ac:spMkLst>
            <pc:docMk/>
            <pc:sldMk cId="3984718473" sldId="261"/>
            <ac:spMk id="13" creationId="{A101E513-AF74-4E9D-A31F-99664250722D}"/>
          </ac:spMkLst>
        </pc:spChg>
        <pc:spChg chg="add del">
          <ac:chgData name="DESAI DHYANI DHAVAL" userId="S::desaidhyani.dhaval2019@vitstudent.ac.in::c44129e7-79a0-4aaa-b2c3-fb02220ce87b" providerId="AD" clId="Web-{BAC03477-2E8D-41D8-B1A6-FDBA3FEF6645}" dt="2021-09-20T07:48:21.671" v="970"/>
          <ac:spMkLst>
            <pc:docMk/>
            <pc:sldMk cId="3984718473" sldId="261"/>
            <ac:spMk id="18" creationId="{C5176844-69C3-4F79-BE38-EA5BDDF4FEA4}"/>
          </ac:spMkLst>
        </pc:spChg>
        <pc:spChg chg="add del">
          <ac:chgData name="DESAI DHYANI DHAVAL" userId="S::desaidhyani.dhaval2019@vitstudent.ac.in::c44129e7-79a0-4aaa-b2c3-fb02220ce87b" providerId="AD" clId="Web-{BAC03477-2E8D-41D8-B1A6-FDBA3FEF6645}" dt="2021-09-20T07:48:21.671" v="970"/>
          <ac:spMkLst>
            <pc:docMk/>
            <pc:sldMk cId="3984718473" sldId="261"/>
            <ac:spMk id="20" creationId="{A101E513-AF74-4E9D-A31F-99664250722D}"/>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5" creationId="{C5176844-69C3-4F79-BE38-EA5BDDF4FEA4}"/>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7" creationId="{41113FF5-9B84-4A89-BF52-EA3C7E01AA3B}"/>
          </ac:spMkLst>
        </pc:spChg>
        <pc:spChg chg="add">
          <ac:chgData name="DESAI DHYANI DHAVAL" userId="S::desaidhyani.dhaval2019@vitstudent.ac.in::c44129e7-79a0-4aaa-b2c3-fb02220ce87b" providerId="AD" clId="Web-{BAC03477-2E8D-41D8-B1A6-FDBA3FEF6645}" dt="2021-09-20T07:48:21.671" v="970"/>
          <ac:spMkLst>
            <pc:docMk/>
            <pc:sldMk cId="3984718473" sldId="261"/>
            <ac:spMk id="29" creationId="{A101E513-AF74-4E9D-A31F-99664250722D}"/>
          </ac:spMkLst>
        </pc:spChg>
        <pc:spChg chg="add del mod">
          <ac:chgData name="DESAI DHYANI DHAVAL" userId="S::desaidhyani.dhaval2019@vitstudent.ac.in::c44129e7-79a0-4aaa-b2c3-fb02220ce87b" providerId="AD" clId="Web-{BAC03477-2E8D-41D8-B1A6-FDBA3FEF6645}" dt="2021-09-20T07:46:34.966" v="965"/>
          <ac:spMkLst>
            <pc:docMk/>
            <pc:sldMk cId="3984718473" sldId="261"/>
            <ac:spMk id="1042" creationId="{80523DA0-D006-46BB-B683-9420D4447688}"/>
          </ac:spMkLst>
        </pc:spChg>
        <pc:graphicFrameChg chg="add del mod modGraphic">
          <ac:chgData name="DESAI DHYANI DHAVAL" userId="S::desaidhyani.dhaval2019@vitstudent.ac.in::c44129e7-79a0-4aaa-b2c3-fb02220ce87b" providerId="AD" clId="Web-{BAC03477-2E8D-41D8-B1A6-FDBA3FEF6645}" dt="2021-09-20T07:48:21.671" v="970"/>
          <ac:graphicFrameMkLst>
            <pc:docMk/>
            <pc:sldMk cId="3984718473" sldId="261"/>
            <ac:graphicFrameMk id="5" creationId="{EF9F01E4-56E7-4702-AFC4-97E1A87263E2}"/>
          </ac:graphicFrameMkLst>
        </pc:graphicFrameChg>
        <pc:cxnChg chg="add del">
          <ac:chgData name="DESAI DHYANI DHAVAL" userId="S::desaidhyani.dhaval2019@vitstudent.ac.in::c44129e7-79a0-4aaa-b2c3-fb02220ce87b" providerId="AD" clId="Web-{BAC03477-2E8D-41D8-B1A6-FDBA3FEF6645}" dt="2021-09-20T07:46:46.216" v="966"/>
          <ac:cxnSpMkLst>
            <pc:docMk/>
            <pc:sldMk cId="3984718473" sldId="261"/>
            <ac:cxnSpMk id="11" creationId="{623022EF-4E43-4298-8E3D-DA5EF06176E9}"/>
          </ac:cxnSpMkLst>
        </pc:cxnChg>
      </pc:sldChg>
      <pc:sldChg chg="addSp delSp modSp new mod setBg">
        <pc:chgData name="DESAI DHYANI DHAVAL" userId="S::desaidhyani.dhaval2019@vitstudent.ac.in::c44129e7-79a0-4aaa-b2c3-fb02220ce87b" providerId="AD" clId="Web-{BAC03477-2E8D-41D8-B1A6-FDBA3FEF6645}" dt="2021-09-20T10:24:37.930" v="1360" actId="14100"/>
        <pc:sldMkLst>
          <pc:docMk/>
          <pc:sldMk cId="2719975826" sldId="262"/>
        </pc:sldMkLst>
        <pc:spChg chg="mod">
          <ac:chgData name="DESAI DHYANI DHAVAL" userId="S::desaidhyani.dhaval2019@vitstudent.ac.in::c44129e7-79a0-4aaa-b2c3-fb02220ce87b" providerId="AD" clId="Web-{BAC03477-2E8D-41D8-B1A6-FDBA3FEF6645}" dt="2021-09-20T10:23:04.550" v="1347"/>
          <ac:spMkLst>
            <pc:docMk/>
            <pc:sldMk cId="2719975826" sldId="262"/>
            <ac:spMk id="2" creationId="{D6F59BF6-7574-4EA6-8C0B-C4C643FBF83A}"/>
          </ac:spMkLst>
        </pc:spChg>
        <pc:spChg chg="mod">
          <ac:chgData name="DESAI DHYANI DHAVAL" userId="S::desaidhyani.dhaval2019@vitstudent.ac.in::c44129e7-79a0-4aaa-b2c3-fb02220ce87b" providerId="AD" clId="Web-{BAC03477-2E8D-41D8-B1A6-FDBA3FEF6645}" dt="2021-09-20T10:24:37.930" v="1360" actId="14100"/>
          <ac:spMkLst>
            <pc:docMk/>
            <pc:sldMk cId="2719975826" sldId="262"/>
            <ac:spMk id="3" creationId="{63C18DD6-5BB0-4FF9-B5E3-1E50317384E7}"/>
          </ac:spMkLst>
        </pc:spChg>
        <pc:spChg chg="add del">
          <ac:chgData name="DESAI DHYANI DHAVAL" userId="S::desaidhyani.dhaval2019@vitstudent.ac.in::c44129e7-79a0-4aaa-b2c3-fb02220ce87b" providerId="AD" clId="Web-{BAC03477-2E8D-41D8-B1A6-FDBA3FEF6645}" dt="2021-09-20T10:23:04.550" v="1347"/>
          <ac:spMkLst>
            <pc:docMk/>
            <pc:sldMk cId="2719975826" sldId="262"/>
            <ac:spMk id="8" creationId="{C5176844-69C3-4F79-BE38-EA5BDDF4FEA4}"/>
          </ac:spMkLst>
        </pc:spChg>
        <pc:spChg chg="add del">
          <ac:chgData name="DESAI DHYANI DHAVAL" userId="S::desaidhyani.dhaval2019@vitstudent.ac.in::c44129e7-79a0-4aaa-b2c3-fb02220ce87b" providerId="AD" clId="Web-{BAC03477-2E8D-41D8-B1A6-FDBA3FEF6645}" dt="2021-09-20T10:23:04.550" v="1347"/>
          <ac:spMkLst>
            <pc:docMk/>
            <pc:sldMk cId="2719975826" sldId="262"/>
            <ac:spMk id="12" creationId="{8996B799-9454-451E-A62E-D79EC2608BF7}"/>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19" creationId="{C5176844-69C3-4F79-BE38-EA5BDDF4FEA4}"/>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21" creationId="{1CF1AAE4-D0BC-430F-A613-7BBAAECA0C2D}"/>
          </ac:spMkLst>
        </pc:spChg>
        <pc:spChg chg="add">
          <ac:chgData name="DESAI DHYANI DHAVAL" userId="S::desaidhyani.dhaval2019@vitstudent.ac.in::c44129e7-79a0-4aaa-b2c3-fb02220ce87b" providerId="AD" clId="Web-{BAC03477-2E8D-41D8-B1A6-FDBA3FEF6645}" dt="2021-09-20T10:23:04.550" v="1347"/>
          <ac:spMkLst>
            <pc:docMk/>
            <pc:sldMk cId="2719975826" sldId="262"/>
            <ac:spMk id="23" creationId="{A101E513-AF74-4E9D-A31F-99664250722D}"/>
          </ac:spMkLst>
        </pc:spChg>
        <pc:cxnChg chg="add del">
          <ac:chgData name="DESAI DHYANI DHAVAL" userId="S::desaidhyani.dhaval2019@vitstudent.ac.in::c44129e7-79a0-4aaa-b2c3-fb02220ce87b" providerId="AD" clId="Web-{BAC03477-2E8D-41D8-B1A6-FDBA3FEF6645}" dt="2021-09-20T10:23:04.550" v="1347"/>
          <ac:cxnSpMkLst>
            <pc:docMk/>
            <pc:sldMk cId="2719975826" sldId="262"/>
            <ac:cxnSpMk id="10" creationId="{0C98EDD7-966F-4ED6-ADCB-9EF1A425A7CD}"/>
          </ac:cxnSpMkLst>
        </pc:cxnChg>
        <pc:cxnChg chg="add del">
          <ac:chgData name="DESAI DHYANI DHAVAL" userId="S::desaidhyani.dhaval2019@vitstudent.ac.in::c44129e7-79a0-4aaa-b2c3-fb02220ce87b" providerId="AD" clId="Web-{BAC03477-2E8D-41D8-B1A6-FDBA3FEF6645}" dt="2021-09-20T10:23:04.550" v="1347"/>
          <ac:cxnSpMkLst>
            <pc:docMk/>
            <pc:sldMk cId="2719975826" sldId="262"/>
            <ac:cxnSpMk id="14" creationId="{79BCA605-F116-47B0-8AFC-D9A7FA5E1718}"/>
          </ac:cxnSpMkLst>
        </pc:cxnChg>
      </pc:sldChg>
      <pc:sldChg chg="addSp delSp modSp new mod setBg setClrOvrMap">
        <pc:chgData name="DESAI DHYANI DHAVAL" userId="S::desaidhyani.dhaval2019@vitstudent.ac.in::c44129e7-79a0-4aaa-b2c3-fb02220ce87b" providerId="AD" clId="Web-{BAC03477-2E8D-41D8-B1A6-FDBA3FEF6645}" dt="2021-09-20T10:26:39.011" v="1365"/>
        <pc:sldMkLst>
          <pc:docMk/>
          <pc:sldMk cId="3482533764" sldId="263"/>
        </pc:sldMkLst>
        <pc:spChg chg="mod">
          <ac:chgData name="DESAI DHYANI DHAVAL" userId="S::desaidhyani.dhaval2019@vitstudent.ac.in::c44129e7-79a0-4aaa-b2c3-fb02220ce87b" providerId="AD" clId="Web-{BAC03477-2E8D-41D8-B1A6-FDBA3FEF6645}" dt="2021-09-20T10:26:39.011" v="1365"/>
          <ac:spMkLst>
            <pc:docMk/>
            <pc:sldMk cId="3482533764" sldId="263"/>
            <ac:spMk id="2" creationId="{41A29A20-B2E1-48F9-85E5-6696B571FA1F}"/>
          </ac:spMkLst>
        </pc:spChg>
        <pc:spChg chg="del">
          <ac:chgData name="DESAI DHYANI DHAVAL" userId="S::desaidhyani.dhaval2019@vitstudent.ac.in::c44129e7-79a0-4aaa-b2c3-fb02220ce87b" providerId="AD" clId="Web-{BAC03477-2E8D-41D8-B1A6-FDBA3FEF6645}" dt="2021-09-20T10:26:04.713" v="1362"/>
          <ac:spMkLst>
            <pc:docMk/>
            <pc:sldMk cId="3482533764" sldId="263"/>
            <ac:spMk id="3" creationId="{5A77904E-DC01-4B4E-A7BC-EF88FCCAD687}"/>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9" creationId="{27A508FA-1019-4C76-94AA-DE1095BDA766}"/>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2" creationId="{C5176844-69C3-4F79-BE38-EA5BDDF4FEA4}"/>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4" creationId="{5EF13EA1-F66C-4347-AEBF-A5438DF27CF0}"/>
          </ac:spMkLst>
        </pc:spChg>
        <pc:spChg chg="add">
          <ac:chgData name="DESAI DHYANI DHAVAL" userId="S::desaidhyani.dhaval2019@vitstudent.ac.in::c44129e7-79a0-4aaa-b2c3-fb02220ce87b" providerId="AD" clId="Web-{BAC03477-2E8D-41D8-B1A6-FDBA3FEF6645}" dt="2021-09-20T10:26:39.011" v="1365"/>
          <ac:spMkLst>
            <pc:docMk/>
            <pc:sldMk cId="3482533764" sldId="263"/>
            <ac:spMk id="16" creationId="{A101E513-AF74-4E9D-A31F-99664250722D}"/>
          </ac:spMkLst>
        </pc:spChg>
        <pc:picChg chg="add mod ord">
          <ac:chgData name="DESAI DHYANI DHAVAL" userId="S::desaidhyani.dhaval2019@vitstudent.ac.in::c44129e7-79a0-4aaa-b2c3-fb02220ce87b" providerId="AD" clId="Web-{BAC03477-2E8D-41D8-B1A6-FDBA3FEF6645}" dt="2021-09-20T10:26:39.011" v="1365"/>
          <ac:picMkLst>
            <pc:docMk/>
            <pc:sldMk cId="3482533764" sldId="263"/>
            <ac:picMk id="4" creationId="{B7AA4764-555D-4507-9C80-8E29CBC482FE}"/>
          </ac:picMkLst>
        </pc:picChg>
        <pc:picChg chg="add mod">
          <ac:chgData name="DESAI DHYANI DHAVAL" userId="S::desaidhyani.dhaval2019@vitstudent.ac.in::c44129e7-79a0-4aaa-b2c3-fb02220ce87b" providerId="AD" clId="Web-{BAC03477-2E8D-41D8-B1A6-FDBA3FEF6645}" dt="2021-09-20T10:26:39.011" v="1365"/>
          <ac:picMkLst>
            <pc:docMk/>
            <pc:sldMk cId="3482533764" sldId="263"/>
            <ac:picMk id="5" creationId="{F7A6B164-9A42-444D-85D1-B62E52F17274}"/>
          </ac:picMkLst>
        </pc:picChg>
      </pc:sldChg>
      <pc:sldChg chg="modSp new del">
        <pc:chgData name="DESAI DHYANI DHAVAL" userId="S::desaidhyani.dhaval2019@vitstudent.ac.in::c44129e7-79a0-4aaa-b2c3-fb02220ce87b" providerId="AD" clId="Web-{BAC03477-2E8D-41D8-B1A6-FDBA3FEF6645}" dt="2021-09-20T10:24:00.991" v="1354"/>
        <pc:sldMkLst>
          <pc:docMk/>
          <pc:sldMk cId="3236264173" sldId="264"/>
        </pc:sldMkLst>
        <pc:spChg chg="mod">
          <ac:chgData name="DESAI DHYANI DHAVAL" userId="S::desaidhyani.dhaval2019@vitstudent.ac.in::c44129e7-79a0-4aaa-b2c3-fb02220ce87b" providerId="AD" clId="Web-{BAC03477-2E8D-41D8-B1A6-FDBA3FEF6645}" dt="2021-09-20T07:14:06.640" v="160" actId="20577"/>
          <ac:spMkLst>
            <pc:docMk/>
            <pc:sldMk cId="3236264173" sldId="264"/>
            <ac:spMk id="2" creationId="{03BC5299-D6EC-46F2-8C47-FF89832B7DDA}"/>
          </ac:spMkLst>
        </pc:spChg>
        <pc:spChg chg="mod">
          <ac:chgData name="DESAI DHYANI DHAVAL" userId="S::desaidhyani.dhaval2019@vitstudent.ac.in::c44129e7-79a0-4aaa-b2c3-fb02220ce87b" providerId="AD" clId="Web-{BAC03477-2E8D-41D8-B1A6-FDBA3FEF6645}" dt="2021-09-20T10:23:55.632" v="1353" actId="20577"/>
          <ac:spMkLst>
            <pc:docMk/>
            <pc:sldMk cId="3236264173" sldId="264"/>
            <ac:spMk id="3" creationId="{595F1F31-ADE9-4108-BEF0-819989A76C9A}"/>
          </ac:spMkLst>
        </pc:spChg>
      </pc:sldChg>
      <pc:sldChg chg="addSp delSp modSp new mod setBg setClrOvrMap">
        <pc:chgData name="DESAI DHYANI DHAVAL" userId="S::desaidhyani.dhaval2019@vitstudent.ac.in::c44129e7-79a0-4aaa-b2c3-fb02220ce87b" providerId="AD" clId="Web-{BAC03477-2E8D-41D8-B1A6-FDBA3FEF6645}" dt="2021-09-20T07:44:12.916" v="963"/>
        <pc:sldMkLst>
          <pc:docMk/>
          <pc:sldMk cId="968882378" sldId="265"/>
        </pc:sldMkLst>
        <pc:spChg chg="mod">
          <ac:chgData name="DESAI DHYANI DHAVAL" userId="S::desaidhyani.dhaval2019@vitstudent.ac.in::c44129e7-79a0-4aaa-b2c3-fb02220ce87b" providerId="AD" clId="Web-{BAC03477-2E8D-41D8-B1A6-FDBA3FEF6645}" dt="2021-09-20T07:44:12.916" v="963"/>
          <ac:spMkLst>
            <pc:docMk/>
            <pc:sldMk cId="968882378" sldId="265"/>
            <ac:spMk id="2" creationId="{7A4AA4C3-2950-4BFE-8476-10B76867AA3E}"/>
          </ac:spMkLst>
        </pc:spChg>
        <pc:spChg chg="del">
          <ac:chgData name="DESAI DHYANI DHAVAL" userId="S::desaidhyani.dhaval2019@vitstudent.ac.in::c44129e7-79a0-4aaa-b2c3-fb02220ce87b" providerId="AD" clId="Web-{BAC03477-2E8D-41D8-B1A6-FDBA3FEF6645}" dt="2021-09-20T07:14:21.562" v="171"/>
          <ac:spMkLst>
            <pc:docMk/>
            <pc:sldMk cId="968882378" sldId="265"/>
            <ac:spMk id="3" creationId="{9557A0F9-CB95-4DAD-AFA6-7C6EB37B8583}"/>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0" creationId="{DD4C4B28-6B4B-4445-8535-F516D74E4AA9}"/>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4" creationId="{55B419A7-F817-4767-8CCB-FB0E189C4ACD}"/>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6" creationId="{7AF9319C-2D9B-4868-AEAE-37298EA0F4B9}"/>
          </ac:spMkLst>
        </pc:spChg>
        <pc:spChg chg="add del">
          <ac:chgData name="DESAI DHYANI DHAVAL" userId="S::desaidhyani.dhaval2019@vitstudent.ac.in::c44129e7-79a0-4aaa-b2c3-fb02220ce87b" providerId="AD" clId="Web-{BAC03477-2E8D-41D8-B1A6-FDBA3FEF6645}" dt="2021-09-20T07:44:12.916" v="963"/>
          <ac:spMkLst>
            <pc:docMk/>
            <pc:sldMk cId="968882378" sldId="265"/>
            <ac:spMk id="18" creationId="{ADA271CD-3011-4A05-B4A3-80F1794684F2}"/>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3" creationId="{DD4C4B28-6B4B-4445-8535-F516D74E4AA9}"/>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7" creationId="{55B419A7-F817-4767-8CCB-FB0E189C4ACD}"/>
          </ac:spMkLst>
        </pc:spChg>
        <pc:spChg chg="add">
          <ac:chgData name="DESAI DHYANI DHAVAL" userId="S::desaidhyani.dhaval2019@vitstudent.ac.in::c44129e7-79a0-4aaa-b2c3-fb02220ce87b" providerId="AD" clId="Web-{BAC03477-2E8D-41D8-B1A6-FDBA3FEF6645}" dt="2021-09-20T07:44:12.916" v="963"/>
          <ac:spMkLst>
            <pc:docMk/>
            <pc:sldMk cId="968882378" sldId="265"/>
            <ac:spMk id="29" creationId="{AAD3D935-ECFC-4862-B395-207C13BAC3B7}"/>
          </ac:spMkLst>
        </pc:spChg>
        <pc:spChg chg="add">
          <ac:chgData name="DESAI DHYANI DHAVAL" userId="S::desaidhyani.dhaval2019@vitstudent.ac.in::c44129e7-79a0-4aaa-b2c3-fb02220ce87b" providerId="AD" clId="Web-{BAC03477-2E8D-41D8-B1A6-FDBA3FEF6645}" dt="2021-09-20T07:44:12.916" v="963"/>
          <ac:spMkLst>
            <pc:docMk/>
            <pc:sldMk cId="968882378" sldId="265"/>
            <ac:spMk id="33" creationId="{ADA271CD-3011-4A05-B4A3-80F1794684F2}"/>
          </ac:spMkLst>
        </pc:spChg>
        <pc:picChg chg="add mod">
          <ac:chgData name="DESAI DHYANI DHAVAL" userId="S::desaidhyani.dhaval2019@vitstudent.ac.in::c44129e7-79a0-4aaa-b2c3-fb02220ce87b" providerId="AD" clId="Web-{BAC03477-2E8D-41D8-B1A6-FDBA3FEF6645}" dt="2021-09-20T07:44:12.916" v="963"/>
          <ac:picMkLst>
            <pc:docMk/>
            <pc:sldMk cId="968882378" sldId="265"/>
            <ac:picMk id="7" creationId="{1469B7A8-7265-411E-B430-8DD6B8D7DAB6}"/>
          </ac:picMkLst>
        </pc:picChg>
        <pc:cxnChg chg="add del">
          <ac:chgData name="DESAI DHYANI DHAVAL" userId="S::desaidhyani.dhaval2019@vitstudent.ac.in::c44129e7-79a0-4aaa-b2c3-fb02220ce87b" providerId="AD" clId="Web-{BAC03477-2E8D-41D8-B1A6-FDBA3FEF6645}" dt="2021-09-20T07:44:12.916" v="963"/>
          <ac:cxnSpMkLst>
            <pc:docMk/>
            <pc:sldMk cId="968882378" sldId="265"/>
            <ac:cxnSpMk id="12" creationId="{0CB1C732-7193-4253-8746-850D090A6B4E}"/>
          </ac:cxnSpMkLst>
        </pc:cxnChg>
        <pc:cxnChg chg="add">
          <ac:chgData name="DESAI DHYANI DHAVAL" userId="S::desaidhyani.dhaval2019@vitstudent.ac.in::c44129e7-79a0-4aaa-b2c3-fb02220ce87b" providerId="AD" clId="Web-{BAC03477-2E8D-41D8-B1A6-FDBA3FEF6645}" dt="2021-09-20T07:44:12.916" v="963"/>
          <ac:cxnSpMkLst>
            <pc:docMk/>
            <pc:sldMk cId="968882378" sldId="265"/>
            <ac:cxnSpMk id="25" creationId="{0CB1C732-7193-4253-8746-850D090A6B4E}"/>
          </ac:cxnSpMkLst>
        </pc:cxnChg>
        <pc:cxnChg chg="add">
          <ac:chgData name="DESAI DHYANI DHAVAL" userId="S::desaidhyani.dhaval2019@vitstudent.ac.in::c44129e7-79a0-4aaa-b2c3-fb02220ce87b" providerId="AD" clId="Web-{BAC03477-2E8D-41D8-B1A6-FDBA3FEF6645}" dt="2021-09-20T07:44:12.916" v="963"/>
          <ac:cxnSpMkLst>
            <pc:docMk/>
            <pc:sldMk cId="968882378" sldId="265"/>
            <ac:cxnSpMk id="31" creationId="{E3B95BE3-D5B2-4F38-9A01-17866C9FBA6E}"/>
          </ac:cxnSpMkLst>
        </pc:cxnChg>
      </pc:sldChg>
      <pc:sldChg chg="addSp delSp modSp new mod setBg">
        <pc:chgData name="DESAI DHYANI DHAVAL" userId="S::desaidhyani.dhaval2019@vitstudent.ac.in::c44129e7-79a0-4aaa-b2c3-fb02220ce87b" providerId="AD" clId="Web-{BAC03477-2E8D-41D8-B1A6-FDBA3FEF6645}" dt="2021-09-20T07:29:51.476" v="601"/>
        <pc:sldMkLst>
          <pc:docMk/>
          <pc:sldMk cId="3150914074" sldId="266"/>
        </pc:sldMkLst>
        <pc:spChg chg="mod">
          <ac:chgData name="DESAI DHYANI DHAVAL" userId="S::desaidhyani.dhaval2019@vitstudent.ac.in::c44129e7-79a0-4aaa-b2c3-fb02220ce87b" providerId="AD" clId="Web-{BAC03477-2E8D-41D8-B1A6-FDBA3FEF6645}" dt="2021-09-20T07:29:51.476" v="601"/>
          <ac:spMkLst>
            <pc:docMk/>
            <pc:sldMk cId="3150914074" sldId="266"/>
            <ac:spMk id="2" creationId="{E88011B0-9F84-4C6F-965A-90B15781A5C7}"/>
          </ac:spMkLst>
        </pc:spChg>
        <pc:spChg chg="add del mod">
          <ac:chgData name="DESAI DHYANI DHAVAL" userId="S::desaidhyani.dhaval2019@vitstudent.ac.in::c44129e7-79a0-4aaa-b2c3-fb02220ce87b" providerId="AD" clId="Web-{BAC03477-2E8D-41D8-B1A6-FDBA3FEF6645}" dt="2021-09-20T07:29:51.476" v="601"/>
          <ac:spMkLst>
            <pc:docMk/>
            <pc:sldMk cId="3150914074" sldId="266"/>
            <ac:spMk id="3" creationId="{F2B5E37A-1D91-464E-A418-E3AFA0FC0AB9}"/>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6" creationId="{C5176844-69C3-4F79-BE38-EA5BDDF4FEA4}"/>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7" creationId="{CEB9CCF0-FDC8-4563-ADE4-F400B6BD14AA}"/>
          </ac:spMkLst>
        </pc:spChg>
        <pc:spChg chg="add">
          <ac:chgData name="DESAI DHYANI DHAVAL" userId="S::desaidhyani.dhaval2019@vitstudent.ac.in::c44129e7-79a0-4aaa-b2c3-fb02220ce87b" providerId="AD" clId="Web-{BAC03477-2E8D-41D8-B1A6-FDBA3FEF6645}" dt="2021-09-20T07:29:51.476" v="601"/>
          <ac:spMkLst>
            <pc:docMk/>
            <pc:sldMk cId="3150914074" sldId="266"/>
            <ac:spMk id="8" creationId="{A101E513-AF74-4E9D-A31F-99664250722D}"/>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9" creationId="{DD4C4B28-6B4B-4445-8535-F516D74E4AA9}"/>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3" creationId="{55B419A7-F817-4767-8CCB-FB0E189C4ACD}"/>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5" creationId="{E4398140-F067-40E9-892C-4DB04C70BC55}"/>
          </ac:spMkLst>
        </pc:spChg>
        <pc:spChg chg="add del">
          <ac:chgData name="DESAI DHYANI DHAVAL" userId="S::desaidhyani.dhaval2019@vitstudent.ac.in::c44129e7-79a0-4aaa-b2c3-fb02220ce87b" providerId="AD" clId="Web-{BAC03477-2E8D-41D8-B1A6-FDBA3FEF6645}" dt="2021-09-20T07:17:23.003" v="207"/>
          <ac:spMkLst>
            <pc:docMk/>
            <pc:sldMk cId="3150914074" sldId="266"/>
            <ac:spMk id="19" creationId="{7021D92D-08FF-45A6-9109-AC9462C7E8E3}"/>
          </ac:spMkLst>
        </pc:spChg>
        <pc:graphicFrameChg chg="add">
          <ac:chgData name="DESAI DHYANI DHAVAL" userId="S::desaidhyani.dhaval2019@vitstudent.ac.in::c44129e7-79a0-4aaa-b2c3-fb02220ce87b" providerId="AD" clId="Web-{BAC03477-2E8D-41D8-B1A6-FDBA3FEF6645}" dt="2021-09-20T07:29:51.476" v="601"/>
          <ac:graphicFrameMkLst>
            <pc:docMk/>
            <pc:sldMk cId="3150914074" sldId="266"/>
            <ac:graphicFrameMk id="10" creationId="{A4B00082-74ED-42B3-9CFC-9C200ECF034E}"/>
          </ac:graphicFrameMkLst>
        </pc:graphicFrameChg>
        <pc:picChg chg="add del">
          <ac:chgData name="DESAI DHYANI DHAVAL" userId="S::desaidhyani.dhaval2019@vitstudent.ac.in::c44129e7-79a0-4aaa-b2c3-fb02220ce87b" providerId="AD" clId="Web-{BAC03477-2E8D-41D8-B1A6-FDBA3FEF6645}" dt="2021-09-20T07:17:23.003" v="207"/>
          <ac:picMkLst>
            <pc:docMk/>
            <pc:sldMk cId="3150914074" sldId="266"/>
            <ac:picMk id="5" creationId="{C0EE6F08-8FAF-4FA1-88A9-327925995F28}"/>
          </ac:picMkLst>
        </pc:picChg>
        <pc:cxnChg chg="add del">
          <ac:chgData name="DESAI DHYANI DHAVAL" userId="S::desaidhyani.dhaval2019@vitstudent.ac.in::c44129e7-79a0-4aaa-b2c3-fb02220ce87b" providerId="AD" clId="Web-{BAC03477-2E8D-41D8-B1A6-FDBA3FEF6645}" dt="2021-09-20T07:17:23.003" v="207"/>
          <ac:cxnSpMkLst>
            <pc:docMk/>
            <pc:sldMk cId="3150914074" sldId="266"/>
            <ac:cxnSpMk id="11" creationId="{0CB1C732-7193-4253-8746-850D090A6B4E}"/>
          </ac:cxnSpMkLst>
        </pc:cxnChg>
        <pc:cxnChg chg="add del">
          <ac:chgData name="DESAI DHYANI DHAVAL" userId="S::desaidhyani.dhaval2019@vitstudent.ac.in::c44129e7-79a0-4aaa-b2c3-fb02220ce87b" providerId="AD" clId="Web-{BAC03477-2E8D-41D8-B1A6-FDBA3FEF6645}" dt="2021-09-20T07:17:23.003" v="207"/>
          <ac:cxnSpMkLst>
            <pc:docMk/>
            <pc:sldMk cId="3150914074" sldId="266"/>
            <ac:cxnSpMk id="17" creationId="{17726E8A-324C-4684-96F2-AFDDFB2F1441}"/>
          </ac:cxnSpMkLst>
        </pc:cxnChg>
      </pc:sldChg>
      <pc:sldChg chg="addSp delSp modSp new mod setBg setClrOvrMap">
        <pc:chgData name="DESAI DHYANI DHAVAL" userId="S::desaidhyani.dhaval2019@vitstudent.ac.in::c44129e7-79a0-4aaa-b2c3-fb02220ce87b" providerId="AD" clId="Web-{BAC03477-2E8D-41D8-B1A6-FDBA3FEF6645}" dt="2021-09-20T10:25:22.431" v="1361"/>
        <pc:sldMkLst>
          <pc:docMk/>
          <pc:sldMk cId="2547072701" sldId="267"/>
        </pc:sldMkLst>
        <pc:spChg chg="add del">
          <ac:chgData name="DESAI DHYANI DHAVAL" userId="S::desaidhyani.dhaval2019@vitstudent.ac.in::c44129e7-79a0-4aaa-b2c3-fb02220ce87b" providerId="AD" clId="Web-{BAC03477-2E8D-41D8-B1A6-FDBA3FEF6645}" dt="2021-09-20T10:25:22.431" v="1361"/>
          <ac:spMkLst>
            <pc:docMk/>
            <pc:sldMk cId="2547072701" sldId="267"/>
            <ac:spMk id="4" creationId="{5FCC6E86-7C37-4FD2-AF0B-C9BDDBC2B044}"/>
          </ac:spMkLst>
        </pc:spChg>
        <pc:spChg chg="add del">
          <ac:chgData name="DESAI DHYANI DHAVAL" userId="S::desaidhyani.dhaval2019@vitstudent.ac.in::c44129e7-79a0-4aaa-b2c3-fb02220ce87b" providerId="AD" clId="Web-{BAC03477-2E8D-41D8-B1A6-FDBA3FEF6645}" dt="2021-09-20T10:25:22.431" v="1361"/>
          <ac:spMkLst>
            <pc:docMk/>
            <pc:sldMk cId="2547072701" sldId="267"/>
            <ac:spMk id="5" creationId="{454A98CF-5529-4F3E-A692-2CF1D51F36F9}"/>
          </ac:spMkLst>
        </pc:spChg>
        <pc:spChg chg="add del">
          <ac:chgData name="DESAI DHYANI DHAVAL" userId="S::desaidhyani.dhaval2019@vitstudent.ac.in::c44129e7-79a0-4aaa-b2c3-fb02220ce87b" providerId="AD" clId="Web-{BAC03477-2E8D-41D8-B1A6-FDBA3FEF6645}" dt="2021-09-20T10:23:24.769" v="1350"/>
          <ac:spMkLst>
            <pc:docMk/>
            <pc:sldMk cId="2547072701" sldId="267"/>
            <ac:spMk id="7" creationId="{5FCC6E86-7C37-4FD2-AF0B-C9BDDBC2B044}"/>
          </ac:spMkLst>
        </pc:spChg>
        <pc:spChg chg="add del">
          <ac:chgData name="DESAI DHYANI DHAVAL" userId="S::desaidhyani.dhaval2019@vitstudent.ac.in::c44129e7-79a0-4aaa-b2c3-fb02220ce87b" providerId="AD" clId="Web-{BAC03477-2E8D-41D8-B1A6-FDBA3FEF6645}" dt="2021-09-20T10:23:24.769" v="1350"/>
          <ac:spMkLst>
            <pc:docMk/>
            <pc:sldMk cId="2547072701" sldId="267"/>
            <ac:spMk id="9" creationId="{38C2FC07-A260-43C5-ABA2-A9DD5D5A839D}"/>
          </ac:spMkLst>
        </pc:spChg>
        <pc:spChg chg="add del">
          <ac:chgData name="DESAI DHYANI DHAVAL" userId="S::desaidhyani.dhaval2019@vitstudent.ac.in::c44129e7-79a0-4aaa-b2c3-fb02220ce87b" providerId="AD" clId="Web-{BAC03477-2E8D-41D8-B1A6-FDBA3FEF6645}" dt="2021-09-20T10:25:22.431" v="1361"/>
          <ac:spMkLst>
            <pc:docMk/>
            <pc:sldMk cId="2547072701" sldId="267"/>
            <ac:spMk id="11" creationId="{38C2FC07-A260-43C5-ABA2-A9DD5D5A839D}"/>
          </ac:spMkLst>
        </pc:spChg>
        <pc:spChg chg="add">
          <ac:chgData name="DESAI DHYANI DHAVAL" userId="S::desaidhyani.dhaval2019@vitstudent.ac.in::c44129e7-79a0-4aaa-b2c3-fb02220ce87b" providerId="AD" clId="Web-{BAC03477-2E8D-41D8-B1A6-FDBA3FEF6645}" dt="2021-09-20T10:25:22.431" v="1361"/>
          <ac:spMkLst>
            <pc:docMk/>
            <pc:sldMk cId="2547072701" sldId="267"/>
            <ac:spMk id="16" creationId="{5FCC6E86-7C37-4FD2-AF0B-C9BDDBC2B044}"/>
          </ac:spMkLst>
        </pc:spChg>
        <pc:spChg chg="add">
          <ac:chgData name="DESAI DHYANI DHAVAL" userId="S::desaidhyani.dhaval2019@vitstudent.ac.in::c44129e7-79a0-4aaa-b2c3-fb02220ce87b" providerId="AD" clId="Web-{BAC03477-2E8D-41D8-B1A6-FDBA3FEF6645}" dt="2021-09-20T10:25:22.431" v="1361"/>
          <ac:spMkLst>
            <pc:docMk/>
            <pc:sldMk cId="2547072701" sldId="267"/>
            <ac:spMk id="18" creationId="{38C2FC07-A260-43C5-ABA2-A9DD5D5A839D}"/>
          </ac:spMkLst>
        </pc:spChg>
        <pc:picChg chg="add mod">
          <ac:chgData name="DESAI DHYANI DHAVAL" userId="S::desaidhyani.dhaval2019@vitstudent.ac.in::c44129e7-79a0-4aaa-b2c3-fb02220ce87b" providerId="AD" clId="Web-{BAC03477-2E8D-41D8-B1A6-FDBA3FEF6645}" dt="2021-09-20T10:25:22.431" v="1361"/>
          <ac:picMkLst>
            <pc:docMk/>
            <pc:sldMk cId="2547072701" sldId="267"/>
            <ac:picMk id="2" creationId="{08B31303-DDB9-4CDF-B2AE-A5412E0E5F69}"/>
          </ac:picMkLst>
        </pc:picChg>
      </pc:sldChg>
      <pc:sldMasterChg chg="del delSldLayout">
        <pc:chgData name="DESAI DHYANI DHAVAL" userId="S::desaidhyani.dhaval2019@vitstudent.ac.in::c44129e7-79a0-4aaa-b2c3-fb02220ce87b" providerId="AD" clId="Web-{BAC03477-2E8D-41D8-B1A6-FDBA3FEF6645}" dt="2021-09-20T07:08:54.056" v="12"/>
        <pc:sldMasterMkLst>
          <pc:docMk/>
          <pc:sldMasterMk cId="2460954070" sldId="2147483660"/>
        </pc:sldMasterMkLst>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385387890" sldId="2147483661"/>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949138452" sldId="2147483662"/>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591524520" sldId="2147483663"/>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1203092039" sldId="2147483664"/>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733172339" sldId="2147483665"/>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210312558" sldId="2147483666"/>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146388984" sldId="2147483667"/>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171841454" sldId="2147483668"/>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1718958274" sldId="2147483669"/>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2202905451" sldId="2147483670"/>
          </pc:sldLayoutMkLst>
        </pc:sldLayoutChg>
        <pc:sldLayoutChg chg="del">
          <pc:chgData name="DESAI DHYANI DHAVAL" userId="S::desaidhyani.dhaval2019@vitstudent.ac.in::c44129e7-79a0-4aaa-b2c3-fb02220ce87b" providerId="AD" clId="Web-{BAC03477-2E8D-41D8-B1A6-FDBA3FEF6645}" dt="2021-09-20T07:08:54.056" v="12"/>
          <pc:sldLayoutMkLst>
            <pc:docMk/>
            <pc:sldMasterMk cId="2460954070" sldId="2147483660"/>
            <pc:sldLayoutMk cId="3479445657" sldId="2147483671"/>
          </pc:sldLayoutMkLst>
        </pc:sldLayoutChg>
      </pc:sldMasterChg>
      <pc:sldMasterChg chg="add del addSldLayout delSldLayout">
        <pc:chgData name="DESAI DHYANI DHAVAL" userId="S::desaidhyani.dhaval2019@vitstudent.ac.in::c44129e7-79a0-4aaa-b2c3-fb02220ce87b" providerId="AD" clId="Web-{BAC03477-2E8D-41D8-B1A6-FDBA3FEF6645}" dt="2021-09-20T07:10:02.260" v="67"/>
        <pc:sldMasterMkLst>
          <pc:docMk/>
          <pc:sldMasterMk cId="276120888" sldId="2147483685"/>
        </pc:sldMasterMkLst>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637226252" sldId="2147483674"/>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345784119" sldId="2147483675"/>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308056653" sldId="2147483676"/>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57886133" sldId="2147483677"/>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472141957" sldId="2147483678"/>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994123040" sldId="2147483679"/>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775865802" sldId="2147483680"/>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072391319" sldId="2147483681"/>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2848344955" sldId="2147483682"/>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1279086517" sldId="2147483683"/>
          </pc:sldLayoutMkLst>
        </pc:sldLayoutChg>
        <pc:sldLayoutChg chg="add del">
          <pc:chgData name="DESAI DHYANI DHAVAL" userId="S::desaidhyani.dhaval2019@vitstudent.ac.in::c44129e7-79a0-4aaa-b2c3-fb02220ce87b" providerId="AD" clId="Web-{BAC03477-2E8D-41D8-B1A6-FDBA3FEF6645}" dt="2021-09-20T07:10:02.260" v="67"/>
          <pc:sldLayoutMkLst>
            <pc:docMk/>
            <pc:sldMasterMk cId="276120888" sldId="2147483685"/>
            <pc:sldLayoutMk cId="3261634599" sldId="2147483684"/>
          </pc:sldLayoutMkLst>
        </pc:sldLayoutChg>
      </pc:sldMasterChg>
      <pc:sldMasterChg chg="add addSldLayout">
        <pc:chgData name="DESAI DHYANI DHAVAL" userId="S::desaidhyani.dhaval2019@vitstudent.ac.in::c44129e7-79a0-4aaa-b2c3-fb02220ce87b" providerId="AD" clId="Web-{BAC03477-2E8D-41D8-B1A6-FDBA3FEF6645}" dt="2021-09-20T07:10:02.260" v="67"/>
        <pc:sldMasterMkLst>
          <pc:docMk/>
          <pc:sldMasterMk cId="1975580720" sldId="2147483722"/>
        </pc:sldMasterMkLst>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071538729" sldId="2147483711"/>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356769835" sldId="2147483712"/>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012150398" sldId="2147483713"/>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076197902" sldId="2147483714"/>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886973672" sldId="2147483715"/>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110538952" sldId="2147483716"/>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585278492" sldId="2147483717"/>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80367886" sldId="2147483718"/>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278314584" sldId="2147483719"/>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1789393925" sldId="2147483720"/>
          </pc:sldLayoutMkLst>
        </pc:sldLayoutChg>
        <pc:sldLayoutChg chg="add">
          <pc:chgData name="DESAI DHYANI DHAVAL" userId="S::desaidhyani.dhaval2019@vitstudent.ac.in::c44129e7-79a0-4aaa-b2c3-fb02220ce87b" providerId="AD" clId="Web-{BAC03477-2E8D-41D8-B1A6-FDBA3FEF6645}" dt="2021-09-20T07:10:02.260" v="67"/>
          <pc:sldLayoutMkLst>
            <pc:docMk/>
            <pc:sldMasterMk cId="1975580720" sldId="2147483722"/>
            <pc:sldLayoutMk cId="3583588564" sldId="2147483721"/>
          </pc:sldLayoutMkLst>
        </pc:sldLayoutChg>
      </pc:sldMasterChg>
    </pc:docChg>
  </pc:docChgLst>
  <pc:docChgLst>
    <pc:chgData name="DESAI DHYANI DHAVAL" userId="S::desaidhyani.dhaval2019@vitstudent.ac.in::c44129e7-79a0-4aaa-b2c3-fb02220ce87b" providerId="AD" clId="Web-{F1ECA734-DCAF-4B6C-BF86-7414630197BF}"/>
    <pc:docChg chg="addSld delSld modSld">
      <pc:chgData name="DESAI DHYANI DHAVAL" userId="S::desaidhyani.dhaval2019@vitstudent.ac.in::c44129e7-79a0-4aaa-b2c3-fb02220ce87b" providerId="AD" clId="Web-{F1ECA734-DCAF-4B6C-BF86-7414630197BF}" dt="2021-12-03T20:00:43.119" v="775" actId="20577"/>
      <pc:docMkLst>
        <pc:docMk/>
      </pc:docMkLst>
      <pc:sldChg chg="del">
        <pc:chgData name="DESAI DHYANI DHAVAL" userId="S::desaidhyani.dhaval2019@vitstudent.ac.in::c44129e7-79a0-4aaa-b2c3-fb02220ce87b" providerId="AD" clId="Web-{F1ECA734-DCAF-4B6C-BF86-7414630197BF}" dt="2021-12-03T19:56:40.785" v="630"/>
        <pc:sldMkLst>
          <pc:docMk/>
          <pc:sldMk cId="1950989183" sldId="271"/>
        </pc:sldMkLst>
      </pc:sldChg>
      <pc:sldChg chg="addSp modSp mod setBg">
        <pc:chgData name="DESAI DHYANI DHAVAL" userId="S::desaidhyani.dhaval2019@vitstudent.ac.in::c44129e7-79a0-4aaa-b2c3-fb02220ce87b" providerId="AD" clId="Web-{F1ECA734-DCAF-4B6C-BF86-7414630197BF}" dt="2021-12-03T19:54:59.548" v="628"/>
        <pc:sldMkLst>
          <pc:docMk/>
          <pc:sldMk cId="1097247392" sldId="273"/>
        </pc:sldMkLst>
        <pc:spChg chg="mod">
          <ac:chgData name="DESAI DHYANI DHAVAL" userId="S::desaidhyani.dhaval2019@vitstudent.ac.in::c44129e7-79a0-4aaa-b2c3-fb02220ce87b" providerId="AD" clId="Web-{F1ECA734-DCAF-4B6C-BF86-7414630197BF}" dt="2021-12-03T19:54:59.548" v="628"/>
          <ac:spMkLst>
            <pc:docMk/>
            <pc:sldMk cId="1097247392" sldId="273"/>
            <ac:spMk id="2" creationId="{2BF1ECD3-A872-4B46-9958-62C6328A8ECD}"/>
          </ac:spMkLst>
        </pc:spChg>
        <pc:spChg chg="mod">
          <ac:chgData name="DESAI DHYANI DHAVAL" userId="S::desaidhyani.dhaval2019@vitstudent.ac.in::c44129e7-79a0-4aaa-b2c3-fb02220ce87b" providerId="AD" clId="Web-{F1ECA734-DCAF-4B6C-BF86-7414630197BF}" dt="2021-12-03T19:54:59.548" v="628"/>
          <ac:spMkLst>
            <pc:docMk/>
            <pc:sldMk cId="1097247392" sldId="273"/>
            <ac:spMk id="3" creationId="{6E739DD6-34E1-45A0-92EF-874AB551FF35}"/>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8" creationId="{C5176844-69C3-4F79-BE38-EA5BDDF4FEA4}"/>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10" creationId="{1CF1AAE4-D0BC-430F-A613-7BBAAECA0C2D}"/>
          </ac:spMkLst>
        </pc:spChg>
        <pc:spChg chg="add">
          <ac:chgData name="DESAI DHYANI DHAVAL" userId="S::desaidhyani.dhaval2019@vitstudent.ac.in::c44129e7-79a0-4aaa-b2c3-fb02220ce87b" providerId="AD" clId="Web-{F1ECA734-DCAF-4B6C-BF86-7414630197BF}" dt="2021-12-03T19:54:59.548" v="628"/>
          <ac:spMkLst>
            <pc:docMk/>
            <pc:sldMk cId="1097247392" sldId="273"/>
            <ac:spMk id="12" creationId="{A101E513-AF74-4E9D-A31F-99664250722D}"/>
          </ac:spMkLst>
        </pc:spChg>
      </pc:sldChg>
      <pc:sldChg chg="addSp modSp mod setBg">
        <pc:chgData name="DESAI DHYANI DHAVAL" userId="S::desaidhyani.dhaval2019@vitstudent.ac.in::c44129e7-79a0-4aaa-b2c3-fb02220ce87b" providerId="AD" clId="Web-{F1ECA734-DCAF-4B6C-BF86-7414630197BF}" dt="2021-12-03T19:55:53.768" v="629"/>
        <pc:sldMkLst>
          <pc:docMk/>
          <pc:sldMk cId="4274704476" sldId="274"/>
        </pc:sldMkLst>
        <pc:spChg chg="mod">
          <ac:chgData name="DESAI DHYANI DHAVAL" userId="S::desaidhyani.dhaval2019@vitstudent.ac.in::c44129e7-79a0-4aaa-b2c3-fb02220ce87b" providerId="AD" clId="Web-{F1ECA734-DCAF-4B6C-BF86-7414630197BF}" dt="2021-12-03T19:55:53.768" v="629"/>
          <ac:spMkLst>
            <pc:docMk/>
            <pc:sldMk cId="4274704476" sldId="274"/>
            <ac:spMk id="2" creationId="{DDD8D7EA-0B69-4653-82E9-BCCE52C6DF37}"/>
          </ac:spMkLst>
        </pc:spChg>
        <pc:spChg chg="mod">
          <ac:chgData name="DESAI DHYANI DHAVAL" userId="S::desaidhyani.dhaval2019@vitstudent.ac.in::c44129e7-79a0-4aaa-b2c3-fb02220ce87b" providerId="AD" clId="Web-{F1ECA734-DCAF-4B6C-BF86-7414630197BF}" dt="2021-12-03T19:55:53.768" v="629"/>
          <ac:spMkLst>
            <pc:docMk/>
            <pc:sldMk cId="4274704476" sldId="274"/>
            <ac:spMk id="3" creationId="{A986684B-5E3D-4C00-8192-4FB3FC31E60F}"/>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8" creationId="{C5176844-69C3-4F79-BE38-EA5BDDF4FEA4}"/>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10" creationId="{1CF1AAE4-D0BC-430F-A613-7BBAAECA0C2D}"/>
          </ac:spMkLst>
        </pc:spChg>
        <pc:spChg chg="add">
          <ac:chgData name="DESAI DHYANI DHAVAL" userId="S::desaidhyani.dhaval2019@vitstudent.ac.in::c44129e7-79a0-4aaa-b2c3-fb02220ce87b" providerId="AD" clId="Web-{F1ECA734-DCAF-4B6C-BF86-7414630197BF}" dt="2021-12-03T19:55:53.768" v="629"/>
          <ac:spMkLst>
            <pc:docMk/>
            <pc:sldMk cId="4274704476" sldId="274"/>
            <ac:spMk id="12" creationId="{A101E513-AF74-4E9D-A31F-99664250722D}"/>
          </ac:spMkLst>
        </pc:spChg>
      </pc:sldChg>
      <pc:sldChg chg="modSp">
        <pc:chgData name="DESAI DHYANI DHAVAL" userId="S::desaidhyani.dhaval2019@vitstudent.ac.in::c44129e7-79a0-4aaa-b2c3-fb02220ce87b" providerId="AD" clId="Web-{F1ECA734-DCAF-4B6C-BF86-7414630197BF}" dt="2021-12-03T19:34:23.598" v="3"/>
        <pc:sldMkLst>
          <pc:docMk/>
          <pc:sldMk cId="1064155073" sldId="275"/>
        </pc:sldMkLst>
        <pc:graphicFrameChg chg="modGraphic">
          <ac:chgData name="DESAI DHYANI DHAVAL" userId="S::desaidhyani.dhaval2019@vitstudent.ac.in::c44129e7-79a0-4aaa-b2c3-fb02220ce87b" providerId="AD" clId="Web-{F1ECA734-DCAF-4B6C-BF86-7414630197BF}" dt="2021-12-03T19:34:23.598" v="3"/>
          <ac:graphicFrameMkLst>
            <pc:docMk/>
            <pc:sldMk cId="1064155073" sldId="275"/>
            <ac:graphicFrameMk id="6" creationId="{C86D1D2A-E8C3-410E-867C-A9039D71EB45}"/>
          </ac:graphicFrameMkLst>
        </pc:graphicFrameChg>
      </pc:sldChg>
      <pc:sldChg chg="new del">
        <pc:chgData name="DESAI DHYANI DHAVAL" userId="S::desaidhyani.dhaval2019@vitstudent.ac.in::c44129e7-79a0-4aaa-b2c3-fb02220ce87b" providerId="AD" clId="Web-{F1ECA734-DCAF-4B6C-BF86-7414630197BF}" dt="2021-12-03T19:43:52.924" v="110"/>
        <pc:sldMkLst>
          <pc:docMk/>
          <pc:sldMk cId="830891577" sldId="279"/>
        </pc:sldMkLst>
      </pc:sldChg>
      <pc:sldChg chg="addSp delSp modSp new">
        <pc:chgData name="DESAI DHYANI DHAVAL" userId="S::desaidhyani.dhaval2019@vitstudent.ac.in::c44129e7-79a0-4aaa-b2c3-fb02220ce87b" providerId="AD" clId="Web-{F1ECA734-DCAF-4B6C-BF86-7414630197BF}" dt="2021-12-03T19:50:18.245" v="301" actId="20577"/>
        <pc:sldMkLst>
          <pc:docMk/>
          <pc:sldMk cId="1610874892" sldId="280"/>
        </pc:sldMkLst>
        <pc:spChg chg="del">
          <ac:chgData name="DESAI DHYANI DHAVAL" userId="S::desaidhyani.dhaval2019@vitstudent.ac.in::c44129e7-79a0-4aaa-b2c3-fb02220ce87b" providerId="AD" clId="Web-{F1ECA734-DCAF-4B6C-BF86-7414630197BF}" dt="2021-12-03T19:34:15.020" v="2"/>
          <ac:spMkLst>
            <pc:docMk/>
            <pc:sldMk cId="1610874892" sldId="280"/>
            <ac:spMk id="2" creationId="{DD111015-112F-4E1A-8600-886C1D46A8B4}"/>
          </ac:spMkLst>
        </pc:spChg>
        <pc:spChg chg="del">
          <ac:chgData name="DESAI DHYANI DHAVAL" userId="S::desaidhyani.dhaval2019@vitstudent.ac.in::c44129e7-79a0-4aaa-b2c3-fb02220ce87b" providerId="AD" clId="Web-{F1ECA734-DCAF-4B6C-BF86-7414630197BF}" dt="2021-12-03T19:36:11.429" v="54"/>
          <ac:spMkLst>
            <pc:docMk/>
            <pc:sldMk cId="1610874892" sldId="280"/>
            <ac:spMk id="3" creationId="{248108F8-BA38-41E0-AA28-76404514FE97}"/>
          </ac:spMkLst>
        </pc:spChg>
        <pc:spChg chg="mod">
          <ac:chgData name="DESAI DHYANI DHAVAL" userId="S::desaidhyani.dhaval2019@vitstudent.ac.in::c44129e7-79a0-4aaa-b2c3-fb02220ce87b" providerId="AD" clId="Web-{F1ECA734-DCAF-4B6C-BF86-7414630197BF}" dt="2021-12-03T19:50:18.245" v="301" actId="20577"/>
          <ac:spMkLst>
            <pc:docMk/>
            <pc:sldMk cId="1610874892" sldId="280"/>
            <ac:spMk id="4" creationId="{F7F796EB-E94D-4AD1-927B-0D81EC6FDAAF}"/>
          </ac:spMkLst>
        </pc:spChg>
        <pc:graphicFrameChg chg="add mod ord modGraphic">
          <ac:chgData name="DESAI DHYANI DHAVAL" userId="S::desaidhyani.dhaval2019@vitstudent.ac.in::c44129e7-79a0-4aaa-b2c3-fb02220ce87b" providerId="AD" clId="Web-{F1ECA734-DCAF-4B6C-BF86-7414630197BF}" dt="2021-12-03T19:36:31.304" v="62"/>
          <ac:graphicFrameMkLst>
            <pc:docMk/>
            <pc:sldMk cId="1610874892" sldId="280"/>
            <ac:graphicFrameMk id="5" creationId="{1D1185E3-06BC-4788-9CC1-70A33C76F7D9}"/>
          </ac:graphicFrameMkLst>
        </pc:graphicFrameChg>
        <pc:graphicFrameChg chg="add mod ord modGraphic">
          <ac:chgData name="DESAI DHYANI DHAVAL" userId="S::desaidhyani.dhaval2019@vitstudent.ac.in::c44129e7-79a0-4aaa-b2c3-fb02220ce87b" providerId="AD" clId="Web-{F1ECA734-DCAF-4B6C-BF86-7414630197BF}" dt="2021-12-03T19:50:01.713" v="288"/>
          <ac:graphicFrameMkLst>
            <pc:docMk/>
            <pc:sldMk cId="1610874892" sldId="280"/>
            <ac:graphicFrameMk id="6" creationId="{3E34224A-C899-4297-98EC-C3C6E94ACE87}"/>
          </ac:graphicFrameMkLst>
        </pc:graphicFrameChg>
      </pc:sldChg>
      <pc:sldChg chg="modSp new">
        <pc:chgData name="DESAI DHYANI DHAVAL" userId="S::desaidhyani.dhaval2019@vitstudent.ac.in::c44129e7-79a0-4aaa-b2c3-fb02220ce87b" providerId="AD" clId="Web-{F1ECA734-DCAF-4B6C-BF86-7414630197BF}" dt="2021-12-03T20:00:43.119" v="775" actId="20577"/>
        <pc:sldMkLst>
          <pc:docMk/>
          <pc:sldMk cId="2935390765" sldId="281"/>
        </pc:sldMkLst>
        <pc:spChg chg="mod">
          <ac:chgData name="DESAI DHYANI DHAVAL" userId="S::desaidhyani.dhaval2019@vitstudent.ac.in::c44129e7-79a0-4aaa-b2c3-fb02220ce87b" providerId="AD" clId="Web-{F1ECA734-DCAF-4B6C-BF86-7414630197BF}" dt="2021-12-03T19:59:57.711" v="752" actId="1076"/>
          <ac:spMkLst>
            <pc:docMk/>
            <pc:sldMk cId="2935390765" sldId="281"/>
            <ac:spMk id="2" creationId="{C26DF872-3583-477B-A331-9090B7E0DE75}"/>
          </ac:spMkLst>
        </pc:spChg>
        <pc:spChg chg="mod">
          <ac:chgData name="DESAI DHYANI DHAVAL" userId="S::desaidhyani.dhaval2019@vitstudent.ac.in::c44129e7-79a0-4aaa-b2c3-fb02220ce87b" providerId="AD" clId="Web-{F1ECA734-DCAF-4B6C-BF86-7414630197BF}" dt="2021-12-03T20:00:43.119" v="775" actId="20577"/>
          <ac:spMkLst>
            <pc:docMk/>
            <pc:sldMk cId="2935390765" sldId="281"/>
            <ac:spMk id="3" creationId="{58E4DA81-C6BD-48F3-9AB7-659B1A3428F9}"/>
          </ac:spMkLst>
        </pc:spChg>
      </pc:sldChg>
    </pc:docChg>
  </pc:docChgLst>
  <pc:docChgLst>
    <pc:chgData name="DESAI DHYANI DHAVAL" userId="S::desaidhyani.dhaval2019@vitstudent.ac.in::c44129e7-79a0-4aaa-b2c3-fb02220ce87b" providerId="AD" clId="Web-{043F55C0-C98A-C7CA-8B40-CDB42EA48A01}"/>
    <pc:docChg chg="addSld delSld modSld">
      <pc:chgData name="DESAI DHYANI DHAVAL" userId="S::desaidhyani.dhaval2019@vitstudent.ac.in::c44129e7-79a0-4aaa-b2c3-fb02220ce87b" providerId="AD" clId="Web-{043F55C0-C98A-C7CA-8B40-CDB42EA48A01}" dt="2021-11-30T07:17:34.583" v="69" actId="20577"/>
      <pc:docMkLst>
        <pc:docMk/>
      </pc:docMkLst>
      <pc:sldChg chg="modSp new">
        <pc:chgData name="DESAI DHYANI DHAVAL" userId="S::desaidhyani.dhaval2019@vitstudent.ac.in::c44129e7-79a0-4aaa-b2c3-fb02220ce87b" providerId="AD" clId="Web-{043F55C0-C98A-C7CA-8B40-CDB42EA48A01}" dt="2021-11-30T07:17:34.583" v="69" actId="20577"/>
        <pc:sldMkLst>
          <pc:docMk/>
          <pc:sldMk cId="2412288754" sldId="268"/>
        </pc:sldMkLst>
        <pc:spChg chg="mod">
          <ac:chgData name="DESAI DHYANI DHAVAL" userId="S::desaidhyani.dhaval2019@vitstudent.ac.in::c44129e7-79a0-4aaa-b2c3-fb02220ce87b" providerId="AD" clId="Web-{043F55C0-C98A-C7CA-8B40-CDB42EA48A01}" dt="2021-11-30T07:13:14.859" v="60" actId="1076"/>
          <ac:spMkLst>
            <pc:docMk/>
            <pc:sldMk cId="2412288754" sldId="268"/>
            <ac:spMk id="2" creationId="{18D5D173-5727-408B-8827-98B6754A8FBD}"/>
          </ac:spMkLst>
        </pc:spChg>
        <pc:spChg chg="mod">
          <ac:chgData name="DESAI DHYANI DHAVAL" userId="S::desaidhyani.dhaval2019@vitstudent.ac.in::c44129e7-79a0-4aaa-b2c3-fb02220ce87b" providerId="AD" clId="Web-{043F55C0-C98A-C7CA-8B40-CDB42EA48A01}" dt="2021-11-30T07:17:34.583" v="69" actId="20577"/>
          <ac:spMkLst>
            <pc:docMk/>
            <pc:sldMk cId="2412288754" sldId="268"/>
            <ac:spMk id="3" creationId="{DDBB2742-DA84-4DD8-9B6E-8197243F8873}"/>
          </ac:spMkLst>
        </pc:spChg>
      </pc:sldChg>
      <pc:sldChg chg="modSp new del">
        <pc:chgData name="DESAI DHYANI DHAVAL" userId="S::desaidhyani.dhaval2019@vitstudent.ac.in::c44129e7-79a0-4aaa-b2c3-fb02220ce87b" providerId="AD" clId="Web-{043F55C0-C98A-C7CA-8B40-CDB42EA48A01}" dt="2021-11-30T07:11:52.513" v="21"/>
        <pc:sldMkLst>
          <pc:docMk/>
          <pc:sldMk cId="3788409339" sldId="268"/>
        </pc:sldMkLst>
        <pc:spChg chg="mod">
          <ac:chgData name="DESAI DHYANI DHAVAL" userId="S::desaidhyani.dhaval2019@vitstudent.ac.in::c44129e7-79a0-4aaa-b2c3-fb02220ce87b" providerId="AD" clId="Web-{043F55C0-C98A-C7CA-8B40-CDB42EA48A01}" dt="2021-11-30T07:11:46.372" v="20" actId="20577"/>
          <ac:spMkLst>
            <pc:docMk/>
            <pc:sldMk cId="3788409339" sldId="268"/>
            <ac:spMk id="3" creationId="{492CF5A6-57FE-4719-883E-B5A73B1D8EFD}"/>
          </ac:spMkLst>
        </pc:spChg>
      </pc:sldChg>
    </pc:docChg>
  </pc:docChgLst>
  <pc:docChgLst>
    <pc:chgData name="Guest User" userId="S::urn:spo:anon#e011bb64a13fb49254d74b6d706bfdc56385410c1c35b85f89cdbcec881c00cc::" providerId="AD" clId="Web-{37D4602C-FEA5-37B5-C168-81EDAD904F90}"/>
    <pc:docChg chg="modSld">
      <pc:chgData name="Guest User" userId="S::urn:spo:anon#e011bb64a13fb49254d74b6d706bfdc56385410c1c35b85f89cdbcec881c00cc::" providerId="AD" clId="Web-{37D4602C-FEA5-37B5-C168-81EDAD904F90}" dt="2021-12-01T21:04:24.915" v="83" actId="14100"/>
      <pc:docMkLst>
        <pc:docMk/>
      </pc:docMkLst>
      <pc:sldChg chg="modSp">
        <pc:chgData name="Guest User" userId="S::urn:spo:anon#e011bb64a13fb49254d74b6d706bfdc56385410c1c35b85f89cdbcec881c00cc::" providerId="AD" clId="Web-{37D4602C-FEA5-37B5-C168-81EDAD904F90}" dt="2021-12-01T20:43:43.807" v="32" actId="20577"/>
        <pc:sldMkLst>
          <pc:docMk/>
          <pc:sldMk cId="1950989183" sldId="271"/>
        </pc:sldMkLst>
        <pc:spChg chg="mod">
          <ac:chgData name="Guest User" userId="S::urn:spo:anon#e011bb64a13fb49254d74b6d706bfdc56385410c1c35b85f89cdbcec881c00cc::" providerId="AD" clId="Web-{37D4602C-FEA5-37B5-C168-81EDAD904F90}" dt="2021-12-01T20:43:43.807" v="32" actId="20577"/>
          <ac:spMkLst>
            <pc:docMk/>
            <pc:sldMk cId="1950989183" sldId="271"/>
            <ac:spMk id="3" creationId="{444FD78C-7E3F-4358-95C1-6E33C0F8A56B}"/>
          </ac:spMkLst>
        </pc:spChg>
      </pc:sldChg>
      <pc:sldChg chg="modSp">
        <pc:chgData name="Guest User" userId="S::urn:spo:anon#e011bb64a13fb49254d74b6d706bfdc56385410c1c35b85f89cdbcec881c00cc::" providerId="AD" clId="Web-{37D4602C-FEA5-37B5-C168-81EDAD904F90}" dt="2021-12-01T20:43:49.354" v="33" actId="20577"/>
        <pc:sldMkLst>
          <pc:docMk/>
          <pc:sldMk cId="2417838887" sldId="272"/>
        </pc:sldMkLst>
        <pc:spChg chg="mod">
          <ac:chgData name="Guest User" userId="S::urn:spo:anon#e011bb64a13fb49254d74b6d706bfdc56385410c1c35b85f89cdbcec881c00cc::" providerId="AD" clId="Web-{37D4602C-FEA5-37B5-C168-81EDAD904F90}" dt="2021-12-01T20:40:27.990" v="26" actId="14100"/>
          <ac:spMkLst>
            <pc:docMk/>
            <pc:sldMk cId="2417838887" sldId="272"/>
            <ac:spMk id="2" creationId="{B00599EE-ED54-4373-95E3-3F30936626D5}"/>
          </ac:spMkLst>
        </pc:spChg>
        <pc:spChg chg="mod">
          <ac:chgData name="Guest User" userId="S::urn:spo:anon#e011bb64a13fb49254d74b6d706bfdc56385410c1c35b85f89cdbcec881c00cc::" providerId="AD" clId="Web-{37D4602C-FEA5-37B5-C168-81EDAD904F90}" dt="2021-12-01T20:43:49.354" v="33" actId="20577"/>
          <ac:spMkLst>
            <pc:docMk/>
            <pc:sldMk cId="2417838887" sldId="272"/>
            <ac:spMk id="3" creationId="{B12911E0-CD0C-4285-B4D2-E9EA5CC447FB}"/>
          </ac:spMkLst>
        </pc:spChg>
      </pc:sldChg>
      <pc:sldChg chg="modSp">
        <pc:chgData name="Guest User" userId="S::urn:spo:anon#e011bb64a13fb49254d74b6d706bfdc56385410c1c35b85f89cdbcec881c00cc::" providerId="AD" clId="Web-{37D4602C-FEA5-37B5-C168-81EDAD904F90}" dt="2021-12-01T21:04:24.915" v="83" actId="14100"/>
        <pc:sldMkLst>
          <pc:docMk/>
          <pc:sldMk cId="1097247392" sldId="273"/>
        </pc:sldMkLst>
        <pc:spChg chg="mod">
          <ac:chgData name="Guest User" userId="S::urn:spo:anon#e011bb64a13fb49254d74b6d706bfdc56385410c1c35b85f89cdbcec881c00cc::" providerId="AD" clId="Web-{37D4602C-FEA5-37B5-C168-81EDAD904F90}" dt="2021-12-01T21:04:24.915" v="83" actId="14100"/>
          <ac:spMkLst>
            <pc:docMk/>
            <pc:sldMk cId="1097247392" sldId="273"/>
            <ac:spMk id="2" creationId="{2BF1ECD3-A872-4B46-9958-62C6328A8ECD}"/>
          </ac:spMkLst>
        </pc:spChg>
        <pc:spChg chg="mod">
          <ac:chgData name="Guest User" userId="S::urn:spo:anon#e011bb64a13fb49254d74b6d706bfdc56385410c1c35b85f89cdbcec881c00cc::" providerId="AD" clId="Web-{37D4602C-FEA5-37B5-C168-81EDAD904F90}" dt="2021-12-01T21:04:16.759" v="82" actId="14100"/>
          <ac:spMkLst>
            <pc:docMk/>
            <pc:sldMk cId="1097247392" sldId="273"/>
            <ac:spMk id="3" creationId="{6E739DD6-34E1-45A0-92EF-874AB551FF35}"/>
          </ac:spMkLst>
        </pc:spChg>
      </pc:sldChg>
      <pc:sldChg chg="modSp">
        <pc:chgData name="Guest User" userId="S::urn:spo:anon#e011bb64a13fb49254d74b6d706bfdc56385410c1c35b85f89cdbcec881c00cc::" providerId="AD" clId="Web-{37D4602C-FEA5-37B5-C168-81EDAD904F90}" dt="2021-12-01T21:00:35.269" v="80" actId="14100"/>
        <pc:sldMkLst>
          <pc:docMk/>
          <pc:sldMk cId="4274704476" sldId="274"/>
        </pc:sldMkLst>
        <pc:spChg chg="mod">
          <ac:chgData name="Guest User" userId="S::urn:spo:anon#e011bb64a13fb49254d74b6d706bfdc56385410c1c35b85f89cdbcec881c00cc::" providerId="AD" clId="Web-{37D4602C-FEA5-37B5-C168-81EDAD904F90}" dt="2021-12-01T21:00:35.269" v="80" actId="14100"/>
          <ac:spMkLst>
            <pc:docMk/>
            <pc:sldMk cId="4274704476" sldId="274"/>
            <ac:spMk id="2" creationId="{DDD8D7EA-0B69-4653-82E9-BCCE52C6DF37}"/>
          </ac:spMkLst>
        </pc:spChg>
        <pc:spChg chg="mod">
          <ac:chgData name="Guest User" userId="S::urn:spo:anon#e011bb64a13fb49254d74b6d706bfdc56385410c1c35b85f89cdbcec881c00cc::" providerId="AD" clId="Web-{37D4602C-FEA5-37B5-C168-81EDAD904F90}" dt="2021-12-01T20:57:31.030" v="77" actId="14100"/>
          <ac:spMkLst>
            <pc:docMk/>
            <pc:sldMk cId="4274704476" sldId="274"/>
            <ac:spMk id="3" creationId="{A986684B-5E3D-4C00-8192-4FB3FC31E60F}"/>
          </ac:spMkLst>
        </pc:spChg>
      </pc:sldChg>
    </pc:docChg>
  </pc:docChgLst>
  <pc:docChgLst>
    <pc:chgData name="Guest User" userId="S::urn:spo:anon#e011bb64a13fb49254d74b6d706bfdc56385410c1c35b85f89cdbcec881c00cc::" providerId="AD" clId="Web-{7CED24DD-41AB-DE55-98AB-1898D8BBC6C3}"/>
    <pc:docChg chg="modSld">
      <pc:chgData name="Guest User" userId="S::urn:spo:anon#e011bb64a13fb49254d74b6d706bfdc56385410c1c35b85f89cdbcec881c00cc::" providerId="AD" clId="Web-{7CED24DD-41AB-DE55-98AB-1898D8BBC6C3}" dt="2021-12-03T20:13:23.294" v="2" actId="14100"/>
      <pc:docMkLst>
        <pc:docMk/>
      </pc:docMkLst>
      <pc:sldChg chg="modSp">
        <pc:chgData name="Guest User" userId="S::urn:spo:anon#e011bb64a13fb49254d74b6d706bfdc56385410c1c35b85f89cdbcec881c00cc::" providerId="AD" clId="Web-{7CED24DD-41AB-DE55-98AB-1898D8BBC6C3}" dt="2021-12-03T20:13:23.294" v="2" actId="14100"/>
        <pc:sldMkLst>
          <pc:docMk/>
          <pc:sldMk cId="2935390765" sldId="281"/>
        </pc:sldMkLst>
        <pc:spChg chg="mod">
          <ac:chgData name="Guest User" userId="S::urn:spo:anon#e011bb64a13fb49254d74b6d706bfdc56385410c1c35b85f89cdbcec881c00cc::" providerId="AD" clId="Web-{7CED24DD-41AB-DE55-98AB-1898D8BBC6C3}" dt="2021-12-03T20:13:23.294" v="2" actId="14100"/>
          <ac:spMkLst>
            <pc:docMk/>
            <pc:sldMk cId="2935390765" sldId="281"/>
            <ac:spMk id="3" creationId="{58E4DA81-C6BD-48F3-9AB7-659B1A3428F9}"/>
          </ac:spMkLst>
        </pc:spChg>
      </pc:sldChg>
    </pc:docChg>
  </pc:docChgLst>
  <pc:docChgLst>
    <pc:chgData name="DESAI DHYANI DHAVAL" userId="S::desaidhyani.dhaval2019@vitstudent.ac.in::c44129e7-79a0-4aaa-b2c3-fb02220ce87b" providerId="AD" clId="Web-{5A3A8898-4921-EC0A-AF96-7F0E32AD6F98}"/>
    <pc:docChg chg="modSld">
      <pc:chgData name="DESAI DHYANI DHAVAL" userId="S::desaidhyani.dhaval2019@vitstudent.ac.in::c44129e7-79a0-4aaa-b2c3-fb02220ce87b" providerId="AD" clId="Web-{5A3A8898-4921-EC0A-AF96-7F0E32AD6F98}" dt="2021-11-30T09:40:52.149" v="45" actId="20577"/>
      <pc:docMkLst>
        <pc:docMk/>
      </pc:docMkLst>
      <pc:sldChg chg="modSp">
        <pc:chgData name="DESAI DHYANI DHAVAL" userId="S::desaidhyani.dhaval2019@vitstudent.ac.in::c44129e7-79a0-4aaa-b2c3-fb02220ce87b" providerId="AD" clId="Web-{5A3A8898-4921-EC0A-AF96-7F0E32AD6F98}" dt="2021-11-30T09:40:52.149" v="45" actId="20577"/>
        <pc:sldMkLst>
          <pc:docMk/>
          <pc:sldMk cId="2719975826" sldId="262"/>
        </pc:sldMkLst>
        <pc:spChg chg="mod">
          <ac:chgData name="DESAI DHYANI DHAVAL" userId="S::desaidhyani.dhaval2019@vitstudent.ac.in::c44129e7-79a0-4aaa-b2c3-fb02220ce87b" providerId="AD" clId="Web-{5A3A8898-4921-EC0A-AF96-7F0E32AD6F98}" dt="2021-11-30T09:40:52.149" v="45" actId="20577"/>
          <ac:spMkLst>
            <pc:docMk/>
            <pc:sldMk cId="2719975826" sldId="262"/>
            <ac:spMk id="3" creationId="{63C18DD6-5BB0-4FF9-B5E3-1E50317384E7}"/>
          </ac:spMkLst>
        </pc:spChg>
      </pc:sldChg>
      <pc:sldChg chg="addSp modSp mod setBg">
        <pc:chgData name="DESAI DHYANI DHAVAL" userId="S::desaidhyani.dhaval2019@vitstudent.ac.in::c44129e7-79a0-4aaa-b2c3-fb02220ce87b" providerId="AD" clId="Web-{5A3A8898-4921-EC0A-AF96-7F0E32AD6F98}" dt="2021-11-30T09:20:15.225" v="42"/>
        <pc:sldMkLst>
          <pc:docMk/>
          <pc:sldMk cId="1895931997" sldId="270"/>
        </pc:sldMkLst>
        <pc:spChg chg="mod">
          <ac:chgData name="DESAI DHYANI DHAVAL" userId="S::desaidhyani.dhaval2019@vitstudent.ac.in::c44129e7-79a0-4aaa-b2c3-fb02220ce87b" providerId="AD" clId="Web-{5A3A8898-4921-EC0A-AF96-7F0E32AD6F98}" dt="2021-11-30T09:20:15.225" v="42"/>
          <ac:spMkLst>
            <pc:docMk/>
            <pc:sldMk cId="1895931997" sldId="270"/>
            <ac:spMk id="2" creationId="{64633EC5-E63A-4278-AA6E-855494269CBE}"/>
          </ac:spMkLst>
        </pc:spChg>
        <pc:spChg chg="mod">
          <ac:chgData name="DESAI DHYANI DHAVAL" userId="S::desaidhyani.dhaval2019@vitstudent.ac.in::c44129e7-79a0-4aaa-b2c3-fb02220ce87b" providerId="AD" clId="Web-{5A3A8898-4921-EC0A-AF96-7F0E32AD6F98}" dt="2021-11-30T09:20:15.225" v="42"/>
          <ac:spMkLst>
            <pc:docMk/>
            <pc:sldMk cId="1895931997" sldId="270"/>
            <ac:spMk id="3" creationId="{FE1E2841-EA0B-4EE1-97CF-4AF6E710E96A}"/>
          </ac:spMkLst>
        </pc:spChg>
        <pc:spChg chg="add">
          <ac:chgData name="DESAI DHYANI DHAVAL" userId="S::desaidhyani.dhaval2019@vitstudent.ac.in::c44129e7-79a0-4aaa-b2c3-fb02220ce87b" providerId="AD" clId="Web-{5A3A8898-4921-EC0A-AF96-7F0E32AD6F98}" dt="2021-11-30T09:20:15.225" v="42"/>
          <ac:spMkLst>
            <pc:docMk/>
            <pc:sldMk cId="1895931997" sldId="270"/>
            <ac:spMk id="9" creationId="{DD4C4B28-6B4B-4445-8535-F516D74E4AA9}"/>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3" creationId="{55B419A7-F817-4767-8CCB-FB0E189C4ACD}"/>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5" creationId="{7AF9319C-2D9B-4868-AEAE-37298EA0F4B9}"/>
          </ac:spMkLst>
        </pc:spChg>
        <pc:spChg chg="add">
          <ac:chgData name="DESAI DHYANI DHAVAL" userId="S::desaidhyani.dhaval2019@vitstudent.ac.in::c44129e7-79a0-4aaa-b2c3-fb02220ce87b" providerId="AD" clId="Web-{5A3A8898-4921-EC0A-AF96-7F0E32AD6F98}" dt="2021-11-30T09:20:15.225" v="42"/>
          <ac:spMkLst>
            <pc:docMk/>
            <pc:sldMk cId="1895931997" sldId="270"/>
            <ac:spMk id="17" creationId="{ADA271CD-3011-4A05-B4A3-80F1794684F2}"/>
          </ac:spMkLst>
        </pc:spChg>
        <pc:picChg chg="add mod">
          <ac:chgData name="DESAI DHYANI DHAVAL" userId="S::desaidhyani.dhaval2019@vitstudent.ac.in::c44129e7-79a0-4aaa-b2c3-fb02220ce87b" providerId="AD" clId="Web-{5A3A8898-4921-EC0A-AF96-7F0E32AD6F98}" dt="2021-11-30T09:20:15.225" v="42"/>
          <ac:picMkLst>
            <pc:docMk/>
            <pc:sldMk cId="1895931997" sldId="270"/>
            <ac:picMk id="4" creationId="{5951FB60-8B19-4FFB-98FD-1CA3DD3EA9A7}"/>
          </ac:picMkLst>
        </pc:picChg>
        <pc:cxnChg chg="add">
          <ac:chgData name="DESAI DHYANI DHAVAL" userId="S::desaidhyani.dhaval2019@vitstudent.ac.in::c44129e7-79a0-4aaa-b2c3-fb02220ce87b" providerId="AD" clId="Web-{5A3A8898-4921-EC0A-AF96-7F0E32AD6F98}" dt="2021-11-30T09:20:15.225" v="42"/>
          <ac:cxnSpMkLst>
            <pc:docMk/>
            <pc:sldMk cId="1895931997" sldId="270"/>
            <ac:cxnSpMk id="11" creationId="{0CB1C732-7193-4253-8746-850D090A6B4E}"/>
          </ac:cxnSpMkLst>
        </pc:cxnChg>
      </pc:sldChg>
    </pc:docChg>
  </pc:docChgLst>
  <pc:docChgLst>
    <pc:chgData name="DESAI DHYANI DHAVAL" userId="S::desaidhyani.dhaval2019@vitstudent.ac.in::c44129e7-79a0-4aaa-b2c3-fb02220ce87b" providerId="AD" clId="Web-{319E3538-8DF1-9484-D9B1-A160FE779DCC}"/>
    <pc:docChg chg="modSld">
      <pc:chgData name="DESAI DHYANI DHAVAL" userId="S::desaidhyani.dhaval2019@vitstudent.ac.in::c44129e7-79a0-4aaa-b2c3-fb02220ce87b" providerId="AD" clId="Web-{319E3538-8DF1-9484-D9B1-A160FE779DCC}" dt="2021-11-29T18:17:32.849" v="11" actId="1076"/>
      <pc:docMkLst>
        <pc:docMk/>
      </pc:docMkLst>
      <pc:sldChg chg="modSp">
        <pc:chgData name="DESAI DHYANI DHAVAL" userId="S::desaidhyani.dhaval2019@vitstudent.ac.in::c44129e7-79a0-4aaa-b2c3-fb02220ce87b" providerId="AD" clId="Web-{319E3538-8DF1-9484-D9B1-A160FE779DCC}" dt="2021-11-29T18:17:32.849" v="11" actId="1076"/>
        <pc:sldMkLst>
          <pc:docMk/>
          <pc:sldMk cId="3482533764" sldId="263"/>
        </pc:sldMkLst>
        <pc:spChg chg="mod">
          <ac:chgData name="DESAI DHYANI DHAVAL" userId="S::desaidhyani.dhaval2019@vitstudent.ac.in::c44129e7-79a0-4aaa-b2c3-fb02220ce87b" providerId="AD" clId="Web-{319E3538-8DF1-9484-D9B1-A160FE779DCC}" dt="2021-11-29T18:16:55.972" v="2" actId="1076"/>
          <ac:spMkLst>
            <pc:docMk/>
            <pc:sldMk cId="3482533764" sldId="263"/>
            <ac:spMk id="9" creationId="{27A508FA-1019-4C76-94AA-DE1095BDA766}"/>
          </ac:spMkLst>
        </pc:spChg>
        <pc:picChg chg="mod">
          <ac:chgData name="DESAI DHYANI DHAVAL" userId="S::desaidhyani.dhaval2019@vitstudent.ac.in::c44129e7-79a0-4aaa-b2c3-fb02220ce87b" providerId="AD" clId="Web-{319E3538-8DF1-9484-D9B1-A160FE779DCC}" dt="2021-11-29T18:17:30.693" v="10" actId="1076"/>
          <ac:picMkLst>
            <pc:docMk/>
            <pc:sldMk cId="3482533764" sldId="263"/>
            <ac:picMk id="4" creationId="{B7AA4764-555D-4507-9C80-8E29CBC482FE}"/>
          </ac:picMkLst>
        </pc:picChg>
        <pc:picChg chg="mod">
          <ac:chgData name="DESAI DHYANI DHAVAL" userId="S::desaidhyani.dhaval2019@vitstudent.ac.in::c44129e7-79a0-4aaa-b2c3-fb02220ce87b" providerId="AD" clId="Web-{319E3538-8DF1-9484-D9B1-A160FE779DCC}" dt="2021-11-29T18:17:32.849" v="11" actId="1076"/>
          <ac:picMkLst>
            <pc:docMk/>
            <pc:sldMk cId="3482533764" sldId="263"/>
            <ac:picMk id="5" creationId="{F7A6B164-9A42-444D-85D1-B62E52F17274}"/>
          </ac:picMkLst>
        </pc:picChg>
      </pc:sldChg>
    </pc:docChg>
  </pc:docChgLst>
  <pc:docChgLst>
    <pc:chgData name="DESAI DHYANI DHAVAL" userId="S::desaidhyani.dhaval2019@vitstudent.ac.in::c44129e7-79a0-4aaa-b2c3-fb02220ce87b" providerId="AD" clId="Web-{6690C534-1481-A408-E3DA-60A285A0466A}"/>
    <pc:docChg chg="delSld">
      <pc:chgData name="DESAI DHYANI DHAVAL" userId="S::desaidhyani.dhaval2019@vitstudent.ac.in::c44129e7-79a0-4aaa-b2c3-fb02220ce87b" providerId="AD" clId="Web-{6690C534-1481-A408-E3DA-60A285A0466A}" dt="2021-12-03T19:14:01.376" v="0"/>
      <pc:docMkLst>
        <pc:docMk/>
      </pc:docMkLst>
      <pc:sldChg chg="del">
        <pc:chgData name="DESAI DHYANI DHAVAL" userId="S::desaidhyani.dhaval2019@vitstudent.ac.in::c44129e7-79a0-4aaa-b2c3-fb02220ce87b" providerId="AD" clId="Web-{6690C534-1481-A408-E3DA-60A285A0466A}" dt="2021-12-03T19:14:01.376" v="0"/>
        <pc:sldMkLst>
          <pc:docMk/>
          <pc:sldMk cId="2547072701" sldId="267"/>
        </pc:sldMkLst>
      </pc:sldChg>
    </pc:docChg>
  </pc:docChgLst>
  <pc:docChgLst>
    <pc:chgData name="DESAI DHYANI DHAVAL" userId="S::desaidhyani.dhaval2019@vitstudent.ac.in::c44129e7-79a0-4aaa-b2c3-fb02220ce87b" providerId="AD" clId="Web-{B9D8C3ED-4012-8078-3F4F-3DFD78EE471A}"/>
    <pc:docChg chg="delSld modSld">
      <pc:chgData name="DESAI DHYANI DHAVAL" userId="S::desaidhyani.dhaval2019@vitstudent.ac.in::c44129e7-79a0-4aaa-b2c3-fb02220ce87b" providerId="AD" clId="Web-{B9D8C3ED-4012-8078-3F4F-3DFD78EE471A}" dt="2021-12-03T06:07:29.495" v="51"/>
      <pc:docMkLst>
        <pc:docMk/>
      </pc:docMkLst>
      <pc:sldChg chg="modSp">
        <pc:chgData name="DESAI DHYANI DHAVAL" userId="S::desaidhyani.dhaval2019@vitstudent.ac.in::c44129e7-79a0-4aaa-b2c3-fb02220ce87b" providerId="AD" clId="Web-{B9D8C3ED-4012-8078-3F4F-3DFD78EE471A}" dt="2021-12-03T06:06:25.040" v="32" actId="20577"/>
        <pc:sldMkLst>
          <pc:docMk/>
          <pc:sldMk cId="2719975826" sldId="262"/>
        </pc:sldMkLst>
        <pc:spChg chg="mod">
          <ac:chgData name="DESAI DHYANI DHAVAL" userId="S::desaidhyani.dhaval2019@vitstudent.ac.in::c44129e7-79a0-4aaa-b2c3-fb02220ce87b" providerId="AD" clId="Web-{B9D8C3ED-4012-8078-3F4F-3DFD78EE471A}" dt="2021-12-03T06:06:25.040" v="32" actId="20577"/>
          <ac:spMkLst>
            <pc:docMk/>
            <pc:sldMk cId="2719975826" sldId="262"/>
            <ac:spMk id="3" creationId="{63C18DD6-5BB0-4FF9-B5E3-1E50317384E7}"/>
          </ac:spMkLst>
        </pc:spChg>
      </pc:sldChg>
      <pc:sldChg chg="del">
        <pc:chgData name="DESAI DHYANI DHAVAL" userId="S::desaidhyani.dhaval2019@vitstudent.ac.in::c44129e7-79a0-4aaa-b2c3-fb02220ce87b" providerId="AD" clId="Web-{B9D8C3ED-4012-8078-3F4F-3DFD78EE471A}" dt="2021-12-03T05:52:59.381" v="0"/>
        <pc:sldMkLst>
          <pc:docMk/>
          <pc:sldMk cId="3482533764" sldId="263"/>
        </pc:sldMkLst>
      </pc:sldChg>
      <pc:sldChg chg="modSp">
        <pc:chgData name="DESAI DHYANI DHAVAL" userId="S::desaidhyani.dhaval2019@vitstudent.ac.in::c44129e7-79a0-4aaa-b2c3-fb02220ce87b" providerId="AD" clId="Web-{B9D8C3ED-4012-8078-3F4F-3DFD78EE471A}" dt="2021-12-03T06:05:05.257" v="28" actId="20577"/>
        <pc:sldMkLst>
          <pc:docMk/>
          <pc:sldMk cId="2189055707" sldId="269"/>
        </pc:sldMkLst>
        <pc:spChg chg="mod">
          <ac:chgData name="DESAI DHYANI DHAVAL" userId="S::desaidhyani.dhaval2019@vitstudent.ac.in::c44129e7-79a0-4aaa-b2c3-fb02220ce87b" providerId="AD" clId="Web-{B9D8C3ED-4012-8078-3F4F-3DFD78EE471A}" dt="2021-12-03T06:05:05.257" v="28" actId="20577"/>
          <ac:spMkLst>
            <pc:docMk/>
            <pc:sldMk cId="2189055707" sldId="269"/>
            <ac:spMk id="3" creationId="{501D140F-4FA3-40F1-B174-4252362A0ED7}"/>
          </ac:spMkLst>
        </pc:spChg>
      </pc:sldChg>
      <pc:sldChg chg="addSp delSp modSp mod setBg">
        <pc:chgData name="DESAI DHYANI DHAVAL" userId="S::desaidhyani.dhaval2019@vitstudent.ac.in::c44129e7-79a0-4aaa-b2c3-fb02220ce87b" providerId="AD" clId="Web-{B9D8C3ED-4012-8078-3F4F-3DFD78EE471A}" dt="2021-12-03T06:07:29.495" v="51"/>
        <pc:sldMkLst>
          <pc:docMk/>
          <pc:sldMk cId="1412660668" sldId="278"/>
        </pc:sldMkLst>
        <pc:spChg chg="mod">
          <ac:chgData name="DESAI DHYANI DHAVAL" userId="S::desaidhyani.dhaval2019@vitstudent.ac.in::c44129e7-79a0-4aaa-b2c3-fb02220ce87b" providerId="AD" clId="Web-{B9D8C3ED-4012-8078-3F4F-3DFD78EE471A}" dt="2021-12-03T06:07:19.838" v="49" actId="14100"/>
          <ac:spMkLst>
            <pc:docMk/>
            <pc:sldMk cId="1412660668" sldId="278"/>
            <ac:spMk id="2" creationId="{2B7BA66B-EB5D-4173-91FD-6AB581883FB8}"/>
          </ac:spMkLst>
        </pc:spChg>
        <pc:spChg chg="del mod">
          <ac:chgData name="DESAI DHYANI DHAVAL" userId="S::desaidhyani.dhaval2019@vitstudent.ac.in::c44129e7-79a0-4aaa-b2c3-fb02220ce87b" providerId="AD" clId="Web-{B9D8C3ED-4012-8078-3F4F-3DFD78EE471A}" dt="2021-12-03T06:07:29.495" v="51"/>
          <ac:spMkLst>
            <pc:docMk/>
            <pc:sldMk cId="1412660668" sldId="278"/>
            <ac:spMk id="3" creationId="{A84B5446-E53E-48B4-9FEB-B85A7B4FF932}"/>
          </ac:spMkLst>
        </pc:spChg>
        <pc:spChg chg="add">
          <ac:chgData name="DESAI DHYANI DHAVAL" userId="S::desaidhyani.dhaval2019@vitstudent.ac.in::c44129e7-79a0-4aaa-b2c3-fb02220ce87b" providerId="AD" clId="Web-{B9D8C3ED-4012-8078-3F4F-3DFD78EE471A}" dt="2021-12-03T06:06:50.869" v="33"/>
          <ac:spMkLst>
            <pc:docMk/>
            <pc:sldMk cId="1412660668" sldId="278"/>
            <ac:spMk id="9" creationId="{DD4C4B28-6B4B-4445-8535-F516D74E4AA9}"/>
          </ac:spMkLst>
        </pc:spChg>
        <pc:spChg chg="add">
          <ac:chgData name="DESAI DHYANI DHAVAL" userId="S::desaidhyani.dhaval2019@vitstudent.ac.in::c44129e7-79a0-4aaa-b2c3-fb02220ce87b" providerId="AD" clId="Web-{B9D8C3ED-4012-8078-3F4F-3DFD78EE471A}" dt="2021-12-03T06:06:50.869" v="33"/>
          <ac:spMkLst>
            <pc:docMk/>
            <pc:sldMk cId="1412660668" sldId="278"/>
            <ac:spMk id="13" creationId="{55B419A7-F817-4767-8CCB-FB0E189C4ACD}"/>
          </ac:spMkLst>
        </pc:spChg>
        <pc:spChg chg="add">
          <ac:chgData name="DESAI DHYANI DHAVAL" userId="S::desaidhyani.dhaval2019@vitstudent.ac.in::c44129e7-79a0-4aaa-b2c3-fb02220ce87b" providerId="AD" clId="Web-{B9D8C3ED-4012-8078-3F4F-3DFD78EE471A}" dt="2021-12-03T06:06:50.869" v="33"/>
          <ac:spMkLst>
            <pc:docMk/>
            <pc:sldMk cId="1412660668" sldId="278"/>
            <ac:spMk id="15" creationId="{ADA271CD-3011-4A05-B4A3-80F1794684F2}"/>
          </ac:spMkLst>
        </pc:spChg>
        <pc:picChg chg="add mod">
          <ac:chgData name="DESAI DHYANI DHAVAL" userId="S::desaidhyani.dhaval2019@vitstudent.ac.in::c44129e7-79a0-4aaa-b2c3-fb02220ce87b" providerId="AD" clId="Web-{B9D8C3ED-4012-8078-3F4F-3DFD78EE471A}" dt="2021-12-03T06:07:14.119" v="47" actId="14100"/>
          <ac:picMkLst>
            <pc:docMk/>
            <pc:sldMk cId="1412660668" sldId="278"/>
            <ac:picMk id="4" creationId="{FABDCD6F-5DD2-4FC0-959C-41E06068B76A}"/>
          </ac:picMkLst>
        </pc:picChg>
        <pc:cxnChg chg="add">
          <ac:chgData name="DESAI DHYANI DHAVAL" userId="S::desaidhyani.dhaval2019@vitstudent.ac.in::c44129e7-79a0-4aaa-b2c3-fb02220ce87b" providerId="AD" clId="Web-{B9D8C3ED-4012-8078-3F4F-3DFD78EE471A}" dt="2021-12-03T06:06:50.869" v="33"/>
          <ac:cxnSpMkLst>
            <pc:docMk/>
            <pc:sldMk cId="1412660668" sldId="278"/>
            <ac:cxnSpMk id="11" creationId="{0CB1C732-7193-4253-8746-850D090A6B4E}"/>
          </ac:cxnSpMkLst>
        </pc:cxnChg>
      </pc:sldChg>
    </pc:docChg>
  </pc:docChgLst>
  <pc:docChgLst>
    <pc:chgData name="DESAI DHYANI DHAVAL" userId="S::desaidhyani.dhaval2019@vitstudent.ac.in::c44129e7-79a0-4aaa-b2c3-fb02220ce87b" providerId="AD" clId="Web-{B67A0E39-61B2-FB20-5523-14CB770CD712}"/>
    <pc:docChg chg="modSld">
      <pc:chgData name="DESAI DHYANI DHAVAL" userId="S::desaidhyani.dhaval2019@vitstudent.ac.in::c44129e7-79a0-4aaa-b2c3-fb02220ce87b" providerId="AD" clId="Web-{B67A0E39-61B2-FB20-5523-14CB770CD712}" dt="2021-12-04T04:53:49.419" v="0"/>
      <pc:docMkLst>
        <pc:docMk/>
      </pc:docMkLst>
      <pc:sldChg chg="modSp">
        <pc:chgData name="DESAI DHYANI DHAVAL" userId="S::desaidhyani.dhaval2019@vitstudent.ac.in::c44129e7-79a0-4aaa-b2c3-fb02220ce87b" providerId="AD" clId="Web-{B67A0E39-61B2-FB20-5523-14CB770CD712}" dt="2021-12-04T04:53:49.419" v="0"/>
        <pc:sldMkLst>
          <pc:docMk/>
          <pc:sldMk cId="1610874892" sldId="280"/>
        </pc:sldMkLst>
        <pc:graphicFrameChg chg="mod modGraphic">
          <ac:chgData name="DESAI DHYANI DHAVAL" userId="S::desaidhyani.dhaval2019@vitstudent.ac.in::c44129e7-79a0-4aaa-b2c3-fb02220ce87b" providerId="AD" clId="Web-{B67A0E39-61B2-FB20-5523-14CB770CD712}" dt="2021-12-04T04:53:49.419" v="0"/>
          <ac:graphicFrameMkLst>
            <pc:docMk/>
            <pc:sldMk cId="1610874892" sldId="280"/>
            <ac:graphicFrameMk id="6" creationId="{3E34224A-C899-4297-98EC-C3C6E94ACE87}"/>
          </ac:graphicFrameMkLst>
        </pc:graphicFrameChg>
      </pc:sldChg>
    </pc:docChg>
  </pc:docChgLst>
  <pc:docChgLst>
    <pc:chgData name="Guest User" userId="S::urn:spo:anon#e011bb64a13fb49254d74b6d706bfdc56385410c1c35b85f89cdbcec881c00cc::" providerId="AD" clId="Web-{00046F9C-EDD9-0575-EDE3-5C695E964FD6}"/>
    <pc:docChg chg="addSld modSld">
      <pc:chgData name="Guest User" userId="S::urn:spo:anon#e011bb64a13fb49254d74b6d706bfdc56385410c1c35b85f89cdbcec881c00cc::" providerId="AD" clId="Web-{00046F9C-EDD9-0575-EDE3-5C695E964FD6}" dt="2021-12-01T20:36:19.411" v="30" actId="20577"/>
      <pc:docMkLst>
        <pc:docMk/>
      </pc:docMkLst>
      <pc:sldChg chg="modSp new">
        <pc:chgData name="Guest User" userId="S::urn:spo:anon#e011bb64a13fb49254d74b6d706bfdc56385410c1c35b85f89cdbcec881c00cc::" providerId="AD" clId="Web-{00046F9C-EDD9-0575-EDE3-5C695E964FD6}" dt="2021-12-01T20:36:19.411" v="30" actId="20577"/>
        <pc:sldMkLst>
          <pc:docMk/>
          <pc:sldMk cId="1950989183" sldId="271"/>
        </pc:sldMkLst>
        <pc:spChg chg="mod">
          <ac:chgData name="Guest User" userId="S::urn:spo:anon#e011bb64a13fb49254d74b6d706bfdc56385410c1c35b85f89cdbcec881c00cc::" providerId="AD" clId="Web-{00046F9C-EDD9-0575-EDE3-5C695E964FD6}" dt="2021-12-01T20:34:34.908" v="7" actId="20577"/>
          <ac:spMkLst>
            <pc:docMk/>
            <pc:sldMk cId="1950989183" sldId="271"/>
            <ac:spMk id="2" creationId="{8A1FC208-8106-4B21-A6F4-6426A7B5871B}"/>
          </ac:spMkLst>
        </pc:spChg>
        <pc:spChg chg="mod">
          <ac:chgData name="Guest User" userId="S::urn:spo:anon#e011bb64a13fb49254d74b6d706bfdc56385410c1c35b85f89cdbcec881c00cc::" providerId="AD" clId="Web-{00046F9C-EDD9-0575-EDE3-5C695E964FD6}" dt="2021-12-01T20:36:19.411" v="30" actId="20577"/>
          <ac:spMkLst>
            <pc:docMk/>
            <pc:sldMk cId="1950989183" sldId="271"/>
            <ac:spMk id="3" creationId="{444FD78C-7E3F-4358-95C1-6E33C0F8A56B}"/>
          </ac:spMkLst>
        </pc:spChg>
      </pc:sldChg>
      <pc:sldChg chg="modSp new">
        <pc:chgData name="Guest User" userId="S::urn:spo:anon#e011bb64a13fb49254d74b6d706bfdc56385410c1c35b85f89cdbcec881c00cc::" providerId="AD" clId="Web-{00046F9C-EDD9-0575-EDE3-5C695E964FD6}" dt="2021-12-01T20:34:41.205" v="17" actId="20577"/>
        <pc:sldMkLst>
          <pc:docMk/>
          <pc:sldMk cId="2417838887" sldId="272"/>
        </pc:sldMkLst>
        <pc:spChg chg="mod">
          <ac:chgData name="Guest User" userId="S::urn:spo:anon#e011bb64a13fb49254d74b6d706bfdc56385410c1c35b85f89cdbcec881c00cc::" providerId="AD" clId="Web-{00046F9C-EDD9-0575-EDE3-5C695E964FD6}" dt="2021-12-01T20:34:41.205" v="17" actId="20577"/>
          <ac:spMkLst>
            <pc:docMk/>
            <pc:sldMk cId="2417838887" sldId="272"/>
            <ac:spMk id="2" creationId="{B00599EE-ED54-4373-95E3-3F30936626D5}"/>
          </ac:spMkLst>
        </pc:spChg>
      </pc:sldChg>
      <pc:sldChg chg="modSp new">
        <pc:chgData name="Guest User" userId="S::urn:spo:anon#e011bb64a13fb49254d74b6d706bfdc56385410c1c35b85f89cdbcec881c00cc::" providerId="AD" clId="Web-{00046F9C-EDD9-0575-EDE3-5C695E964FD6}" dt="2021-12-01T20:35:04.799" v="22" actId="20577"/>
        <pc:sldMkLst>
          <pc:docMk/>
          <pc:sldMk cId="1097247392" sldId="273"/>
        </pc:sldMkLst>
        <pc:spChg chg="mod">
          <ac:chgData name="Guest User" userId="S::urn:spo:anon#e011bb64a13fb49254d74b6d706bfdc56385410c1c35b85f89cdbcec881c00cc::" providerId="AD" clId="Web-{00046F9C-EDD9-0575-EDE3-5C695E964FD6}" dt="2021-12-01T20:35:04.799" v="22" actId="20577"/>
          <ac:spMkLst>
            <pc:docMk/>
            <pc:sldMk cId="1097247392" sldId="273"/>
            <ac:spMk id="2" creationId="{2BF1ECD3-A872-4B46-9958-62C6328A8ECD}"/>
          </ac:spMkLst>
        </pc:spChg>
      </pc:sldChg>
      <pc:sldChg chg="modSp new">
        <pc:chgData name="Guest User" userId="S::urn:spo:anon#e011bb64a13fb49254d74b6d706bfdc56385410c1c35b85f89cdbcec881c00cc::" providerId="AD" clId="Web-{00046F9C-EDD9-0575-EDE3-5C695E964FD6}" dt="2021-12-01T20:35:10.065" v="26" actId="20577"/>
        <pc:sldMkLst>
          <pc:docMk/>
          <pc:sldMk cId="4274704476" sldId="274"/>
        </pc:sldMkLst>
        <pc:spChg chg="mod">
          <ac:chgData name="Guest User" userId="S::urn:spo:anon#e011bb64a13fb49254d74b6d706bfdc56385410c1c35b85f89cdbcec881c00cc::" providerId="AD" clId="Web-{00046F9C-EDD9-0575-EDE3-5C695E964FD6}" dt="2021-12-01T20:35:10.065" v="26" actId="20577"/>
          <ac:spMkLst>
            <pc:docMk/>
            <pc:sldMk cId="4274704476" sldId="274"/>
            <ac:spMk id="2" creationId="{DDD8D7EA-0B69-4653-82E9-BCCE52C6DF37}"/>
          </ac:spMkLst>
        </pc:spChg>
      </pc:sldChg>
    </pc:docChg>
  </pc:docChgLst>
  <pc:docChgLst>
    <pc:chgData name="Guest User" userId="S::urn:spo:anon#e011bb64a13fb49254d74b6d706bfdc56385410c1c35b85f89cdbcec881c00cc::" providerId="AD" clId="Web-{4B564BAE-13FE-F1D0-272F-BB023FD4134B}"/>
    <pc:docChg chg="modSld">
      <pc:chgData name="Guest User" userId="S::urn:spo:anon#e011bb64a13fb49254d74b6d706bfdc56385410c1c35b85f89cdbcec881c00cc::" providerId="AD" clId="Web-{4B564BAE-13FE-F1D0-272F-BB023FD4134B}" dt="2021-09-20T10:26:38.948" v="3" actId="14100"/>
      <pc:docMkLst>
        <pc:docMk/>
      </pc:docMkLst>
      <pc:sldChg chg="modSp">
        <pc:chgData name="Guest User" userId="S::urn:spo:anon#e011bb64a13fb49254d74b6d706bfdc56385410c1c35b85f89cdbcec881c00cc::" providerId="AD" clId="Web-{4B564BAE-13FE-F1D0-272F-BB023FD4134B}" dt="2021-09-20T10:26:38.948" v="3" actId="14100"/>
        <pc:sldMkLst>
          <pc:docMk/>
          <pc:sldMk cId="109857222" sldId="256"/>
        </pc:sldMkLst>
        <pc:spChg chg="mod">
          <ac:chgData name="Guest User" userId="S::urn:spo:anon#e011bb64a13fb49254d74b6d706bfdc56385410c1c35b85f89cdbcec881c00cc::" providerId="AD" clId="Web-{4B564BAE-13FE-F1D0-272F-BB023FD4134B}" dt="2021-09-20T10:26:38.948" v="3" actId="14100"/>
          <ac:spMkLst>
            <pc:docMk/>
            <pc:sldMk cId="109857222"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91221-3E8C-4A7B-ACF7-93DB4A601FA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9415A4F-C475-4CA2-92C1-18DF61CBFC6A}">
      <dgm:prSet/>
      <dgm:spPr/>
      <dgm:t>
        <a:bodyPr/>
        <a:lstStyle/>
        <a:p>
          <a:r>
            <a:rPr lang="en-US"/>
            <a:t>Intrusion is the main cause of a security breach, where a malicious user can damage or steal vital information of the network system in a short time and cause huge financial loss.</a:t>
          </a:r>
        </a:p>
      </dgm:t>
    </dgm:pt>
    <dgm:pt modelId="{2531FFCB-B55A-43FD-BB62-D856AE7047D5}" type="parTrans" cxnId="{08D9E527-469C-4DDF-8D48-FDA2F9BBD8ED}">
      <dgm:prSet/>
      <dgm:spPr/>
      <dgm:t>
        <a:bodyPr/>
        <a:lstStyle/>
        <a:p>
          <a:endParaRPr lang="en-US"/>
        </a:p>
      </dgm:t>
    </dgm:pt>
    <dgm:pt modelId="{62217CDB-D02C-4EE7-AB3B-A82EA0B0EFCC}" type="sibTrans" cxnId="{08D9E527-469C-4DDF-8D48-FDA2F9BBD8ED}">
      <dgm:prSet/>
      <dgm:spPr/>
      <dgm:t>
        <a:bodyPr/>
        <a:lstStyle/>
        <a:p>
          <a:endParaRPr lang="en-US"/>
        </a:p>
      </dgm:t>
    </dgm:pt>
    <dgm:pt modelId="{2994FB69-A490-44E2-B380-BD2B345CB2E1}">
      <dgm:prSet/>
      <dgm:spPr/>
      <dgm:t>
        <a:bodyPr/>
        <a:lstStyle/>
        <a:p>
          <a:r>
            <a:rPr lang="en-US"/>
            <a:t>Even though many rule-based(signature) models have been developed in the past the intruder techniques have been evolved using sophisticated tools to create attacks exploiting vulnerabilities in the server protocols.</a:t>
          </a:r>
        </a:p>
      </dgm:t>
    </dgm:pt>
    <dgm:pt modelId="{BEEB35CB-A4E4-4CB6-B3B9-F3E9054702C3}" type="parTrans" cxnId="{EDEE32B0-E011-42C3-B5AB-74E876BF12CA}">
      <dgm:prSet/>
      <dgm:spPr/>
      <dgm:t>
        <a:bodyPr/>
        <a:lstStyle/>
        <a:p>
          <a:endParaRPr lang="en-US"/>
        </a:p>
      </dgm:t>
    </dgm:pt>
    <dgm:pt modelId="{895C11F9-9AE6-48B9-97BE-6A4DD7CC48BE}" type="sibTrans" cxnId="{EDEE32B0-E011-42C3-B5AB-74E876BF12CA}">
      <dgm:prSet/>
      <dgm:spPr/>
      <dgm:t>
        <a:bodyPr/>
        <a:lstStyle/>
        <a:p>
          <a:endParaRPr lang="en-US"/>
        </a:p>
      </dgm:t>
    </dgm:pt>
    <dgm:pt modelId="{15B354D2-1553-4320-8B25-26AFD11A737A}">
      <dgm:prSet/>
      <dgm:spPr/>
      <dgm:t>
        <a:bodyPr/>
        <a:lstStyle/>
        <a:p>
          <a:r>
            <a:rPr lang="en-US"/>
            <a:t>With the era of IoT and big data, an extensive rule- based model not only makes the database  relativity large but the task of  continuous updating of the database  slows down  system performance.</a:t>
          </a:r>
        </a:p>
      </dgm:t>
    </dgm:pt>
    <dgm:pt modelId="{6A3B7A44-BDF8-4D1A-A695-11D33E798976}" type="parTrans" cxnId="{E3964835-CA32-4C46-B5AB-C0AC5A518C46}">
      <dgm:prSet/>
      <dgm:spPr/>
      <dgm:t>
        <a:bodyPr/>
        <a:lstStyle/>
        <a:p>
          <a:endParaRPr lang="en-US"/>
        </a:p>
      </dgm:t>
    </dgm:pt>
    <dgm:pt modelId="{DFB5BD77-FB29-4FB8-955A-879A1601FFC0}" type="sibTrans" cxnId="{E3964835-CA32-4C46-B5AB-C0AC5A518C46}">
      <dgm:prSet/>
      <dgm:spPr/>
      <dgm:t>
        <a:bodyPr/>
        <a:lstStyle/>
        <a:p>
          <a:endParaRPr lang="en-US"/>
        </a:p>
      </dgm:t>
    </dgm:pt>
    <dgm:pt modelId="{C66832EA-ED2D-43AE-B5F5-26DCDB22A926}">
      <dgm:prSet/>
      <dgm:spPr/>
      <dgm:t>
        <a:bodyPr/>
        <a:lstStyle/>
        <a:p>
          <a:r>
            <a:rPr lang="en-US"/>
            <a:t>The traditional signature-based models fails to detect Unkown or novel attacks and hence a system needs to be developed that can discover attacks that are not used in training models</a:t>
          </a:r>
        </a:p>
      </dgm:t>
    </dgm:pt>
    <dgm:pt modelId="{AD445225-A998-419E-BD85-EEA9AE4026E1}" type="parTrans" cxnId="{EB396C56-AC79-41E2-BCE7-4908240198DC}">
      <dgm:prSet/>
      <dgm:spPr/>
      <dgm:t>
        <a:bodyPr/>
        <a:lstStyle/>
        <a:p>
          <a:endParaRPr lang="en-US"/>
        </a:p>
      </dgm:t>
    </dgm:pt>
    <dgm:pt modelId="{F1FEBCD9-D596-40FC-9D08-2C9D72D9569C}" type="sibTrans" cxnId="{EB396C56-AC79-41E2-BCE7-4908240198DC}">
      <dgm:prSet/>
      <dgm:spPr/>
      <dgm:t>
        <a:bodyPr/>
        <a:lstStyle/>
        <a:p>
          <a:endParaRPr lang="en-US"/>
        </a:p>
      </dgm:t>
    </dgm:pt>
    <dgm:pt modelId="{0DD83661-150F-4E59-88DD-22197B928719}" type="pres">
      <dgm:prSet presAssocID="{F6791221-3E8C-4A7B-ACF7-93DB4A601FA9}" presName="vert0" presStyleCnt="0">
        <dgm:presLayoutVars>
          <dgm:dir/>
          <dgm:animOne val="branch"/>
          <dgm:animLvl val="lvl"/>
        </dgm:presLayoutVars>
      </dgm:prSet>
      <dgm:spPr/>
    </dgm:pt>
    <dgm:pt modelId="{77D3DD33-6B73-46FF-9CC6-7BA90813304C}" type="pres">
      <dgm:prSet presAssocID="{59415A4F-C475-4CA2-92C1-18DF61CBFC6A}" presName="thickLine" presStyleLbl="alignNode1" presStyleIdx="0" presStyleCnt="4"/>
      <dgm:spPr/>
    </dgm:pt>
    <dgm:pt modelId="{8352B5E2-20E5-4F32-AAE0-D367F6A115BD}" type="pres">
      <dgm:prSet presAssocID="{59415A4F-C475-4CA2-92C1-18DF61CBFC6A}" presName="horz1" presStyleCnt="0"/>
      <dgm:spPr/>
    </dgm:pt>
    <dgm:pt modelId="{04574B60-0418-435A-BD39-DE1B9F74092D}" type="pres">
      <dgm:prSet presAssocID="{59415A4F-C475-4CA2-92C1-18DF61CBFC6A}" presName="tx1" presStyleLbl="revTx" presStyleIdx="0" presStyleCnt="4"/>
      <dgm:spPr/>
    </dgm:pt>
    <dgm:pt modelId="{545B28E2-F02A-4DFC-8FF1-4A89BD7BE803}" type="pres">
      <dgm:prSet presAssocID="{59415A4F-C475-4CA2-92C1-18DF61CBFC6A}" presName="vert1" presStyleCnt="0"/>
      <dgm:spPr/>
    </dgm:pt>
    <dgm:pt modelId="{9B063C9B-7CB0-4C26-8165-AE5C4FB8BC25}" type="pres">
      <dgm:prSet presAssocID="{2994FB69-A490-44E2-B380-BD2B345CB2E1}" presName="thickLine" presStyleLbl="alignNode1" presStyleIdx="1" presStyleCnt="4"/>
      <dgm:spPr/>
    </dgm:pt>
    <dgm:pt modelId="{33BBB03D-97A4-4FE7-9DBF-743EFA18CA7B}" type="pres">
      <dgm:prSet presAssocID="{2994FB69-A490-44E2-B380-BD2B345CB2E1}" presName="horz1" presStyleCnt="0"/>
      <dgm:spPr/>
    </dgm:pt>
    <dgm:pt modelId="{491F7575-356A-4B2A-8A9D-BFE109EE1E3F}" type="pres">
      <dgm:prSet presAssocID="{2994FB69-A490-44E2-B380-BD2B345CB2E1}" presName="tx1" presStyleLbl="revTx" presStyleIdx="1" presStyleCnt="4"/>
      <dgm:spPr/>
    </dgm:pt>
    <dgm:pt modelId="{82635C7F-7C47-4ABE-83AD-8E72B3B45787}" type="pres">
      <dgm:prSet presAssocID="{2994FB69-A490-44E2-B380-BD2B345CB2E1}" presName="vert1" presStyleCnt="0"/>
      <dgm:spPr/>
    </dgm:pt>
    <dgm:pt modelId="{3839E3F0-42C9-4EB9-960C-464805DBBBDD}" type="pres">
      <dgm:prSet presAssocID="{15B354D2-1553-4320-8B25-26AFD11A737A}" presName="thickLine" presStyleLbl="alignNode1" presStyleIdx="2" presStyleCnt="4"/>
      <dgm:spPr/>
    </dgm:pt>
    <dgm:pt modelId="{7E79DE2D-F0F6-4B44-8180-1DEF8624B8E2}" type="pres">
      <dgm:prSet presAssocID="{15B354D2-1553-4320-8B25-26AFD11A737A}" presName="horz1" presStyleCnt="0"/>
      <dgm:spPr/>
    </dgm:pt>
    <dgm:pt modelId="{58C22D40-A0F8-4E98-A568-113BB134705F}" type="pres">
      <dgm:prSet presAssocID="{15B354D2-1553-4320-8B25-26AFD11A737A}" presName="tx1" presStyleLbl="revTx" presStyleIdx="2" presStyleCnt="4"/>
      <dgm:spPr/>
    </dgm:pt>
    <dgm:pt modelId="{9885389D-A143-4727-8CAD-5E67A0B798D3}" type="pres">
      <dgm:prSet presAssocID="{15B354D2-1553-4320-8B25-26AFD11A737A}" presName="vert1" presStyleCnt="0"/>
      <dgm:spPr/>
    </dgm:pt>
    <dgm:pt modelId="{82175A09-075E-420F-8532-BC2A84341E6B}" type="pres">
      <dgm:prSet presAssocID="{C66832EA-ED2D-43AE-B5F5-26DCDB22A926}" presName="thickLine" presStyleLbl="alignNode1" presStyleIdx="3" presStyleCnt="4"/>
      <dgm:spPr/>
    </dgm:pt>
    <dgm:pt modelId="{D347A7F0-0FBC-4DB1-B4D9-9417D699CF53}" type="pres">
      <dgm:prSet presAssocID="{C66832EA-ED2D-43AE-B5F5-26DCDB22A926}" presName="horz1" presStyleCnt="0"/>
      <dgm:spPr/>
    </dgm:pt>
    <dgm:pt modelId="{11F1CB64-BB84-42C0-839F-4E478F6E21C9}" type="pres">
      <dgm:prSet presAssocID="{C66832EA-ED2D-43AE-B5F5-26DCDB22A926}" presName="tx1" presStyleLbl="revTx" presStyleIdx="3" presStyleCnt="4"/>
      <dgm:spPr/>
    </dgm:pt>
    <dgm:pt modelId="{751BDE6F-E926-43DD-A65A-74C247507009}" type="pres">
      <dgm:prSet presAssocID="{C66832EA-ED2D-43AE-B5F5-26DCDB22A926}" presName="vert1" presStyleCnt="0"/>
      <dgm:spPr/>
    </dgm:pt>
  </dgm:ptLst>
  <dgm:cxnLst>
    <dgm:cxn modelId="{F61CFE02-8DDC-4DE5-852E-76207C2F901B}" type="presOf" srcId="{15B354D2-1553-4320-8B25-26AFD11A737A}" destId="{58C22D40-A0F8-4E98-A568-113BB134705F}" srcOrd="0" destOrd="0" presId="urn:microsoft.com/office/officeart/2008/layout/LinedList"/>
    <dgm:cxn modelId="{2F1CE406-0080-4923-B94A-ECF27BB3475B}" type="presOf" srcId="{C66832EA-ED2D-43AE-B5F5-26DCDB22A926}" destId="{11F1CB64-BB84-42C0-839F-4E478F6E21C9}" srcOrd="0" destOrd="0" presId="urn:microsoft.com/office/officeart/2008/layout/LinedList"/>
    <dgm:cxn modelId="{08D9E527-469C-4DDF-8D48-FDA2F9BBD8ED}" srcId="{F6791221-3E8C-4A7B-ACF7-93DB4A601FA9}" destId="{59415A4F-C475-4CA2-92C1-18DF61CBFC6A}" srcOrd="0" destOrd="0" parTransId="{2531FFCB-B55A-43FD-BB62-D856AE7047D5}" sibTransId="{62217CDB-D02C-4EE7-AB3B-A82EA0B0EFCC}"/>
    <dgm:cxn modelId="{E3964835-CA32-4C46-B5AB-C0AC5A518C46}" srcId="{F6791221-3E8C-4A7B-ACF7-93DB4A601FA9}" destId="{15B354D2-1553-4320-8B25-26AFD11A737A}" srcOrd="2" destOrd="0" parTransId="{6A3B7A44-BDF8-4D1A-A695-11D33E798976}" sibTransId="{DFB5BD77-FB29-4FB8-955A-879A1601FFC0}"/>
    <dgm:cxn modelId="{F0C6B573-B0FF-4E3D-BEE3-55B325CC0C6A}" type="presOf" srcId="{2994FB69-A490-44E2-B380-BD2B345CB2E1}" destId="{491F7575-356A-4B2A-8A9D-BFE109EE1E3F}" srcOrd="0" destOrd="0" presId="urn:microsoft.com/office/officeart/2008/layout/LinedList"/>
    <dgm:cxn modelId="{EB396C56-AC79-41E2-BCE7-4908240198DC}" srcId="{F6791221-3E8C-4A7B-ACF7-93DB4A601FA9}" destId="{C66832EA-ED2D-43AE-B5F5-26DCDB22A926}" srcOrd="3" destOrd="0" parTransId="{AD445225-A998-419E-BD85-EEA9AE4026E1}" sibTransId="{F1FEBCD9-D596-40FC-9D08-2C9D72D9569C}"/>
    <dgm:cxn modelId="{AD9BBA8C-08B5-4CEB-BA97-839E55EE4CF4}" type="presOf" srcId="{59415A4F-C475-4CA2-92C1-18DF61CBFC6A}" destId="{04574B60-0418-435A-BD39-DE1B9F74092D}" srcOrd="0" destOrd="0" presId="urn:microsoft.com/office/officeart/2008/layout/LinedList"/>
    <dgm:cxn modelId="{EC879CAA-9265-4F52-8EC1-C08944CBE97E}" type="presOf" srcId="{F6791221-3E8C-4A7B-ACF7-93DB4A601FA9}" destId="{0DD83661-150F-4E59-88DD-22197B928719}" srcOrd="0" destOrd="0" presId="urn:microsoft.com/office/officeart/2008/layout/LinedList"/>
    <dgm:cxn modelId="{EDEE32B0-E011-42C3-B5AB-74E876BF12CA}" srcId="{F6791221-3E8C-4A7B-ACF7-93DB4A601FA9}" destId="{2994FB69-A490-44E2-B380-BD2B345CB2E1}" srcOrd="1" destOrd="0" parTransId="{BEEB35CB-A4E4-4CB6-B3B9-F3E9054702C3}" sibTransId="{895C11F9-9AE6-48B9-97BE-6A4DD7CC48BE}"/>
    <dgm:cxn modelId="{422A3E18-3F6C-4034-9C9C-BFD966675073}" type="presParOf" srcId="{0DD83661-150F-4E59-88DD-22197B928719}" destId="{77D3DD33-6B73-46FF-9CC6-7BA90813304C}" srcOrd="0" destOrd="0" presId="urn:microsoft.com/office/officeart/2008/layout/LinedList"/>
    <dgm:cxn modelId="{2E938AFE-6F77-4B6D-B0BD-96FE91EE2D4F}" type="presParOf" srcId="{0DD83661-150F-4E59-88DD-22197B928719}" destId="{8352B5E2-20E5-4F32-AAE0-D367F6A115BD}" srcOrd="1" destOrd="0" presId="urn:microsoft.com/office/officeart/2008/layout/LinedList"/>
    <dgm:cxn modelId="{09827E3C-9816-4641-B8FB-4E3984443AA0}" type="presParOf" srcId="{8352B5E2-20E5-4F32-AAE0-D367F6A115BD}" destId="{04574B60-0418-435A-BD39-DE1B9F74092D}" srcOrd="0" destOrd="0" presId="urn:microsoft.com/office/officeart/2008/layout/LinedList"/>
    <dgm:cxn modelId="{4BFE7863-0ED8-41D6-A4EB-7D43983FEFF3}" type="presParOf" srcId="{8352B5E2-20E5-4F32-AAE0-D367F6A115BD}" destId="{545B28E2-F02A-4DFC-8FF1-4A89BD7BE803}" srcOrd="1" destOrd="0" presId="urn:microsoft.com/office/officeart/2008/layout/LinedList"/>
    <dgm:cxn modelId="{FBAB5918-BE31-4C64-BB63-F7E7BF59A0F5}" type="presParOf" srcId="{0DD83661-150F-4E59-88DD-22197B928719}" destId="{9B063C9B-7CB0-4C26-8165-AE5C4FB8BC25}" srcOrd="2" destOrd="0" presId="urn:microsoft.com/office/officeart/2008/layout/LinedList"/>
    <dgm:cxn modelId="{C9D2A076-0FA3-407A-9E46-35ED32CF742D}" type="presParOf" srcId="{0DD83661-150F-4E59-88DD-22197B928719}" destId="{33BBB03D-97A4-4FE7-9DBF-743EFA18CA7B}" srcOrd="3" destOrd="0" presId="urn:microsoft.com/office/officeart/2008/layout/LinedList"/>
    <dgm:cxn modelId="{73ACE352-252D-42EC-954A-5BFB90A380EF}" type="presParOf" srcId="{33BBB03D-97A4-4FE7-9DBF-743EFA18CA7B}" destId="{491F7575-356A-4B2A-8A9D-BFE109EE1E3F}" srcOrd="0" destOrd="0" presId="urn:microsoft.com/office/officeart/2008/layout/LinedList"/>
    <dgm:cxn modelId="{29FF98E5-EBF1-43A4-AB03-E12334807DED}" type="presParOf" srcId="{33BBB03D-97A4-4FE7-9DBF-743EFA18CA7B}" destId="{82635C7F-7C47-4ABE-83AD-8E72B3B45787}" srcOrd="1" destOrd="0" presId="urn:microsoft.com/office/officeart/2008/layout/LinedList"/>
    <dgm:cxn modelId="{973A6BDA-7E73-48CE-B64D-BDCA3945A0C7}" type="presParOf" srcId="{0DD83661-150F-4E59-88DD-22197B928719}" destId="{3839E3F0-42C9-4EB9-960C-464805DBBBDD}" srcOrd="4" destOrd="0" presId="urn:microsoft.com/office/officeart/2008/layout/LinedList"/>
    <dgm:cxn modelId="{C62379BE-9123-4235-9AF5-B55126712294}" type="presParOf" srcId="{0DD83661-150F-4E59-88DD-22197B928719}" destId="{7E79DE2D-F0F6-4B44-8180-1DEF8624B8E2}" srcOrd="5" destOrd="0" presId="urn:microsoft.com/office/officeart/2008/layout/LinedList"/>
    <dgm:cxn modelId="{68016607-C30B-42F9-8568-C1273168317A}" type="presParOf" srcId="{7E79DE2D-F0F6-4B44-8180-1DEF8624B8E2}" destId="{58C22D40-A0F8-4E98-A568-113BB134705F}" srcOrd="0" destOrd="0" presId="urn:microsoft.com/office/officeart/2008/layout/LinedList"/>
    <dgm:cxn modelId="{9B58D3D9-C371-4A9D-88DA-FEF50472257F}" type="presParOf" srcId="{7E79DE2D-F0F6-4B44-8180-1DEF8624B8E2}" destId="{9885389D-A143-4727-8CAD-5E67A0B798D3}" srcOrd="1" destOrd="0" presId="urn:microsoft.com/office/officeart/2008/layout/LinedList"/>
    <dgm:cxn modelId="{6B3FC501-8B2A-4786-A469-83071B330E58}" type="presParOf" srcId="{0DD83661-150F-4E59-88DD-22197B928719}" destId="{82175A09-075E-420F-8532-BC2A84341E6B}" srcOrd="6" destOrd="0" presId="urn:microsoft.com/office/officeart/2008/layout/LinedList"/>
    <dgm:cxn modelId="{E7DFE152-3971-4CBF-AD25-51A7C1A4B2EA}" type="presParOf" srcId="{0DD83661-150F-4E59-88DD-22197B928719}" destId="{D347A7F0-0FBC-4DB1-B4D9-9417D699CF53}" srcOrd="7" destOrd="0" presId="urn:microsoft.com/office/officeart/2008/layout/LinedList"/>
    <dgm:cxn modelId="{23BB1198-3E84-4305-9440-977E92D73C19}" type="presParOf" srcId="{D347A7F0-0FBC-4DB1-B4D9-9417D699CF53}" destId="{11F1CB64-BB84-42C0-839F-4E478F6E21C9}" srcOrd="0" destOrd="0" presId="urn:microsoft.com/office/officeart/2008/layout/LinedList"/>
    <dgm:cxn modelId="{5C96C460-219B-42CC-9465-B41E9E878742}" type="presParOf" srcId="{D347A7F0-0FBC-4DB1-B4D9-9417D699CF53}" destId="{751BDE6F-E926-43DD-A65A-74C2475070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291E94-409E-4A53-9B11-A59162F7DAD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FD6702-4E4D-45F3-A479-828EA072CF67}">
      <dgm:prSet/>
      <dgm:spPr/>
      <dgm:t>
        <a:bodyPr/>
        <a:lstStyle/>
        <a:p>
          <a:r>
            <a:rPr lang="en-US"/>
            <a:t>To build an anomaly detection model that discovers patterns in data that do not confirm the expected normal behaviour with a higher detection rate and low processing time.</a:t>
          </a:r>
        </a:p>
      </dgm:t>
    </dgm:pt>
    <dgm:pt modelId="{089DF2AD-E11D-4C1C-97AD-41C9108FC091}" type="parTrans" cxnId="{5B6A5E11-1D80-4291-A6FB-3439C7584B55}">
      <dgm:prSet/>
      <dgm:spPr/>
      <dgm:t>
        <a:bodyPr/>
        <a:lstStyle/>
        <a:p>
          <a:endParaRPr lang="en-US"/>
        </a:p>
      </dgm:t>
    </dgm:pt>
    <dgm:pt modelId="{995B7D99-B8E7-40B7-9ED8-ACC1527A3059}" type="sibTrans" cxnId="{5B6A5E11-1D80-4291-A6FB-3439C7584B55}">
      <dgm:prSet/>
      <dgm:spPr/>
      <dgm:t>
        <a:bodyPr/>
        <a:lstStyle/>
        <a:p>
          <a:endParaRPr lang="en-US"/>
        </a:p>
      </dgm:t>
    </dgm:pt>
    <dgm:pt modelId="{8E6B277A-A1E8-4CB5-B36A-F8FD9310EB13}">
      <dgm:prSet/>
      <dgm:spPr/>
      <dgm:t>
        <a:bodyPr/>
        <a:lstStyle/>
        <a:p>
          <a:r>
            <a:rPr lang="en-US"/>
            <a:t>The model should generate output that classifies the network as either a normal or a novel attack and should have a  high detection rate and generate a low false alarm.</a:t>
          </a:r>
        </a:p>
      </dgm:t>
    </dgm:pt>
    <dgm:pt modelId="{7EA8244D-491D-42BA-9085-C86A9E0C5940}" type="parTrans" cxnId="{0A2B63BB-E8F8-48C6-970F-F8EE8DC7A73E}">
      <dgm:prSet/>
      <dgm:spPr/>
      <dgm:t>
        <a:bodyPr/>
        <a:lstStyle/>
        <a:p>
          <a:endParaRPr lang="en-US"/>
        </a:p>
      </dgm:t>
    </dgm:pt>
    <dgm:pt modelId="{058D8016-473D-449A-81C5-7B4A2001D128}" type="sibTrans" cxnId="{0A2B63BB-E8F8-48C6-970F-F8EE8DC7A73E}">
      <dgm:prSet/>
      <dgm:spPr/>
      <dgm:t>
        <a:bodyPr/>
        <a:lstStyle/>
        <a:p>
          <a:endParaRPr lang="en-US"/>
        </a:p>
      </dgm:t>
    </dgm:pt>
    <dgm:pt modelId="{71E6D3A2-9DFA-4B61-B725-46E32154A911}">
      <dgm:prSet/>
      <dgm:spPr/>
      <dgm:t>
        <a:bodyPr/>
        <a:lstStyle/>
        <a:p>
          <a:r>
            <a:rPr lang="en-US"/>
            <a:t>The model should also overcome the shortcoming to operate in high dimensions.</a:t>
          </a:r>
        </a:p>
      </dgm:t>
    </dgm:pt>
    <dgm:pt modelId="{4D1EA025-570C-44FB-A81A-65D2CD94D9A4}" type="parTrans" cxnId="{B2C53985-FC3B-4EA2-9366-6F43EFC506E0}">
      <dgm:prSet/>
      <dgm:spPr/>
      <dgm:t>
        <a:bodyPr/>
        <a:lstStyle/>
        <a:p>
          <a:endParaRPr lang="en-US"/>
        </a:p>
      </dgm:t>
    </dgm:pt>
    <dgm:pt modelId="{0469BD68-7637-438B-9D6A-8B7EBDEF5691}" type="sibTrans" cxnId="{B2C53985-FC3B-4EA2-9366-6F43EFC506E0}">
      <dgm:prSet/>
      <dgm:spPr/>
      <dgm:t>
        <a:bodyPr/>
        <a:lstStyle/>
        <a:p>
          <a:endParaRPr lang="en-US"/>
        </a:p>
      </dgm:t>
    </dgm:pt>
    <dgm:pt modelId="{321A9352-04FB-4AA6-AD44-6B4512A0A6DA}" type="pres">
      <dgm:prSet presAssocID="{FC291E94-409E-4A53-9B11-A59162F7DADF}" presName="linear" presStyleCnt="0">
        <dgm:presLayoutVars>
          <dgm:animLvl val="lvl"/>
          <dgm:resizeHandles val="exact"/>
        </dgm:presLayoutVars>
      </dgm:prSet>
      <dgm:spPr/>
    </dgm:pt>
    <dgm:pt modelId="{6FBA384C-BAC3-413F-B900-4A0D12BE8FF2}" type="pres">
      <dgm:prSet presAssocID="{0EFD6702-4E4D-45F3-A479-828EA072CF67}" presName="parentText" presStyleLbl="node1" presStyleIdx="0" presStyleCnt="3">
        <dgm:presLayoutVars>
          <dgm:chMax val="0"/>
          <dgm:bulletEnabled val="1"/>
        </dgm:presLayoutVars>
      </dgm:prSet>
      <dgm:spPr/>
    </dgm:pt>
    <dgm:pt modelId="{7B67499E-C39C-495B-8F85-A49E98B47B44}" type="pres">
      <dgm:prSet presAssocID="{995B7D99-B8E7-40B7-9ED8-ACC1527A3059}" presName="spacer" presStyleCnt="0"/>
      <dgm:spPr/>
    </dgm:pt>
    <dgm:pt modelId="{2510D102-0A37-40DF-BFFF-606AAD08234A}" type="pres">
      <dgm:prSet presAssocID="{8E6B277A-A1E8-4CB5-B36A-F8FD9310EB13}" presName="parentText" presStyleLbl="node1" presStyleIdx="1" presStyleCnt="3">
        <dgm:presLayoutVars>
          <dgm:chMax val="0"/>
          <dgm:bulletEnabled val="1"/>
        </dgm:presLayoutVars>
      </dgm:prSet>
      <dgm:spPr/>
    </dgm:pt>
    <dgm:pt modelId="{D37598CD-B822-4356-BEBD-60A46C8D604E}" type="pres">
      <dgm:prSet presAssocID="{058D8016-473D-449A-81C5-7B4A2001D128}" presName="spacer" presStyleCnt="0"/>
      <dgm:spPr/>
    </dgm:pt>
    <dgm:pt modelId="{6F30FB1D-F690-4696-93B8-5736A73AE4A7}" type="pres">
      <dgm:prSet presAssocID="{71E6D3A2-9DFA-4B61-B725-46E32154A911}" presName="parentText" presStyleLbl="node1" presStyleIdx="2" presStyleCnt="3">
        <dgm:presLayoutVars>
          <dgm:chMax val="0"/>
          <dgm:bulletEnabled val="1"/>
        </dgm:presLayoutVars>
      </dgm:prSet>
      <dgm:spPr/>
    </dgm:pt>
  </dgm:ptLst>
  <dgm:cxnLst>
    <dgm:cxn modelId="{CC48EF06-54FE-487E-B48B-B279F7519D11}" type="presOf" srcId="{8E6B277A-A1E8-4CB5-B36A-F8FD9310EB13}" destId="{2510D102-0A37-40DF-BFFF-606AAD08234A}" srcOrd="0" destOrd="0" presId="urn:microsoft.com/office/officeart/2005/8/layout/vList2"/>
    <dgm:cxn modelId="{5B6A5E11-1D80-4291-A6FB-3439C7584B55}" srcId="{FC291E94-409E-4A53-9B11-A59162F7DADF}" destId="{0EFD6702-4E4D-45F3-A479-828EA072CF67}" srcOrd="0" destOrd="0" parTransId="{089DF2AD-E11D-4C1C-97AD-41C9108FC091}" sibTransId="{995B7D99-B8E7-40B7-9ED8-ACC1527A3059}"/>
    <dgm:cxn modelId="{1A5C1C49-3A50-4A85-B6F8-8DFA35BF4066}" type="presOf" srcId="{71E6D3A2-9DFA-4B61-B725-46E32154A911}" destId="{6F30FB1D-F690-4696-93B8-5736A73AE4A7}" srcOrd="0" destOrd="0" presId="urn:microsoft.com/office/officeart/2005/8/layout/vList2"/>
    <dgm:cxn modelId="{B2C53985-FC3B-4EA2-9366-6F43EFC506E0}" srcId="{FC291E94-409E-4A53-9B11-A59162F7DADF}" destId="{71E6D3A2-9DFA-4B61-B725-46E32154A911}" srcOrd="2" destOrd="0" parTransId="{4D1EA025-570C-44FB-A81A-65D2CD94D9A4}" sibTransId="{0469BD68-7637-438B-9D6A-8B7EBDEF5691}"/>
    <dgm:cxn modelId="{2AF1D4B9-56CE-4A88-9153-728D32279448}" type="presOf" srcId="{0EFD6702-4E4D-45F3-A479-828EA072CF67}" destId="{6FBA384C-BAC3-413F-B900-4A0D12BE8FF2}" srcOrd="0" destOrd="0" presId="urn:microsoft.com/office/officeart/2005/8/layout/vList2"/>
    <dgm:cxn modelId="{0A2B63BB-E8F8-48C6-970F-F8EE8DC7A73E}" srcId="{FC291E94-409E-4A53-9B11-A59162F7DADF}" destId="{8E6B277A-A1E8-4CB5-B36A-F8FD9310EB13}" srcOrd="1" destOrd="0" parTransId="{7EA8244D-491D-42BA-9085-C86A9E0C5940}" sibTransId="{058D8016-473D-449A-81C5-7B4A2001D128}"/>
    <dgm:cxn modelId="{3351C4E9-B3FD-4E4F-8D4F-5057E272B5D2}" type="presOf" srcId="{FC291E94-409E-4A53-9B11-A59162F7DADF}" destId="{321A9352-04FB-4AA6-AD44-6B4512A0A6DA}" srcOrd="0" destOrd="0" presId="urn:microsoft.com/office/officeart/2005/8/layout/vList2"/>
    <dgm:cxn modelId="{483E55A8-0656-45E8-AAF5-B428C8B5D4A2}" type="presParOf" srcId="{321A9352-04FB-4AA6-AD44-6B4512A0A6DA}" destId="{6FBA384C-BAC3-413F-B900-4A0D12BE8FF2}" srcOrd="0" destOrd="0" presId="urn:microsoft.com/office/officeart/2005/8/layout/vList2"/>
    <dgm:cxn modelId="{6B2DCD86-083D-472E-B954-7D73080D8DD3}" type="presParOf" srcId="{321A9352-04FB-4AA6-AD44-6B4512A0A6DA}" destId="{7B67499E-C39C-495B-8F85-A49E98B47B44}" srcOrd="1" destOrd="0" presId="urn:microsoft.com/office/officeart/2005/8/layout/vList2"/>
    <dgm:cxn modelId="{47BFB320-B0E4-47D9-A565-999F90680FE6}" type="presParOf" srcId="{321A9352-04FB-4AA6-AD44-6B4512A0A6DA}" destId="{2510D102-0A37-40DF-BFFF-606AAD08234A}" srcOrd="2" destOrd="0" presId="urn:microsoft.com/office/officeart/2005/8/layout/vList2"/>
    <dgm:cxn modelId="{CE9134D1-9578-46C0-952E-A3355715C946}" type="presParOf" srcId="{321A9352-04FB-4AA6-AD44-6B4512A0A6DA}" destId="{D37598CD-B822-4356-BEBD-60A46C8D604E}" srcOrd="3" destOrd="0" presId="urn:microsoft.com/office/officeart/2005/8/layout/vList2"/>
    <dgm:cxn modelId="{B58B2F1C-0A03-4F4C-A91E-FAE131FA5EBC}" type="presParOf" srcId="{321A9352-04FB-4AA6-AD44-6B4512A0A6DA}" destId="{6F30FB1D-F690-4696-93B8-5736A73AE4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4D457-C7BE-41E5-82BA-87EC5144DA3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A9211C0-7A74-42AF-8265-E00B14843BAB}">
      <dgm:prSet/>
      <dgm:spPr/>
      <dgm:t>
        <a:bodyPr/>
        <a:lstStyle/>
        <a:p>
          <a:r>
            <a:rPr lang="en-US"/>
            <a:t>Fraud detection</a:t>
          </a:r>
        </a:p>
      </dgm:t>
    </dgm:pt>
    <dgm:pt modelId="{32AF22B2-81D6-4EB3-B4F0-582BAFA9672C}" type="parTrans" cxnId="{AD9E52E0-E3DB-4D82-9C14-7C5D6DCC1E46}">
      <dgm:prSet/>
      <dgm:spPr/>
      <dgm:t>
        <a:bodyPr/>
        <a:lstStyle/>
        <a:p>
          <a:endParaRPr lang="en-US"/>
        </a:p>
      </dgm:t>
    </dgm:pt>
    <dgm:pt modelId="{DFCCE22A-07C4-40B1-AD0D-BAF5AB117E84}" type="sibTrans" cxnId="{AD9E52E0-E3DB-4D82-9C14-7C5D6DCC1E46}">
      <dgm:prSet/>
      <dgm:spPr/>
      <dgm:t>
        <a:bodyPr/>
        <a:lstStyle/>
        <a:p>
          <a:endParaRPr lang="en-US"/>
        </a:p>
      </dgm:t>
    </dgm:pt>
    <dgm:pt modelId="{7F398BD5-8A85-4B93-92D2-B704CF50A149}">
      <dgm:prSet/>
      <dgm:spPr/>
      <dgm:t>
        <a:bodyPr/>
        <a:lstStyle/>
        <a:p>
          <a:r>
            <a:rPr lang="en-US"/>
            <a:t>Medical application</a:t>
          </a:r>
        </a:p>
      </dgm:t>
    </dgm:pt>
    <dgm:pt modelId="{2F284950-7B76-482E-BFC0-8463212741DF}" type="parTrans" cxnId="{98C87B88-E0D2-46C0-BBE4-98E44A8AD8D7}">
      <dgm:prSet/>
      <dgm:spPr/>
      <dgm:t>
        <a:bodyPr/>
        <a:lstStyle/>
        <a:p>
          <a:endParaRPr lang="en-US"/>
        </a:p>
      </dgm:t>
    </dgm:pt>
    <dgm:pt modelId="{8EC67B44-4428-4EAE-A4AA-EC4303039255}" type="sibTrans" cxnId="{98C87B88-E0D2-46C0-BBE4-98E44A8AD8D7}">
      <dgm:prSet/>
      <dgm:spPr/>
      <dgm:t>
        <a:bodyPr/>
        <a:lstStyle/>
        <a:p>
          <a:endParaRPr lang="en-US"/>
        </a:p>
      </dgm:t>
    </dgm:pt>
    <dgm:pt modelId="{243A4033-E0B7-49DC-96CB-BA1CEFB954AC}">
      <dgm:prSet/>
      <dgm:spPr/>
      <dgm:t>
        <a:bodyPr/>
        <a:lstStyle/>
        <a:p>
          <a:r>
            <a:rPr lang="en-US"/>
            <a:t>Video Surveillance </a:t>
          </a:r>
        </a:p>
      </dgm:t>
    </dgm:pt>
    <dgm:pt modelId="{AA34EDEA-9B9F-4200-AAF2-DD83431FF863}" type="parTrans" cxnId="{EBBAD132-DADA-4BD9-B6F1-EE5179224DEE}">
      <dgm:prSet/>
      <dgm:spPr/>
      <dgm:t>
        <a:bodyPr/>
        <a:lstStyle/>
        <a:p>
          <a:endParaRPr lang="en-US"/>
        </a:p>
      </dgm:t>
    </dgm:pt>
    <dgm:pt modelId="{25EA0E43-8DB0-4F32-8B48-7DD665601998}" type="sibTrans" cxnId="{EBBAD132-DADA-4BD9-B6F1-EE5179224DEE}">
      <dgm:prSet/>
      <dgm:spPr/>
      <dgm:t>
        <a:bodyPr/>
        <a:lstStyle/>
        <a:p>
          <a:endParaRPr lang="en-US"/>
        </a:p>
      </dgm:t>
    </dgm:pt>
    <dgm:pt modelId="{EDC9EC3C-5347-415C-835C-59D5DC1E3273}">
      <dgm:prSet/>
      <dgm:spPr/>
      <dgm:t>
        <a:bodyPr/>
        <a:lstStyle/>
        <a:p>
          <a:r>
            <a:rPr lang="en-US"/>
            <a:t>Data leakage prevention </a:t>
          </a:r>
        </a:p>
      </dgm:t>
    </dgm:pt>
    <dgm:pt modelId="{73F386A6-5A99-4026-8050-57D48D72E39C}" type="parTrans" cxnId="{73C825B0-73AA-461A-BDE7-1E9BB5844747}">
      <dgm:prSet/>
      <dgm:spPr/>
      <dgm:t>
        <a:bodyPr/>
        <a:lstStyle/>
        <a:p>
          <a:endParaRPr lang="en-US"/>
        </a:p>
      </dgm:t>
    </dgm:pt>
    <dgm:pt modelId="{9CF8E71B-EAF5-40CC-9FE0-9A57DAB3CE63}" type="sibTrans" cxnId="{73C825B0-73AA-461A-BDE7-1E9BB5844747}">
      <dgm:prSet/>
      <dgm:spPr/>
      <dgm:t>
        <a:bodyPr/>
        <a:lstStyle/>
        <a:p>
          <a:endParaRPr lang="en-US"/>
        </a:p>
      </dgm:t>
    </dgm:pt>
    <dgm:pt modelId="{2DAB8FC6-E513-4044-B0EB-5C8DBB160605}">
      <dgm:prSet/>
      <dgm:spPr/>
      <dgm:t>
        <a:bodyPr/>
        <a:lstStyle/>
        <a:p>
          <a:r>
            <a:rPr lang="en-US"/>
            <a:t>Intrusion detection</a:t>
          </a:r>
        </a:p>
      </dgm:t>
    </dgm:pt>
    <dgm:pt modelId="{F621E166-DCA2-4153-AD5A-3D8CB41B12F0}" type="parTrans" cxnId="{DC292AF3-1D4A-4739-9318-9FA99D0B712F}">
      <dgm:prSet/>
      <dgm:spPr/>
      <dgm:t>
        <a:bodyPr/>
        <a:lstStyle/>
        <a:p>
          <a:endParaRPr lang="en-US"/>
        </a:p>
      </dgm:t>
    </dgm:pt>
    <dgm:pt modelId="{53883202-90DA-46AB-863C-DC0E37F80FF4}" type="sibTrans" cxnId="{DC292AF3-1D4A-4739-9318-9FA99D0B712F}">
      <dgm:prSet/>
      <dgm:spPr/>
      <dgm:t>
        <a:bodyPr/>
        <a:lstStyle/>
        <a:p>
          <a:endParaRPr lang="en-US"/>
        </a:p>
      </dgm:t>
    </dgm:pt>
    <dgm:pt modelId="{9DF768B3-6815-40BA-81DE-B6CF3F440898}" type="pres">
      <dgm:prSet presAssocID="{66E4D457-C7BE-41E5-82BA-87EC5144DA39}" presName="linear" presStyleCnt="0">
        <dgm:presLayoutVars>
          <dgm:dir/>
          <dgm:animLvl val="lvl"/>
          <dgm:resizeHandles val="exact"/>
        </dgm:presLayoutVars>
      </dgm:prSet>
      <dgm:spPr/>
    </dgm:pt>
    <dgm:pt modelId="{1DC05F70-E3C4-424C-B91F-8A12C503E129}" type="pres">
      <dgm:prSet presAssocID="{5A9211C0-7A74-42AF-8265-E00B14843BAB}" presName="parentLin" presStyleCnt="0"/>
      <dgm:spPr/>
    </dgm:pt>
    <dgm:pt modelId="{C146F8F6-EFF2-4EDF-BEF9-7F23529B2914}" type="pres">
      <dgm:prSet presAssocID="{5A9211C0-7A74-42AF-8265-E00B14843BAB}" presName="parentLeftMargin" presStyleLbl="node1" presStyleIdx="0" presStyleCnt="5"/>
      <dgm:spPr/>
    </dgm:pt>
    <dgm:pt modelId="{A8F8CF9E-B860-4519-924F-DF397FEE0097}" type="pres">
      <dgm:prSet presAssocID="{5A9211C0-7A74-42AF-8265-E00B14843BAB}" presName="parentText" presStyleLbl="node1" presStyleIdx="0" presStyleCnt="5">
        <dgm:presLayoutVars>
          <dgm:chMax val="0"/>
          <dgm:bulletEnabled val="1"/>
        </dgm:presLayoutVars>
      </dgm:prSet>
      <dgm:spPr/>
    </dgm:pt>
    <dgm:pt modelId="{C36B38CD-6EDB-43A9-A0BE-B1B8AF8894B7}" type="pres">
      <dgm:prSet presAssocID="{5A9211C0-7A74-42AF-8265-E00B14843BAB}" presName="negativeSpace" presStyleCnt="0"/>
      <dgm:spPr/>
    </dgm:pt>
    <dgm:pt modelId="{4F57BA7C-2AB9-4997-B7CB-B41DB919194E}" type="pres">
      <dgm:prSet presAssocID="{5A9211C0-7A74-42AF-8265-E00B14843BAB}" presName="childText" presStyleLbl="conFgAcc1" presStyleIdx="0" presStyleCnt="5">
        <dgm:presLayoutVars>
          <dgm:bulletEnabled val="1"/>
        </dgm:presLayoutVars>
      </dgm:prSet>
      <dgm:spPr/>
    </dgm:pt>
    <dgm:pt modelId="{CF5564DF-5DEE-4439-B85E-33DB3820AF4F}" type="pres">
      <dgm:prSet presAssocID="{DFCCE22A-07C4-40B1-AD0D-BAF5AB117E84}" presName="spaceBetweenRectangles" presStyleCnt="0"/>
      <dgm:spPr/>
    </dgm:pt>
    <dgm:pt modelId="{9C01181D-2A5F-42CC-8690-0381704FEE7A}" type="pres">
      <dgm:prSet presAssocID="{7F398BD5-8A85-4B93-92D2-B704CF50A149}" presName="parentLin" presStyleCnt="0"/>
      <dgm:spPr/>
    </dgm:pt>
    <dgm:pt modelId="{60CBF35B-C68B-4349-B892-CB3C6079068D}" type="pres">
      <dgm:prSet presAssocID="{7F398BD5-8A85-4B93-92D2-B704CF50A149}" presName="parentLeftMargin" presStyleLbl="node1" presStyleIdx="0" presStyleCnt="5"/>
      <dgm:spPr/>
    </dgm:pt>
    <dgm:pt modelId="{BC6B655A-AE22-473A-B952-6B2B66E47C39}" type="pres">
      <dgm:prSet presAssocID="{7F398BD5-8A85-4B93-92D2-B704CF50A149}" presName="parentText" presStyleLbl="node1" presStyleIdx="1" presStyleCnt="5">
        <dgm:presLayoutVars>
          <dgm:chMax val="0"/>
          <dgm:bulletEnabled val="1"/>
        </dgm:presLayoutVars>
      </dgm:prSet>
      <dgm:spPr/>
    </dgm:pt>
    <dgm:pt modelId="{04A29993-3455-4383-AFD7-B702FFD81044}" type="pres">
      <dgm:prSet presAssocID="{7F398BD5-8A85-4B93-92D2-B704CF50A149}" presName="negativeSpace" presStyleCnt="0"/>
      <dgm:spPr/>
    </dgm:pt>
    <dgm:pt modelId="{F5AE56AF-1AF0-453A-B0CB-FD4B16D73A97}" type="pres">
      <dgm:prSet presAssocID="{7F398BD5-8A85-4B93-92D2-B704CF50A149}" presName="childText" presStyleLbl="conFgAcc1" presStyleIdx="1" presStyleCnt="5">
        <dgm:presLayoutVars>
          <dgm:bulletEnabled val="1"/>
        </dgm:presLayoutVars>
      </dgm:prSet>
      <dgm:spPr/>
    </dgm:pt>
    <dgm:pt modelId="{2E1A5B30-AAAB-44FF-9B42-C1C2E8D5188C}" type="pres">
      <dgm:prSet presAssocID="{8EC67B44-4428-4EAE-A4AA-EC4303039255}" presName="spaceBetweenRectangles" presStyleCnt="0"/>
      <dgm:spPr/>
    </dgm:pt>
    <dgm:pt modelId="{CF46B1A4-C603-48AD-B2B7-B6311E7127AD}" type="pres">
      <dgm:prSet presAssocID="{243A4033-E0B7-49DC-96CB-BA1CEFB954AC}" presName="parentLin" presStyleCnt="0"/>
      <dgm:spPr/>
    </dgm:pt>
    <dgm:pt modelId="{05BCE584-44B5-4635-9A5B-1E6500FD9006}" type="pres">
      <dgm:prSet presAssocID="{243A4033-E0B7-49DC-96CB-BA1CEFB954AC}" presName="parentLeftMargin" presStyleLbl="node1" presStyleIdx="1" presStyleCnt="5"/>
      <dgm:spPr/>
    </dgm:pt>
    <dgm:pt modelId="{EFD4EA79-9067-4428-9A6C-A8708067EFC7}" type="pres">
      <dgm:prSet presAssocID="{243A4033-E0B7-49DC-96CB-BA1CEFB954AC}" presName="parentText" presStyleLbl="node1" presStyleIdx="2" presStyleCnt="5">
        <dgm:presLayoutVars>
          <dgm:chMax val="0"/>
          <dgm:bulletEnabled val="1"/>
        </dgm:presLayoutVars>
      </dgm:prSet>
      <dgm:spPr/>
    </dgm:pt>
    <dgm:pt modelId="{4AF2F15F-B5CA-4D3E-834C-44D1DD5A6E77}" type="pres">
      <dgm:prSet presAssocID="{243A4033-E0B7-49DC-96CB-BA1CEFB954AC}" presName="negativeSpace" presStyleCnt="0"/>
      <dgm:spPr/>
    </dgm:pt>
    <dgm:pt modelId="{A18E65E8-52F4-4357-BEC6-13BBE2E78209}" type="pres">
      <dgm:prSet presAssocID="{243A4033-E0B7-49DC-96CB-BA1CEFB954AC}" presName="childText" presStyleLbl="conFgAcc1" presStyleIdx="2" presStyleCnt="5">
        <dgm:presLayoutVars>
          <dgm:bulletEnabled val="1"/>
        </dgm:presLayoutVars>
      </dgm:prSet>
      <dgm:spPr/>
    </dgm:pt>
    <dgm:pt modelId="{99C18BE3-4602-4432-B879-2B29F1ABA21C}" type="pres">
      <dgm:prSet presAssocID="{25EA0E43-8DB0-4F32-8B48-7DD665601998}" presName="spaceBetweenRectangles" presStyleCnt="0"/>
      <dgm:spPr/>
    </dgm:pt>
    <dgm:pt modelId="{B9632179-6F73-4030-AB85-F583717915D9}" type="pres">
      <dgm:prSet presAssocID="{EDC9EC3C-5347-415C-835C-59D5DC1E3273}" presName="parentLin" presStyleCnt="0"/>
      <dgm:spPr/>
    </dgm:pt>
    <dgm:pt modelId="{7C3709B2-D3B6-4E37-ADE3-ED53C243E3FD}" type="pres">
      <dgm:prSet presAssocID="{EDC9EC3C-5347-415C-835C-59D5DC1E3273}" presName="parentLeftMargin" presStyleLbl="node1" presStyleIdx="2" presStyleCnt="5"/>
      <dgm:spPr/>
    </dgm:pt>
    <dgm:pt modelId="{11AB9B39-9C92-4CFD-B5E3-2D03FCDA5899}" type="pres">
      <dgm:prSet presAssocID="{EDC9EC3C-5347-415C-835C-59D5DC1E3273}" presName="parentText" presStyleLbl="node1" presStyleIdx="3" presStyleCnt="5">
        <dgm:presLayoutVars>
          <dgm:chMax val="0"/>
          <dgm:bulletEnabled val="1"/>
        </dgm:presLayoutVars>
      </dgm:prSet>
      <dgm:spPr/>
    </dgm:pt>
    <dgm:pt modelId="{13F5ED76-BAA1-4F5F-B85E-0BD5489CC801}" type="pres">
      <dgm:prSet presAssocID="{EDC9EC3C-5347-415C-835C-59D5DC1E3273}" presName="negativeSpace" presStyleCnt="0"/>
      <dgm:spPr/>
    </dgm:pt>
    <dgm:pt modelId="{8FDB7FC2-F6CE-4DDD-A8AE-930CE0B9B0B1}" type="pres">
      <dgm:prSet presAssocID="{EDC9EC3C-5347-415C-835C-59D5DC1E3273}" presName="childText" presStyleLbl="conFgAcc1" presStyleIdx="3" presStyleCnt="5">
        <dgm:presLayoutVars>
          <dgm:bulletEnabled val="1"/>
        </dgm:presLayoutVars>
      </dgm:prSet>
      <dgm:spPr/>
    </dgm:pt>
    <dgm:pt modelId="{7ED45447-8AFE-4DB1-AEE2-76B96C767FDA}" type="pres">
      <dgm:prSet presAssocID="{9CF8E71B-EAF5-40CC-9FE0-9A57DAB3CE63}" presName="spaceBetweenRectangles" presStyleCnt="0"/>
      <dgm:spPr/>
    </dgm:pt>
    <dgm:pt modelId="{CFDC4705-8AA5-4145-98CB-9F4EAF5C0029}" type="pres">
      <dgm:prSet presAssocID="{2DAB8FC6-E513-4044-B0EB-5C8DBB160605}" presName="parentLin" presStyleCnt="0"/>
      <dgm:spPr/>
    </dgm:pt>
    <dgm:pt modelId="{D567A2BD-58ED-4B95-8358-1DD00F26A581}" type="pres">
      <dgm:prSet presAssocID="{2DAB8FC6-E513-4044-B0EB-5C8DBB160605}" presName="parentLeftMargin" presStyleLbl="node1" presStyleIdx="3" presStyleCnt="5"/>
      <dgm:spPr/>
    </dgm:pt>
    <dgm:pt modelId="{5B7F1214-029E-44F8-BB5D-9ACE8FB03189}" type="pres">
      <dgm:prSet presAssocID="{2DAB8FC6-E513-4044-B0EB-5C8DBB160605}" presName="parentText" presStyleLbl="node1" presStyleIdx="4" presStyleCnt="5">
        <dgm:presLayoutVars>
          <dgm:chMax val="0"/>
          <dgm:bulletEnabled val="1"/>
        </dgm:presLayoutVars>
      </dgm:prSet>
      <dgm:spPr/>
    </dgm:pt>
    <dgm:pt modelId="{6D657E89-919C-4CBA-A20D-ADBA60CCEFF3}" type="pres">
      <dgm:prSet presAssocID="{2DAB8FC6-E513-4044-B0EB-5C8DBB160605}" presName="negativeSpace" presStyleCnt="0"/>
      <dgm:spPr/>
    </dgm:pt>
    <dgm:pt modelId="{ADF68FD1-5D5A-4E6B-8C94-3376B3BA555C}" type="pres">
      <dgm:prSet presAssocID="{2DAB8FC6-E513-4044-B0EB-5C8DBB160605}" presName="childText" presStyleLbl="conFgAcc1" presStyleIdx="4" presStyleCnt="5">
        <dgm:presLayoutVars>
          <dgm:bulletEnabled val="1"/>
        </dgm:presLayoutVars>
      </dgm:prSet>
      <dgm:spPr/>
    </dgm:pt>
  </dgm:ptLst>
  <dgm:cxnLst>
    <dgm:cxn modelId="{02BCA714-9FFF-41EB-B381-F42AFDF0A60F}" type="presOf" srcId="{EDC9EC3C-5347-415C-835C-59D5DC1E3273}" destId="{11AB9B39-9C92-4CFD-B5E3-2D03FCDA5899}" srcOrd="1" destOrd="0" presId="urn:microsoft.com/office/officeart/2005/8/layout/list1"/>
    <dgm:cxn modelId="{F669B030-132E-47A8-BC19-E10BEB1C552B}" type="presOf" srcId="{2DAB8FC6-E513-4044-B0EB-5C8DBB160605}" destId="{5B7F1214-029E-44F8-BB5D-9ACE8FB03189}" srcOrd="1" destOrd="0" presId="urn:microsoft.com/office/officeart/2005/8/layout/list1"/>
    <dgm:cxn modelId="{EBBAD132-DADA-4BD9-B6F1-EE5179224DEE}" srcId="{66E4D457-C7BE-41E5-82BA-87EC5144DA39}" destId="{243A4033-E0B7-49DC-96CB-BA1CEFB954AC}" srcOrd="2" destOrd="0" parTransId="{AA34EDEA-9B9F-4200-AAF2-DD83431FF863}" sibTransId="{25EA0E43-8DB0-4F32-8B48-7DD665601998}"/>
    <dgm:cxn modelId="{DF764C63-E31E-4E46-ACC2-66A3AE842EE2}" type="presOf" srcId="{5A9211C0-7A74-42AF-8265-E00B14843BAB}" destId="{A8F8CF9E-B860-4519-924F-DF397FEE0097}" srcOrd="1" destOrd="0" presId="urn:microsoft.com/office/officeart/2005/8/layout/list1"/>
    <dgm:cxn modelId="{667F326B-BE7D-4B48-8404-08220B47D797}" type="presOf" srcId="{243A4033-E0B7-49DC-96CB-BA1CEFB954AC}" destId="{05BCE584-44B5-4635-9A5B-1E6500FD9006}" srcOrd="0" destOrd="0" presId="urn:microsoft.com/office/officeart/2005/8/layout/list1"/>
    <dgm:cxn modelId="{5C10FA6E-69D1-443D-84F6-3342BB9EE47D}" type="presOf" srcId="{EDC9EC3C-5347-415C-835C-59D5DC1E3273}" destId="{7C3709B2-D3B6-4E37-ADE3-ED53C243E3FD}" srcOrd="0" destOrd="0" presId="urn:microsoft.com/office/officeart/2005/8/layout/list1"/>
    <dgm:cxn modelId="{360A6B72-5C24-42EC-A325-FB2D9DA3921C}" type="presOf" srcId="{243A4033-E0B7-49DC-96CB-BA1CEFB954AC}" destId="{EFD4EA79-9067-4428-9A6C-A8708067EFC7}" srcOrd="1" destOrd="0" presId="urn:microsoft.com/office/officeart/2005/8/layout/list1"/>
    <dgm:cxn modelId="{F98BB77A-6A29-44D7-8009-B3DACC11F56B}" type="presOf" srcId="{2DAB8FC6-E513-4044-B0EB-5C8DBB160605}" destId="{D567A2BD-58ED-4B95-8358-1DD00F26A581}" srcOrd="0" destOrd="0" presId="urn:microsoft.com/office/officeart/2005/8/layout/list1"/>
    <dgm:cxn modelId="{F298827E-9000-42D0-AB93-B68582C44ECA}" type="presOf" srcId="{7F398BD5-8A85-4B93-92D2-B704CF50A149}" destId="{BC6B655A-AE22-473A-B952-6B2B66E47C39}" srcOrd="1" destOrd="0" presId="urn:microsoft.com/office/officeart/2005/8/layout/list1"/>
    <dgm:cxn modelId="{98C87B88-E0D2-46C0-BBE4-98E44A8AD8D7}" srcId="{66E4D457-C7BE-41E5-82BA-87EC5144DA39}" destId="{7F398BD5-8A85-4B93-92D2-B704CF50A149}" srcOrd="1" destOrd="0" parTransId="{2F284950-7B76-482E-BFC0-8463212741DF}" sibTransId="{8EC67B44-4428-4EAE-A4AA-EC4303039255}"/>
    <dgm:cxn modelId="{D773D2A1-8264-41E6-8B1A-0C6EA0DF0FFC}" type="presOf" srcId="{5A9211C0-7A74-42AF-8265-E00B14843BAB}" destId="{C146F8F6-EFF2-4EDF-BEF9-7F23529B2914}" srcOrd="0" destOrd="0" presId="urn:microsoft.com/office/officeart/2005/8/layout/list1"/>
    <dgm:cxn modelId="{73C825B0-73AA-461A-BDE7-1E9BB5844747}" srcId="{66E4D457-C7BE-41E5-82BA-87EC5144DA39}" destId="{EDC9EC3C-5347-415C-835C-59D5DC1E3273}" srcOrd="3" destOrd="0" parTransId="{73F386A6-5A99-4026-8050-57D48D72E39C}" sibTransId="{9CF8E71B-EAF5-40CC-9FE0-9A57DAB3CE63}"/>
    <dgm:cxn modelId="{416ACCCC-9B6A-4CC1-9367-D11B07121597}" type="presOf" srcId="{7F398BD5-8A85-4B93-92D2-B704CF50A149}" destId="{60CBF35B-C68B-4349-B892-CB3C6079068D}" srcOrd="0" destOrd="0" presId="urn:microsoft.com/office/officeart/2005/8/layout/list1"/>
    <dgm:cxn modelId="{F38E3FDC-D987-4E4D-8002-BC0A2A158798}" type="presOf" srcId="{66E4D457-C7BE-41E5-82BA-87EC5144DA39}" destId="{9DF768B3-6815-40BA-81DE-B6CF3F440898}" srcOrd="0" destOrd="0" presId="urn:microsoft.com/office/officeart/2005/8/layout/list1"/>
    <dgm:cxn modelId="{AD9E52E0-E3DB-4D82-9C14-7C5D6DCC1E46}" srcId="{66E4D457-C7BE-41E5-82BA-87EC5144DA39}" destId="{5A9211C0-7A74-42AF-8265-E00B14843BAB}" srcOrd="0" destOrd="0" parTransId="{32AF22B2-81D6-4EB3-B4F0-582BAFA9672C}" sibTransId="{DFCCE22A-07C4-40B1-AD0D-BAF5AB117E84}"/>
    <dgm:cxn modelId="{DC292AF3-1D4A-4739-9318-9FA99D0B712F}" srcId="{66E4D457-C7BE-41E5-82BA-87EC5144DA39}" destId="{2DAB8FC6-E513-4044-B0EB-5C8DBB160605}" srcOrd="4" destOrd="0" parTransId="{F621E166-DCA2-4153-AD5A-3D8CB41B12F0}" sibTransId="{53883202-90DA-46AB-863C-DC0E37F80FF4}"/>
    <dgm:cxn modelId="{2E0ACE33-4A89-4909-919A-EDDC16C50F7D}" type="presParOf" srcId="{9DF768B3-6815-40BA-81DE-B6CF3F440898}" destId="{1DC05F70-E3C4-424C-B91F-8A12C503E129}" srcOrd="0" destOrd="0" presId="urn:microsoft.com/office/officeart/2005/8/layout/list1"/>
    <dgm:cxn modelId="{C8F172E6-401B-45B1-AFF8-32D0119DF76E}" type="presParOf" srcId="{1DC05F70-E3C4-424C-B91F-8A12C503E129}" destId="{C146F8F6-EFF2-4EDF-BEF9-7F23529B2914}" srcOrd="0" destOrd="0" presId="urn:microsoft.com/office/officeart/2005/8/layout/list1"/>
    <dgm:cxn modelId="{E9419EE3-3C2B-429E-B48F-88EE53015365}" type="presParOf" srcId="{1DC05F70-E3C4-424C-B91F-8A12C503E129}" destId="{A8F8CF9E-B860-4519-924F-DF397FEE0097}" srcOrd="1" destOrd="0" presId="urn:microsoft.com/office/officeart/2005/8/layout/list1"/>
    <dgm:cxn modelId="{CF860341-3633-45A2-B698-EBFE7A6F4831}" type="presParOf" srcId="{9DF768B3-6815-40BA-81DE-B6CF3F440898}" destId="{C36B38CD-6EDB-43A9-A0BE-B1B8AF8894B7}" srcOrd="1" destOrd="0" presId="urn:microsoft.com/office/officeart/2005/8/layout/list1"/>
    <dgm:cxn modelId="{BFF1A302-10C2-411D-99E7-3E31497241B5}" type="presParOf" srcId="{9DF768B3-6815-40BA-81DE-B6CF3F440898}" destId="{4F57BA7C-2AB9-4997-B7CB-B41DB919194E}" srcOrd="2" destOrd="0" presId="urn:microsoft.com/office/officeart/2005/8/layout/list1"/>
    <dgm:cxn modelId="{71BC45D6-4AF9-43CF-BF9E-8CD76EBEAAD4}" type="presParOf" srcId="{9DF768B3-6815-40BA-81DE-B6CF3F440898}" destId="{CF5564DF-5DEE-4439-B85E-33DB3820AF4F}" srcOrd="3" destOrd="0" presId="urn:microsoft.com/office/officeart/2005/8/layout/list1"/>
    <dgm:cxn modelId="{7A75C5C7-14E2-4548-8B20-B4B3F4B2926A}" type="presParOf" srcId="{9DF768B3-6815-40BA-81DE-B6CF3F440898}" destId="{9C01181D-2A5F-42CC-8690-0381704FEE7A}" srcOrd="4" destOrd="0" presId="urn:microsoft.com/office/officeart/2005/8/layout/list1"/>
    <dgm:cxn modelId="{EE3979FA-E616-460C-B197-AA9880003EC5}" type="presParOf" srcId="{9C01181D-2A5F-42CC-8690-0381704FEE7A}" destId="{60CBF35B-C68B-4349-B892-CB3C6079068D}" srcOrd="0" destOrd="0" presId="urn:microsoft.com/office/officeart/2005/8/layout/list1"/>
    <dgm:cxn modelId="{019CFB96-65C1-4448-BE3D-C0DD33D0D77F}" type="presParOf" srcId="{9C01181D-2A5F-42CC-8690-0381704FEE7A}" destId="{BC6B655A-AE22-473A-B952-6B2B66E47C39}" srcOrd="1" destOrd="0" presId="urn:microsoft.com/office/officeart/2005/8/layout/list1"/>
    <dgm:cxn modelId="{244D4A6A-09B9-47FC-AAB3-D0B5C3359929}" type="presParOf" srcId="{9DF768B3-6815-40BA-81DE-B6CF3F440898}" destId="{04A29993-3455-4383-AFD7-B702FFD81044}" srcOrd="5" destOrd="0" presId="urn:microsoft.com/office/officeart/2005/8/layout/list1"/>
    <dgm:cxn modelId="{73B747D6-FE71-4846-95EC-CA4949EB6A51}" type="presParOf" srcId="{9DF768B3-6815-40BA-81DE-B6CF3F440898}" destId="{F5AE56AF-1AF0-453A-B0CB-FD4B16D73A97}" srcOrd="6" destOrd="0" presId="urn:microsoft.com/office/officeart/2005/8/layout/list1"/>
    <dgm:cxn modelId="{874409DD-D0BE-4183-8036-E8CE41F44452}" type="presParOf" srcId="{9DF768B3-6815-40BA-81DE-B6CF3F440898}" destId="{2E1A5B30-AAAB-44FF-9B42-C1C2E8D5188C}" srcOrd="7" destOrd="0" presId="urn:microsoft.com/office/officeart/2005/8/layout/list1"/>
    <dgm:cxn modelId="{19E4D829-AF20-4312-B52A-121352E559EB}" type="presParOf" srcId="{9DF768B3-6815-40BA-81DE-B6CF3F440898}" destId="{CF46B1A4-C603-48AD-B2B7-B6311E7127AD}" srcOrd="8" destOrd="0" presId="urn:microsoft.com/office/officeart/2005/8/layout/list1"/>
    <dgm:cxn modelId="{ABEC5521-108D-42CA-9753-C622B2A41EF1}" type="presParOf" srcId="{CF46B1A4-C603-48AD-B2B7-B6311E7127AD}" destId="{05BCE584-44B5-4635-9A5B-1E6500FD9006}" srcOrd="0" destOrd="0" presId="urn:microsoft.com/office/officeart/2005/8/layout/list1"/>
    <dgm:cxn modelId="{17777265-D185-45EB-9D95-3A619EE8BEA2}" type="presParOf" srcId="{CF46B1A4-C603-48AD-B2B7-B6311E7127AD}" destId="{EFD4EA79-9067-4428-9A6C-A8708067EFC7}" srcOrd="1" destOrd="0" presId="urn:microsoft.com/office/officeart/2005/8/layout/list1"/>
    <dgm:cxn modelId="{E69B45B5-F324-4C4A-9A67-A049009FD9C1}" type="presParOf" srcId="{9DF768B3-6815-40BA-81DE-B6CF3F440898}" destId="{4AF2F15F-B5CA-4D3E-834C-44D1DD5A6E77}" srcOrd="9" destOrd="0" presId="urn:microsoft.com/office/officeart/2005/8/layout/list1"/>
    <dgm:cxn modelId="{B874F8CD-E998-46DE-916A-4D4AB5AEAB44}" type="presParOf" srcId="{9DF768B3-6815-40BA-81DE-B6CF3F440898}" destId="{A18E65E8-52F4-4357-BEC6-13BBE2E78209}" srcOrd="10" destOrd="0" presId="urn:microsoft.com/office/officeart/2005/8/layout/list1"/>
    <dgm:cxn modelId="{127E037E-BE9E-4982-89EE-9E703FC9272F}" type="presParOf" srcId="{9DF768B3-6815-40BA-81DE-B6CF3F440898}" destId="{99C18BE3-4602-4432-B879-2B29F1ABA21C}" srcOrd="11" destOrd="0" presId="urn:microsoft.com/office/officeart/2005/8/layout/list1"/>
    <dgm:cxn modelId="{5C485372-035D-48ED-BF60-271E0BEACCF2}" type="presParOf" srcId="{9DF768B3-6815-40BA-81DE-B6CF3F440898}" destId="{B9632179-6F73-4030-AB85-F583717915D9}" srcOrd="12" destOrd="0" presId="urn:microsoft.com/office/officeart/2005/8/layout/list1"/>
    <dgm:cxn modelId="{B90F5C9C-74AF-4C0C-832F-9D5CCD088870}" type="presParOf" srcId="{B9632179-6F73-4030-AB85-F583717915D9}" destId="{7C3709B2-D3B6-4E37-ADE3-ED53C243E3FD}" srcOrd="0" destOrd="0" presId="urn:microsoft.com/office/officeart/2005/8/layout/list1"/>
    <dgm:cxn modelId="{8329B6E2-BA4D-484F-A016-EC0A44E56914}" type="presParOf" srcId="{B9632179-6F73-4030-AB85-F583717915D9}" destId="{11AB9B39-9C92-4CFD-B5E3-2D03FCDA5899}" srcOrd="1" destOrd="0" presId="urn:microsoft.com/office/officeart/2005/8/layout/list1"/>
    <dgm:cxn modelId="{22367A54-AE5B-404C-A688-310E90285753}" type="presParOf" srcId="{9DF768B3-6815-40BA-81DE-B6CF3F440898}" destId="{13F5ED76-BAA1-4F5F-B85E-0BD5489CC801}" srcOrd="13" destOrd="0" presId="urn:microsoft.com/office/officeart/2005/8/layout/list1"/>
    <dgm:cxn modelId="{CCD2DB34-8CB2-4A15-AB88-29F7114833D3}" type="presParOf" srcId="{9DF768B3-6815-40BA-81DE-B6CF3F440898}" destId="{8FDB7FC2-F6CE-4DDD-A8AE-930CE0B9B0B1}" srcOrd="14" destOrd="0" presId="urn:microsoft.com/office/officeart/2005/8/layout/list1"/>
    <dgm:cxn modelId="{9B6ED52E-26D8-4C78-B7A1-E6DE331A007B}" type="presParOf" srcId="{9DF768B3-6815-40BA-81DE-B6CF3F440898}" destId="{7ED45447-8AFE-4DB1-AEE2-76B96C767FDA}" srcOrd="15" destOrd="0" presId="urn:microsoft.com/office/officeart/2005/8/layout/list1"/>
    <dgm:cxn modelId="{8BD69D2B-F864-4A1D-AE8E-40AA8F8EF13D}" type="presParOf" srcId="{9DF768B3-6815-40BA-81DE-B6CF3F440898}" destId="{CFDC4705-8AA5-4145-98CB-9F4EAF5C0029}" srcOrd="16" destOrd="0" presId="urn:microsoft.com/office/officeart/2005/8/layout/list1"/>
    <dgm:cxn modelId="{F0CEC068-A6F1-4F6A-8553-127CE67ECF1B}" type="presParOf" srcId="{CFDC4705-8AA5-4145-98CB-9F4EAF5C0029}" destId="{D567A2BD-58ED-4B95-8358-1DD00F26A581}" srcOrd="0" destOrd="0" presId="urn:microsoft.com/office/officeart/2005/8/layout/list1"/>
    <dgm:cxn modelId="{6A5E7DC1-7B0B-42B3-BD7D-876A6DD4D0B5}" type="presParOf" srcId="{CFDC4705-8AA5-4145-98CB-9F4EAF5C0029}" destId="{5B7F1214-029E-44F8-BB5D-9ACE8FB03189}" srcOrd="1" destOrd="0" presId="urn:microsoft.com/office/officeart/2005/8/layout/list1"/>
    <dgm:cxn modelId="{B7FC667C-DD7B-489A-8F60-788FA916C1BC}" type="presParOf" srcId="{9DF768B3-6815-40BA-81DE-B6CF3F440898}" destId="{6D657E89-919C-4CBA-A20D-ADBA60CCEFF3}" srcOrd="17" destOrd="0" presId="urn:microsoft.com/office/officeart/2005/8/layout/list1"/>
    <dgm:cxn modelId="{222F6C4B-1618-4AA1-9CF3-0FA263D14DA9}" type="presParOf" srcId="{9DF768B3-6815-40BA-81DE-B6CF3F440898}" destId="{ADF68FD1-5D5A-4E6B-8C94-3376B3BA555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B3EFCE-60AB-47C8-BBD6-B40289BBB629}"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B86B0A8F-3A77-443A-ADBF-3CDF0F30A44C}">
      <dgm:prSet/>
      <dgm:spPr/>
      <dgm:t>
        <a:bodyPr/>
        <a:lstStyle/>
        <a:p>
          <a:r>
            <a:rPr lang="en-US"/>
            <a:t>Autoencoder</a:t>
          </a:r>
        </a:p>
      </dgm:t>
    </dgm:pt>
    <dgm:pt modelId="{2A871ADA-97FD-4211-8FD0-2EA6F05C4FFF}" type="parTrans" cxnId="{FD3978E3-AEE3-44ED-98DA-2F70FFB028E9}">
      <dgm:prSet/>
      <dgm:spPr/>
      <dgm:t>
        <a:bodyPr/>
        <a:lstStyle/>
        <a:p>
          <a:endParaRPr lang="en-US"/>
        </a:p>
      </dgm:t>
    </dgm:pt>
    <dgm:pt modelId="{C2D2AC23-F30D-483E-8374-AE3445C3FE08}" type="sibTrans" cxnId="{FD3978E3-AEE3-44ED-98DA-2F70FFB028E9}">
      <dgm:prSet/>
      <dgm:spPr/>
      <dgm:t>
        <a:bodyPr/>
        <a:lstStyle/>
        <a:p>
          <a:endParaRPr lang="en-US"/>
        </a:p>
      </dgm:t>
    </dgm:pt>
    <dgm:pt modelId="{34B7AD30-5211-405B-B041-A91E7F3D1564}">
      <dgm:prSet/>
      <dgm:spPr/>
      <dgm:t>
        <a:bodyPr/>
        <a:lstStyle/>
        <a:p>
          <a:r>
            <a:rPr lang="en-US"/>
            <a:t>RNN to LSTM</a:t>
          </a:r>
        </a:p>
      </dgm:t>
    </dgm:pt>
    <dgm:pt modelId="{02062FE2-EBD7-455C-BD42-6B219ECFB696}" type="parTrans" cxnId="{FAFEC306-FD9E-4231-90CC-CE89D58AB5C2}">
      <dgm:prSet/>
      <dgm:spPr/>
      <dgm:t>
        <a:bodyPr/>
        <a:lstStyle/>
        <a:p>
          <a:endParaRPr lang="en-US"/>
        </a:p>
      </dgm:t>
    </dgm:pt>
    <dgm:pt modelId="{A0364DD7-9B64-4010-A019-FF29B5D5BA4C}" type="sibTrans" cxnId="{FAFEC306-FD9E-4231-90CC-CE89D58AB5C2}">
      <dgm:prSet/>
      <dgm:spPr/>
      <dgm:t>
        <a:bodyPr/>
        <a:lstStyle/>
        <a:p>
          <a:endParaRPr lang="en-US"/>
        </a:p>
      </dgm:t>
    </dgm:pt>
    <dgm:pt modelId="{B1B49EDD-C4CD-4760-96D1-D915251CB866}">
      <dgm:prSet/>
      <dgm:spPr/>
      <dgm:t>
        <a:bodyPr/>
        <a:lstStyle/>
        <a:p>
          <a:r>
            <a:rPr lang="en-US"/>
            <a:t>One-Class SVM</a:t>
          </a:r>
        </a:p>
      </dgm:t>
    </dgm:pt>
    <dgm:pt modelId="{3F47BA71-95E9-4B94-BE00-861EBF40D4B9}" type="parTrans" cxnId="{8FA93821-11F6-403B-97E9-04943F4C7D9D}">
      <dgm:prSet/>
      <dgm:spPr/>
      <dgm:t>
        <a:bodyPr/>
        <a:lstStyle/>
        <a:p>
          <a:endParaRPr lang="en-US"/>
        </a:p>
      </dgm:t>
    </dgm:pt>
    <dgm:pt modelId="{9CA44601-7017-4189-89F0-F7B8DBDD03EE}" type="sibTrans" cxnId="{8FA93821-11F6-403B-97E9-04943F4C7D9D}">
      <dgm:prSet/>
      <dgm:spPr/>
      <dgm:t>
        <a:bodyPr/>
        <a:lstStyle/>
        <a:p>
          <a:endParaRPr lang="en-US"/>
        </a:p>
      </dgm:t>
    </dgm:pt>
    <dgm:pt modelId="{24ADA8D5-4101-4BEE-8F9F-2C39C3D8A3C6}" type="pres">
      <dgm:prSet presAssocID="{31B3EFCE-60AB-47C8-BBD6-B40289BBB629}" presName="hierChild1" presStyleCnt="0">
        <dgm:presLayoutVars>
          <dgm:chPref val="1"/>
          <dgm:dir/>
          <dgm:animOne val="branch"/>
          <dgm:animLvl val="lvl"/>
          <dgm:resizeHandles/>
        </dgm:presLayoutVars>
      </dgm:prSet>
      <dgm:spPr/>
    </dgm:pt>
    <dgm:pt modelId="{9A571104-A53E-40D1-ACC4-CC27956C9E45}" type="pres">
      <dgm:prSet presAssocID="{B86B0A8F-3A77-443A-ADBF-3CDF0F30A44C}" presName="hierRoot1" presStyleCnt="0"/>
      <dgm:spPr/>
    </dgm:pt>
    <dgm:pt modelId="{F3B917C7-B444-4B3A-81FD-D0B72AFA431F}" type="pres">
      <dgm:prSet presAssocID="{B86B0A8F-3A77-443A-ADBF-3CDF0F30A44C}" presName="composite" presStyleCnt="0"/>
      <dgm:spPr/>
    </dgm:pt>
    <dgm:pt modelId="{A4E3D2AA-F35A-4AE7-9A3E-B92929A1F259}" type="pres">
      <dgm:prSet presAssocID="{B86B0A8F-3A77-443A-ADBF-3CDF0F30A44C}" presName="background" presStyleLbl="node0" presStyleIdx="0" presStyleCnt="3"/>
      <dgm:spPr/>
    </dgm:pt>
    <dgm:pt modelId="{BB07A5FE-4ECB-49FA-AD2F-BD90BD08BBC0}" type="pres">
      <dgm:prSet presAssocID="{B86B0A8F-3A77-443A-ADBF-3CDF0F30A44C}" presName="text" presStyleLbl="fgAcc0" presStyleIdx="0" presStyleCnt="3">
        <dgm:presLayoutVars>
          <dgm:chPref val="3"/>
        </dgm:presLayoutVars>
      </dgm:prSet>
      <dgm:spPr/>
    </dgm:pt>
    <dgm:pt modelId="{3B5DB7C6-DAEE-44B5-80CF-0F365F8000A3}" type="pres">
      <dgm:prSet presAssocID="{B86B0A8F-3A77-443A-ADBF-3CDF0F30A44C}" presName="hierChild2" presStyleCnt="0"/>
      <dgm:spPr/>
    </dgm:pt>
    <dgm:pt modelId="{451C00DF-E7CF-43F3-813C-9AB83EE9F413}" type="pres">
      <dgm:prSet presAssocID="{34B7AD30-5211-405B-B041-A91E7F3D1564}" presName="hierRoot1" presStyleCnt="0"/>
      <dgm:spPr/>
    </dgm:pt>
    <dgm:pt modelId="{AA0AB046-1D0F-4914-8A6E-B42F20B16E82}" type="pres">
      <dgm:prSet presAssocID="{34B7AD30-5211-405B-B041-A91E7F3D1564}" presName="composite" presStyleCnt="0"/>
      <dgm:spPr/>
    </dgm:pt>
    <dgm:pt modelId="{66A45862-1CA0-467E-8ECF-7F454FFF6512}" type="pres">
      <dgm:prSet presAssocID="{34B7AD30-5211-405B-B041-A91E7F3D1564}" presName="background" presStyleLbl="node0" presStyleIdx="1" presStyleCnt="3"/>
      <dgm:spPr/>
    </dgm:pt>
    <dgm:pt modelId="{CB26F458-37B7-46AE-8277-C4433C8BF3D8}" type="pres">
      <dgm:prSet presAssocID="{34B7AD30-5211-405B-B041-A91E7F3D1564}" presName="text" presStyleLbl="fgAcc0" presStyleIdx="1" presStyleCnt="3">
        <dgm:presLayoutVars>
          <dgm:chPref val="3"/>
        </dgm:presLayoutVars>
      </dgm:prSet>
      <dgm:spPr/>
    </dgm:pt>
    <dgm:pt modelId="{8FF86E8F-C871-43C8-9FCF-0FE24401AC6E}" type="pres">
      <dgm:prSet presAssocID="{34B7AD30-5211-405B-B041-A91E7F3D1564}" presName="hierChild2" presStyleCnt="0"/>
      <dgm:spPr/>
    </dgm:pt>
    <dgm:pt modelId="{3314ED7C-CC5A-4199-A886-9025635576E9}" type="pres">
      <dgm:prSet presAssocID="{B1B49EDD-C4CD-4760-96D1-D915251CB866}" presName="hierRoot1" presStyleCnt="0"/>
      <dgm:spPr/>
    </dgm:pt>
    <dgm:pt modelId="{C4257332-65A5-41E0-82FC-6DAC7AEA3303}" type="pres">
      <dgm:prSet presAssocID="{B1B49EDD-C4CD-4760-96D1-D915251CB866}" presName="composite" presStyleCnt="0"/>
      <dgm:spPr/>
    </dgm:pt>
    <dgm:pt modelId="{3A5E8780-C27B-468E-9C0C-EBEFC9634E2A}" type="pres">
      <dgm:prSet presAssocID="{B1B49EDD-C4CD-4760-96D1-D915251CB866}" presName="background" presStyleLbl="node0" presStyleIdx="2" presStyleCnt="3"/>
      <dgm:spPr/>
    </dgm:pt>
    <dgm:pt modelId="{00B951C7-ADC7-4B52-9311-99D8C29F9A53}" type="pres">
      <dgm:prSet presAssocID="{B1B49EDD-C4CD-4760-96D1-D915251CB866}" presName="text" presStyleLbl="fgAcc0" presStyleIdx="2" presStyleCnt="3">
        <dgm:presLayoutVars>
          <dgm:chPref val="3"/>
        </dgm:presLayoutVars>
      </dgm:prSet>
      <dgm:spPr/>
    </dgm:pt>
    <dgm:pt modelId="{2E18D6DF-D6B8-44B8-8A72-9A675E4168E9}" type="pres">
      <dgm:prSet presAssocID="{B1B49EDD-C4CD-4760-96D1-D915251CB866}" presName="hierChild2" presStyleCnt="0"/>
      <dgm:spPr/>
    </dgm:pt>
  </dgm:ptLst>
  <dgm:cxnLst>
    <dgm:cxn modelId="{B5DEE901-A024-46A5-A759-AD56D60847D4}" type="presOf" srcId="{B86B0A8F-3A77-443A-ADBF-3CDF0F30A44C}" destId="{BB07A5FE-4ECB-49FA-AD2F-BD90BD08BBC0}" srcOrd="0" destOrd="0" presId="urn:microsoft.com/office/officeart/2005/8/layout/hierarchy1"/>
    <dgm:cxn modelId="{FAFEC306-FD9E-4231-90CC-CE89D58AB5C2}" srcId="{31B3EFCE-60AB-47C8-BBD6-B40289BBB629}" destId="{34B7AD30-5211-405B-B041-A91E7F3D1564}" srcOrd="1" destOrd="0" parTransId="{02062FE2-EBD7-455C-BD42-6B219ECFB696}" sibTransId="{A0364DD7-9B64-4010-A019-FF29B5D5BA4C}"/>
    <dgm:cxn modelId="{8FA93821-11F6-403B-97E9-04943F4C7D9D}" srcId="{31B3EFCE-60AB-47C8-BBD6-B40289BBB629}" destId="{B1B49EDD-C4CD-4760-96D1-D915251CB866}" srcOrd="2" destOrd="0" parTransId="{3F47BA71-95E9-4B94-BE00-861EBF40D4B9}" sibTransId="{9CA44601-7017-4189-89F0-F7B8DBDD03EE}"/>
    <dgm:cxn modelId="{FA215E33-E8E3-458D-9B17-C460851B5356}" type="presOf" srcId="{31B3EFCE-60AB-47C8-BBD6-B40289BBB629}" destId="{24ADA8D5-4101-4BEE-8F9F-2C39C3D8A3C6}" srcOrd="0" destOrd="0" presId="urn:microsoft.com/office/officeart/2005/8/layout/hierarchy1"/>
    <dgm:cxn modelId="{FD3978E3-AEE3-44ED-98DA-2F70FFB028E9}" srcId="{31B3EFCE-60AB-47C8-BBD6-B40289BBB629}" destId="{B86B0A8F-3A77-443A-ADBF-3CDF0F30A44C}" srcOrd="0" destOrd="0" parTransId="{2A871ADA-97FD-4211-8FD0-2EA6F05C4FFF}" sibTransId="{C2D2AC23-F30D-483E-8374-AE3445C3FE08}"/>
    <dgm:cxn modelId="{E87A0DF0-7DB6-47C5-87D2-DC91B9F64054}" type="presOf" srcId="{B1B49EDD-C4CD-4760-96D1-D915251CB866}" destId="{00B951C7-ADC7-4B52-9311-99D8C29F9A53}" srcOrd="0" destOrd="0" presId="urn:microsoft.com/office/officeart/2005/8/layout/hierarchy1"/>
    <dgm:cxn modelId="{52A561F2-F933-4920-8B25-3C48029CED0C}" type="presOf" srcId="{34B7AD30-5211-405B-B041-A91E7F3D1564}" destId="{CB26F458-37B7-46AE-8277-C4433C8BF3D8}" srcOrd="0" destOrd="0" presId="urn:microsoft.com/office/officeart/2005/8/layout/hierarchy1"/>
    <dgm:cxn modelId="{0B8AE2FD-AF69-4A1D-8C8E-799A10C05776}" type="presParOf" srcId="{24ADA8D5-4101-4BEE-8F9F-2C39C3D8A3C6}" destId="{9A571104-A53E-40D1-ACC4-CC27956C9E45}" srcOrd="0" destOrd="0" presId="urn:microsoft.com/office/officeart/2005/8/layout/hierarchy1"/>
    <dgm:cxn modelId="{C8831200-9D86-4C98-BBAE-D968C8FCFA47}" type="presParOf" srcId="{9A571104-A53E-40D1-ACC4-CC27956C9E45}" destId="{F3B917C7-B444-4B3A-81FD-D0B72AFA431F}" srcOrd="0" destOrd="0" presId="urn:microsoft.com/office/officeart/2005/8/layout/hierarchy1"/>
    <dgm:cxn modelId="{FC44AECC-C6A2-4DCA-A697-039A3558FEF8}" type="presParOf" srcId="{F3B917C7-B444-4B3A-81FD-D0B72AFA431F}" destId="{A4E3D2AA-F35A-4AE7-9A3E-B92929A1F259}" srcOrd="0" destOrd="0" presId="urn:microsoft.com/office/officeart/2005/8/layout/hierarchy1"/>
    <dgm:cxn modelId="{B33BF68C-2028-4C1B-950A-69FABCB65414}" type="presParOf" srcId="{F3B917C7-B444-4B3A-81FD-D0B72AFA431F}" destId="{BB07A5FE-4ECB-49FA-AD2F-BD90BD08BBC0}" srcOrd="1" destOrd="0" presId="urn:microsoft.com/office/officeart/2005/8/layout/hierarchy1"/>
    <dgm:cxn modelId="{CCDB96C2-B933-409C-81C6-A8BE377ED82F}" type="presParOf" srcId="{9A571104-A53E-40D1-ACC4-CC27956C9E45}" destId="{3B5DB7C6-DAEE-44B5-80CF-0F365F8000A3}" srcOrd="1" destOrd="0" presId="urn:microsoft.com/office/officeart/2005/8/layout/hierarchy1"/>
    <dgm:cxn modelId="{926FC114-B271-4F9F-BFBC-BE79BD1724C0}" type="presParOf" srcId="{24ADA8D5-4101-4BEE-8F9F-2C39C3D8A3C6}" destId="{451C00DF-E7CF-43F3-813C-9AB83EE9F413}" srcOrd="1" destOrd="0" presId="urn:microsoft.com/office/officeart/2005/8/layout/hierarchy1"/>
    <dgm:cxn modelId="{0A07A336-072A-42DD-A6D7-B0111CB47EE8}" type="presParOf" srcId="{451C00DF-E7CF-43F3-813C-9AB83EE9F413}" destId="{AA0AB046-1D0F-4914-8A6E-B42F20B16E82}" srcOrd="0" destOrd="0" presId="urn:microsoft.com/office/officeart/2005/8/layout/hierarchy1"/>
    <dgm:cxn modelId="{3528746A-5089-473C-A525-5443899D1468}" type="presParOf" srcId="{AA0AB046-1D0F-4914-8A6E-B42F20B16E82}" destId="{66A45862-1CA0-467E-8ECF-7F454FFF6512}" srcOrd="0" destOrd="0" presId="urn:microsoft.com/office/officeart/2005/8/layout/hierarchy1"/>
    <dgm:cxn modelId="{F1C7055A-E42A-48B2-8E53-93B4DFEAE911}" type="presParOf" srcId="{AA0AB046-1D0F-4914-8A6E-B42F20B16E82}" destId="{CB26F458-37B7-46AE-8277-C4433C8BF3D8}" srcOrd="1" destOrd="0" presId="urn:microsoft.com/office/officeart/2005/8/layout/hierarchy1"/>
    <dgm:cxn modelId="{62DA1B8E-B97F-4E3C-9EE6-EB30F724963C}" type="presParOf" srcId="{451C00DF-E7CF-43F3-813C-9AB83EE9F413}" destId="{8FF86E8F-C871-43C8-9FCF-0FE24401AC6E}" srcOrd="1" destOrd="0" presId="urn:microsoft.com/office/officeart/2005/8/layout/hierarchy1"/>
    <dgm:cxn modelId="{39ACA2D4-F540-415E-A28E-965F15ED9C40}" type="presParOf" srcId="{24ADA8D5-4101-4BEE-8F9F-2C39C3D8A3C6}" destId="{3314ED7C-CC5A-4199-A886-9025635576E9}" srcOrd="2" destOrd="0" presId="urn:microsoft.com/office/officeart/2005/8/layout/hierarchy1"/>
    <dgm:cxn modelId="{33098A11-A2A6-40A7-9E05-46CA9F6C7DC4}" type="presParOf" srcId="{3314ED7C-CC5A-4199-A886-9025635576E9}" destId="{C4257332-65A5-41E0-82FC-6DAC7AEA3303}" srcOrd="0" destOrd="0" presId="urn:microsoft.com/office/officeart/2005/8/layout/hierarchy1"/>
    <dgm:cxn modelId="{6DF863FF-DADA-4C68-A6A8-C9D789F5C58D}" type="presParOf" srcId="{C4257332-65A5-41E0-82FC-6DAC7AEA3303}" destId="{3A5E8780-C27B-468E-9C0C-EBEFC9634E2A}" srcOrd="0" destOrd="0" presId="urn:microsoft.com/office/officeart/2005/8/layout/hierarchy1"/>
    <dgm:cxn modelId="{292B70D1-2C48-4FA9-9291-86DCA40CCA93}" type="presParOf" srcId="{C4257332-65A5-41E0-82FC-6DAC7AEA3303}" destId="{00B951C7-ADC7-4B52-9311-99D8C29F9A53}" srcOrd="1" destOrd="0" presId="urn:microsoft.com/office/officeart/2005/8/layout/hierarchy1"/>
    <dgm:cxn modelId="{C29B39DF-98DD-4584-A323-3427F31D81E9}" type="presParOf" srcId="{3314ED7C-CC5A-4199-A886-9025635576E9}" destId="{2E18D6DF-D6B8-44B8-8A72-9A675E4168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5C915-BC8B-49C4-9DCB-D3EADB8C443B}" type="doc">
      <dgm:prSet loTypeId="urn:microsoft.com/office/officeart/2005/8/layout/default" loCatId="list" qsTypeId="urn:microsoft.com/office/officeart/2005/8/quickstyle/simple2" qsCatId="simple" csTypeId="urn:microsoft.com/office/officeart/2005/8/colors/accent0_3" csCatId="mainScheme"/>
      <dgm:spPr/>
      <dgm:t>
        <a:bodyPr/>
        <a:lstStyle/>
        <a:p>
          <a:endParaRPr lang="en-US"/>
        </a:p>
      </dgm:t>
    </dgm:pt>
    <dgm:pt modelId="{9A5973B1-4436-4530-A2C0-F70EC3B6462F}">
      <dgm:prSet/>
      <dgm:spPr/>
      <dgm:t>
        <a:bodyPr/>
        <a:lstStyle/>
        <a:p>
          <a:r>
            <a:rPr lang="en-US"/>
            <a:t>It contains more than 80 statistical features in CSV file format such as Protocol, Duration, Number of bytes, Number of packets, etc. </a:t>
          </a:r>
        </a:p>
      </dgm:t>
    </dgm:pt>
    <dgm:pt modelId="{CD0CF394-CFC5-47B4-89F4-1D4CA7CCE66C}" type="parTrans" cxnId="{5C3DB7C0-523C-472E-AF03-BF76DB06B5C9}">
      <dgm:prSet/>
      <dgm:spPr/>
      <dgm:t>
        <a:bodyPr/>
        <a:lstStyle/>
        <a:p>
          <a:endParaRPr lang="en-US"/>
        </a:p>
      </dgm:t>
    </dgm:pt>
    <dgm:pt modelId="{E9B17FC5-299A-4650-898A-EDE8420A29E6}" type="sibTrans" cxnId="{5C3DB7C0-523C-472E-AF03-BF76DB06B5C9}">
      <dgm:prSet/>
      <dgm:spPr/>
      <dgm:t>
        <a:bodyPr/>
        <a:lstStyle/>
        <a:p>
          <a:endParaRPr lang="en-US"/>
        </a:p>
      </dgm:t>
    </dgm:pt>
    <dgm:pt modelId="{FA5B5374-649C-48BB-B561-83600C424712}">
      <dgm:prSet/>
      <dgm:spPr/>
      <dgm:t>
        <a:bodyPr/>
        <a:lstStyle/>
        <a:p>
          <a:r>
            <a:rPr lang="en-US"/>
            <a:t>The total number of dataset instances are 343,939 for normal and attack traffic, where the normal data brings a total of 68,424, and attack traffic contains 275,515 instances</a:t>
          </a:r>
        </a:p>
      </dgm:t>
    </dgm:pt>
    <dgm:pt modelId="{4AA750FF-B663-4EC8-A96F-6415F2ACB10A}" type="parTrans" cxnId="{589D922C-A2BE-4C49-BD35-165F99D5B62D}">
      <dgm:prSet/>
      <dgm:spPr/>
      <dgm:t>
        <a:bodyPr/>
        <a:lstStyle/>
        <a:p>
          <a:endParaRPr lang="en-US"/>
        </a:p>
      </dgm:t>
    </dgm:pt>
    <dgm:pt modelId="{F414AACC-9F57-45D8-9DBD-02530D415627}" type="sibTrans" cxnId="{589D922C-A2BE-4C49-BD35-165F99D5B62D}">
      <dgm:prSet/>
      <dgm:spPr/>
      <dgm:t>
        <a:bodyPr/>
        <a:lstStyle/>
        <a:p>
          <a:endParaRPr lang="en-US"/>
        </a:p>
      </dgm:t>
    </dgm:pt>
    <dgm:pt modelId="{3598D079-E5F4-4E5C-B7C4-8495AF9B5F5B}">
      <dgm:prSet/>
      <dgm:spPr/>
      <dgm:t>
        <a:bodyPr/>
        <a:lstStyle/>
        <a:p>
          <a:r>
            <a:rPr lang="en-US"/>
            <a:t>The dataset contains tvarious attack scenarios and attack classes such as DoS, DDoS, Web attacks, Password-Guessing, Botnet, Exploitation, and Probe attacks. </a:t>
          </a:r>
        </a:p>
      </dgm:t>
    </dgm:pt>
    <dgm:pt modelId="{E5680655-DA8B-4139-AB6B-85F595E4C992}" type="parTrans" cxnId="{5A9BDEEB-A688-4F28-A13F-B2413086422D}">
      <dgm:prSet/>
      <dgm:spPr/>
      <dgm:t>
        <a:bodyPr/>
        <a:lstStyle/>
        <a:p>
          <a:endParaRPr lang="en-US"/>
        </a:p>
      </dgm:t>
    </dgm:pt>
    <dgm:pt modelId="{739945F0-C0F8-4AB3-A162-AEA51EE78F30}" type="sibTrans" cxnId="{5A9BDEEB-A688-4F28-A13F-B2413086422D}">
      <dgm:prSet/>
      <dgm:spPr/>
      <dgm:t>
        <a:bodyPr/>
        <a:lstStyle/>
        <a:p>
          <a:endParaRPr lang="en-US"/>
        </a:p>
      </dgm:t>
    </dgm:pt>
    <dgm:pt modelId="{BB1F68B8-2DE0-451C-9BB4-7DED9C840787}">
      <dgm:prSet/>
      <dgm:spPr/>
      <dgm:t>
        <a:bodyPr/>
        <a:lstStyle/>
        <a:p>
          <a:r>
            <a:rPr lang="en-US"/>
            <a:t>InSDN includes various popular application services such as HTTPS, HTTP, DNS, Email, FTP, SSH. </a:t>
          </a:r>
        </a:p>
      </dgm:t>
    </dgm:pt>
    <dgm:pt modelId="{DE6E0080-3B8C-46CE-B334-E2F1C52C2E3F}" type="parTrans" cxnId="{156E6FD3-B59E-47B0-8988-D5DFF4F50FFE}">
      <dgm:prSet/>
      <dgm:spPr/>
      <dgm:t>
        <a:bodyPr/>
        <a:lstStyle/>
        <a:p>
          <a:endParaRPr lang="en-US"/>
        </a:p>
      </dgm:t>
    </dgm:pt>
    <dgm:pt modelId="{E432B91A-DF88-4255-9365-60D8B2D4F20C}" type="sibTrans" cxnId="{156E6FD3-B59E-47B0-8988-D5DFF4F50FFE}">
      <dgm:prSet/>
      <dgm:spPr/>
      <dgm:t>
        <a:bodyPr/>
        <a:lstStyle/>
        <a:p>
          <a:endParaRPr lang="en-US"/>
        </a:p>
      </dgm:t>
    </dgm:pt>
    <dgm:pt modelId="{B4A1E904-2CC7-4320-A4F3-1ED58EBB571B}">
      <dgm:prSet/>
      <dgm:spPr/>
      <dgm:t>
        <a:bodyPr/>
        <a:lstStyle/>
        <a:p>
          <a:r>
            <a:rPr lang="en-US"/>
            <a:t>The source of attacks in the dataset comes from internal and external network to mimic the real attack scenarios. </a:t>
          </a:r>
        </a:p>
      </dgm:t>
    </dgm:pt>
    <dgm:pt modelId="{45B0E640-4C3D-4251-9FA2-C77DB876AF69}" type="parTrans" cxnId="{3C967065-3B8E-42EC-850F-76C99F284763}">
      <dgm:prSet/>
      <dgm:spPr/>
      <dgm:t>
        <a:bodyPr/>
        <a:lstStyle/>
        <a:p>
          <a:endParaRPr lang="en-US"/>
        </a:p>
      </dgm:t>
    </dgm:pt>
    <dgm:pt modelId="{50E0A918-004A-4627-9E09-D78218272312}" type="sibTrans" cxnId="{3C967065-3B8E-42EC-850F-76C99F284763}">
      <dgm:prSet/>
      <dgm:spPr/>
      <dgm:t>
        <a:bodyPr/>
        <a:lstStyle/>
        <a:p>
          <a:endParaRPr lang="en-US"/>
        </a:p>
      </dgm:t>
    </dgm:pt>
    <dgm:pt modelId="{C47EDD36-25DB-4EE4-B512-A49162B99BE4}" type="pres">
      <dgm:prSet presAssocID="{6D95C915-BC8B-49C4-9DCB-D3EADB8C443B}" presName="diagram" presStyleCnt="0">
        <dgm:presLayoutVars>
          <dgm:dir/>
          <dgm:resizeHandles val="exact"/>
        </dgm:presLayoutVars>
      </dgm:prSet>
      <dgm:spPr/>
    </dgm:pt>
    <dgm:pt modelId="{B8D2A6DE-2602-4CC4-9EB1-AE00F144CEA5}" type="pres">
      <dgm:prSet presAssocID="{9A5973B1-4436-4530-A2C0-F70EC3B6462F}" presName="node" presStyleLbl="node1" presStyleIdx="0" presStyleCnt="5">
        <dgm:presLayoutVars>
          <dgm:bulletEnabled val="1"/>
        </dgm:presLayoutVars>
      </dgm:prSet>
      <dgm:spPr/>
    </dgm:pt>
    <dgm:pt modelId="{F68A0931-5062-4758-86CA-A1FBB8309CC5}" type="pres">
      <dgm:prSet presAssocID="{E9B17FC5-299A-4650-898A-EDE8420A29E6}" presName="sibTrans" presStyleCnt="0"/>
      <dgm:spPr/>
    </dgm:pt>
    <dgm:pt modelId="{61E7D2F5-BD35-4175-9864-80E4DABF6A20}" type="pres">
      <dgm:prSet presAssocID="{FA5B5374-649C-48BB-B561-83600C424712}" presName="node" presStyleLbl="node1" presStyleIdx="1" presStyleCnt="5">
        <dgm:presLayoutVars>
          <dgm:bulletEnabled val="1"/>
        </dgm:presLayoutVars>
      </dgm:prSet>
      <dgm:spPr/>
    </dgm:pt>
    <dgm:pt modelId="{6D51D1B1-C5E1-4E95-B596-66BB5401CCD2}" type="pres">
      <dgm:prSet presAssocID="{F414AACC-9F57-45D8-9DBD-02530D415627}" presName="sibTrans" presStyleCnt="0"/>
      <dgm:spPr/>
    </dgm:pt>
    <dgm:pt modelId="{76BFC690-3261-41C8-8738-3382C4089107}" type="pres">
      <dgm:prSet presAssocID="{3598D079-E5F4-4E5C-B7C4-8495AF9B5F5B}" presName="node" presStyleLbl="node1" presStyleIdx="2" presStyleCnt="5">
        <dgm:presLayoutVars>
          <dgm:bulletEnabled val="1"/>
        </dgm:presLayoutVars>
      </dgm:prSet>
      <dgm:spPr/>
    </dgm:pt>
    <dgm:pt modelId="{A38071DD-6632-4B5E-AF07-AECD86B8E851}" type="pres">
      <dgm:prSet presAssocID="{739945F0-C0F8-4AB3-A162-AEA51EE78F30}" presName="sibTrans" presStyleCnt="0"/>
      <dgm:spPr/>
    </dgm:pt>
    <dgm:pt modelId="{3A7ADEF3-E7EE-4592-B7FE-A1E6B5205887}" type="pres">
      <dgm:prSet presAssocID="{BB1F68B8-2DE0-451C-9BB4-7DED9C840787}" presName="node" presStyleLbl="node1" presStyleIdx="3" presStyleCnt="5">
        <dgm:presLayoutVars>
          <dgm:bulletEnabled val="1"/>
        </dgm:presLayoutVars>
      </dgm:prSet>
      <dgm:spPr/>
    </dgm:pt>
    <dgm:pt modelId="{16FAF8DF-86EE-4A4E-9D07-10536952BABA}" type="pres">
      <dgm:prSet presAssocID="{E432B91A-DF88-4255-9365-60D8B2D4F20C}" presName="sibTrans" presStyleCnt="0"/>
      <dgm:spPr/>
    </dgm:pt>
    <dgm:pt modelId="{8CFF042C-77AF-43FA-9924-2C29545051F7}" type="pres">
      <dgm:prSet presAssocID="{B4A1E904-2CC7-4320-A4F3-1ED58EBB571B}" presName="node" presStyleLbl="node1" presStyleIdx="4" presStyleCnt="5">
        <dgm:presLayoutVars>
          <dgm:bulletEnabled val="1"/>
        </dgm:presLayoutVars>
      </dgm:prSet>
      <dgm:spPr/>
    </dgm:pt>
  </dgm:ptLst>
  <dgm:cxnLst>
    <dgm:cxn modelId="{589D922C-A2BE-4C49-BD35-165F99D5B62D}" srcId="{6D95C915-BC8B-49C4-9DCB-D3EADB8C443B}" destId="{FA5B5374-649C-48BB-B561-83600C424712}" srcOrd="1" destOrd="0" parTransId="{4AA750FF-B663-4EC8-A96F-6415F2ACB10A}" sibTransId="{F414AACC-9F57-45D8-9DBD-02530D415627}"/>
    <dgm:cxn modelId="{B87FDD64-BBE7-422F-BDE6-45A926E77A35}" type="presOf" srcId="{FA5B5374-649C-48BB-B561-83600C424712}" destId="{61E7D2F5-BD35-4175-9864-80E4DABF6A20}" srcOrd="0" destOrd="0" presId="urn:microsoft.com/office/officeart/2005/8/layout/default"/>
    <dgm:cxn modelId="{3C967065-3B8E-42EC-850F-76C99F284763}" srcId="{6D95C915-BC8B-49C4-9DCB-D3EADB8C443B}" destId="{B4A1E904-2CC7-4320-A4F3-1ED58EBB571B}" srcOrd="4" destOrd="0" parTransId="{45B0E640-4C3D-4251-9FA2-C77DB876AF69}" sibTransId="{50E0A918-004A-4627-9E09-D78218272312}"/>
    <dgm:cxn modelId="{A17EF667-71CA-41C1-A10D-149DF91B5C6C}" type="presOf" srcId="{BB1F68B8-2DE0-451C-9BB4-7DED9C840787}" destId="{3A7ADEF3-E7EE-4592-B7FE-A1E6B5205887}" srcOrd="0" destOrd="0" presId="urn:microsoft.com/office/officeart/2005/8/layout/default"/>
    <dgm:cxn modelId="{7FDEB77F-671E-4E30-B3AE-04C7D0052CCE}" type="presOf" srcId="{9A5973B1-4436-4530-A2C0-F70EC3B6462F}" destId="{B8D2A6DE-2602-4CC4-9EB1-AE00F144CEA5}" srcOrd="0" destOrd="0" presId="urn:microsoft.com/office/officeart/2005/8/layout/default"/>
    <dgm:cxn modelId="{8D017A85-AC50-49FE-969C-952BFF962FC0}" type="presOf" srcId="{6D95C915-BC8B-49C4-9DCB-D3EADB8C443B}" destId="{C47EDD36-25DB-4EE4-B512-A49162B99BE4}" srcOrd="0" destOrd="0" presId="urn:microsoft.com/office/officeart/2005/8/layout/default"/>
    <dgm:cxn modelId="{56303597-3066-4698-987A-F03C0FBD2558}" type="presOf" srcId="{3598D079-E5F4-4E5C-B7C4-8495AF9B5F5B}" destId="{76BFC690-3261-41C8-8738-3382C4089107}" srcOrd="0" destOrd="0" presId="urn:microsoft.com/office/officeart/2005/8/layout/default"/>
    <dgm:cxn modelId="{ED50D0B2-4DE3-4D90-9380-810C93F98405}" type="presOf" srcId="{B4A1E904-2CC7-4320-A4F3-1ED58EBB571B}" destId="{8CFF042C-77AF-43FA-9924-2C29545051F7}" srcOrd="0" destOrd="0" presId="urn:microsoft.com/office/officeart/2005/8/layout/default"/>
    <dgm:cxn modelId="{5C3DB7C0-523C-472E-AF03-BF76DB06B5C9}" srcId="{6D95C915-BC8B-49C4-9DCB-D3EADB8C443B}" destId="{9A5973B1-4436-4530-A2C0-F70EC3B6462F}" srcOrd="0" destOrd="0" parTransId="{CD0CF394-CFC5-47B4-89F4-1D4CA7CCE66C}" sibTransId="{E9B17FC5-299A-4650-898A-EDE8420A29E6}"/>
    <dgm:cxn modelId="{156E6FD3-B59E-47B0-8988-D5DFF4F50FFE}" srcId="{6D95C915-BC8B-49C4-9DCB-D3EADB8C443B}" destId="{BB1F68B8-2DE0-451C-9BB4-7DED9C840787}" srcOrd="3" destOrd="0" parTransId="{DE6E0080-3B8C-46CE-B334-E2F1C52C2E3F}" sibTransId="{E432B91A-DF88-4255-9365-60D8B2D4F20C}"/>
    <dgm:cxn modelId="{5A9BDEEB-A688-4F28-A13F-B2413086422D}" srcId="{6D95C915-BC8B-49C4-9DCB-D3EADB8C443B}" destId="{3598D079-E5F4-4E5C-B7C4-8495AF9B5F5B}" srcOrd="2" destOrd="0" parTransId="{E5680655-DA8B-4139-AB6B-85F595E4C992}" sibTransId="{739945F0-C0F8-4AB3-A162-AEA51EE78F30}"/>
    <dgm:cxn modelId="{E0971411-A937-43CF-AC39-8CBF2D1A824B}" type="presParOf" srcId="{C47EDD36-25DB-4EE4-B512-A49162B99BE4}" destId="{B8D2A6DE-2602-4CC4-9EB1-AE00F144CEA5}" srcOrd="0" destOrd="0" presId="urn:microsoft.com/office/officeart/2005/8/layout/default"/>
    <dgm:cxn modelId="{A42F707D-5036-4861-80E9-F23153C321C8}" type="presParOf" srcId="{C47EDD36-25DB-4EE4-B512-A49162B99BE4}" destId="{F68A0931-5062-4758-86CA-A1FBB8309CC5}" srcOrd="1" destOrd="0" presId="urn:microsoft.com/office/officeart/2005/8/layout/default"/>
    <dgm:cxn modelId="{28BC7214-2BED-4B37-8C18-80FDFDB3E126}" type="presParOf" srcId="{C47EDD36-25DB-4EE4-B512-A49162B99BE4}" destId="{61E7D2F5-BD35-4175-9864-80E4DABF6A20}" srcOrd="2" destOrd="0" presId="urn:microsoft.com/office/officeart/2005/8/layout/default"/>
    <dgm:cxn modelId="{065905FF-805F-4C32-8391-5D10E1696F41}" type="presParOf" srcId="{C47EDD36-25DB-4EE4-B512-A49162B99BE4}" destId="{6D51D1B1-C5E1-4E95-B596-66BB5401CCD2}" srcOrd="3" destOrd="0" presId="urn:microsoft.com/office/officeart/2005/8/layout/default"/>
    <dgm:cxn modelId="{3E515D44-946F-4F66-ACF4-36991E5893F0}" type="presParOf" srcId="{C47EDD36-25DB-4EE4-B512-A49162B99BE4}" destId="{76BFC690-3261-41C8-8738-3382C4089107}" srcOrd="4" destOrd="0" presId="urn:microsoft.com/office/officeart/2005/8/layout/default"/>
    <dgm:cxn modelId="{0B381392-EFE2-4951-A0C7-AD0B1C077D69}" type="presParOf" srcId="{C47EDD36-25DB-4EE4-B512-A49162B99BE4}" destId="{A38071DD-6632-4B5E-AF07-AECD86B8E851}" srcOrd="5" destOrd="0" presId="urn:microsoft.com/office/officeart/2005/8/layout/default"/>
    <dgm:cxn modelId="{CE63A746-61E4-44CC-A549-393441D40E3F}" type="presParOf" srcId="{C47EDD36-25DB-4EE4-B512-A49162B99BE4}" destId="{3A7ADEF3-E7EE-4592-B7FE-A1E6B5205887}" srcOrd="6" destOrd="0" presId="urn:microsoft.com/office/officeart/2005/8/layout/default"/>
    <dgm:cxn modelId="{3D4751BD-C59F-4BB7-9221-85007C126B0E}" type="presParOf" srcId="{C47EDD36-25DB-4EE4-B512-A49162B99BE4}" destId="{16FAF8DF-86EE-4A4E-9D07-10536952BABA}" srcOrd="7" destOrd="0" presId="urn:microsoft.com/office/officeart/2005/8/layout/default"/>
    <dgm:cxn modelId="{58077895-8D11-4383-9CD2-B74993EC44AB}" type="presParOf" srcId="{C47EDD36-25DB-4EE4-B512-A49162B99BE4}" destId="{8CFF042C-77AF-43FA-9924-2C29545051F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4D947B-C875-4603-B76E-164DAF6437E1}"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3B2721B2-C3CA-403B-B37E-88D30895D956}">
      <dgm:prSet/>
      <dgm:spPr/>
      <dgm:t>
        <a:bodyPr/>
        <a:lstStyle/>
        <a:p>
          <a:r>
            <a:rPr lang="en-US"/>
            <a:t>Removal certain useless data features and to avoid the overfitting problem ,the final datasets consists of 77 features.</a:t>
          </a:r>
        </a:p>
      </dgm:t>
    </dgm:pt>
    <dgm:pt modelId="{604AA16D-8701-4477-8CD6-10C44CD26FED}" type="parTrans" cxnId="{1456F49C-B6F1-487C-9A6B-29049873CD8D}">
      <dgm:prSet/>
      <dgm:spPr/>
      <dgm:t>
        <a:bodyPr/>
        <a:lstStyle/>
        <a:p>
          <a:endParaRPr lang="en-US"/>
        </a:p>
      </dgm:t>
    </dgm:pt>
    <dgm:pt modelId="{C05AF3D9-3069-4780-9936-FEF13D574F2F}" type="sibTrans" cxnId="{1456F49C-B6F1-487C-9A6B-29049873CD8D}">
      <dgm:prSet phldrT="01"/>
      <dgm:spPr/>
      <dgm:t>
        <a:bodyPr/>
        <a:lstStyle/>
        <a:p>
          <a:r>
            <a:rPr lang="en-US"/>
            <a:t>01</a:t>
          </a:r>
        </a:p>
      </dgm:t>
    </dgm:pt>
    <dgm:pt modelId="{82FC6319-7ADB-4C14-AC42-2EEE5B24958B}">
      <dgm:prSet/>
      <dgm:spPr/>
      <dgm:t>
        <a:bodyPr/>
        <a:lstStyle/>
        <a:p>
          <a:r>
            <a:rPr lang="en-US"/>
            <a:t>Standardize </a:t>
          </a:r>
          <a:r>
            <a:rPr lang="en-US">
              <a:latin typeface="Sitka Banner"/>
            </a:rPr>
            <a:t>the values as the features span accross different ranges</a:t>
          </a:r>
          <a:endParaRPr lang="en-US"/>
        </a:p>
      </dgm:t>
    </dgm:pt>
    <dgm:pt modelId="{6E081867-FE4B-4761-ACB1-9EC7563AB6A6}" type="parTrans" cxnId="{66663898-D7CC-4468-9614-6932289B9274}">
      <dgm:prSet/>
      <dgm:spPr/>
      <dgm:t>
        <a:bodyPr/>
        <a:lstStyle/>
        <a:p>
          <a:endParaRPr lang="en-US"/>
        </a:p>
      </dgm:t>
    </dgm:pt>
    <dgm:pt modelId="{6548F804-E634-40AB-B700-BB59544409D2}" type="sibTrans" cxnId="{66663898-D7CC-4468-9614-6932289B9274}">
      <dgm:prSet phldrT="02"/>
      <dgm:spPr/>
      <dgm:t>
        <a:bodyPr/>
        <a:lstStyle/>
        <a:p>
          <a:r>
            <a:rPr lang="en-US"/>
            <a:t>02</a:t>
          </a:r>
        </a:p>
      </dgm:t>
    </dgm:pt>
    <dgm:pt modelId="{1BC04F39-A321-4EA3-8012-6DB57F4258CC}">
      <dgm:prSet phldr="0"/>
      <dgm:spPr/>
      <dgm:t>
        <a:bodyPr/>
        <a:lstStyle/>
        <a:p>
          <a:r>
            <a:rPr lang="en-US">
              <a:latin typeface="Sitka Banner"/>
            </a:rPr>
            <a:t>Convert labelled string to numerical value using one-hot encoding to 0 and 1.</a:t>
          </a:r>
        </a:p>
      </dgm:t>
    </dgm:pt>
    <dgm:pt modelId="{E8566F07-89D5-40EC-B18C-74FA3E9FE21E}" type="parTrans" cxnId="{2B4DD2EF-1E64-4812-B1B8-5CCC9018846C}">
      <dgm:prSet/>
      <dgm:spPr/>
    </dgm:pt>
    <dgm:pt modelId="{EC481F7A-7553-43EA-9AF0-DF7CA5696AC1}" type="sibTrans" cxnId="{2B4DD2EF-1E64-4812-B1B8-5CCC9018846C}">
      <dgm:prSet phldrT="03"/>
      <dgm:spPr/>
      <dgm:t>
        <a:bodyPr/>
        <a:lstStyle/>
        <a:p>
          <a:r>
            <a:rPr lang="en-US"/>
            <a:t>03</a:t>
          </a:r>
        </a:p>
      </dgm:t>
    </dgm:pt>
    <dgm:pt modelId="{16A8F837-25DB-4CEA-AEF1-B029E1D77766}" type="pres">
      <dgm:prSet presAssocID="{724D947B-C875-4603-B76E-164DAF6437E1}" presName="Name0" presStyleCnt="0">
        <dgm:presLayoutVars>
          <dgm:animLvl val="lvl"/>
          <dgm:resizeHandles val="exact"/>
        </dgm:presLayoutVars>
      </dgm:prSet>
      <dgm:spPr/>
    </dgm:pt>
    <dgm:pt modelId="{1F724F51-1781-483C-85BA-D7029D4303AD}" type="pres">
      <dgm:prSet presAssocID="{3B2721B2-C3CA-403B-B37E-88D30895D956}" presName="compositeNode" presStyleCnt="0">
        <dgm:presLayoutVars>
          <dgm:bulletEnabled val="1"/>
        </dgm:presLayoutVars>
      </dgm:prSet>
      <dgm:spPr/>
    </dgm:pt>
    <dgm:pt modelId="{6BD385F7-3962-42FC-A5D0-8E1009B1D60D}" type="pres">
      <dgm:prSet presAssocID="{3B2721B2-C3CA-403B-B37E-88D30895D956}" presName="bgRect" presStyleLbl="alignNode1" presStyleIdx="0" presStyleCnt="3"/>
      <dgm:spPr/>
    </dgm:pt>
    <dgm:pt modelId="{69684E8D-BAF5-4FC9-8942-53C33E49A073}" type="pres">
      <dgm:prSet presAssocID="{C05AF3D9-3069-4780-9936-FEF13D574F2F}" presName="sibTransNodeRect" presStyleLbl="alignNode1" presStyleIdx="0" presStyleCnt="3">
        <dgm:presLayoutVars>
          <dgm:chMax val="0"/>
          <dgm:bulletEnabled val="1"/>
        </dgm:presLayoutVars>
      </dgm:prSet>
      <dgm:spPr/>
    </dgm:pt>
    <dgm:pt modelId="{ED23769B-ECE0-4867-B239-30DCBC1EC1B2}" type="pres">
      <dgm:prSet presAssocID="{3B2721B2-C3CA-403B-B37E-88D30895D956}" presName="nodeRect" presStyleLbl="alignNode1" presStyleIdx="0" presStyleCnt="3">
        <dgm:presLayoutVars>
          <dgm:bulletEnabled val="1"/>
        </dgm:presLayoutVars>
      </dgm:prSet>
      <dgm:spPr/>
    </dgm:pt>
    <dgm:pt modelId="{FFBB9F62-707E-4451-B602-0DF06871CADD}" type="pres">
      <dgm:prSet presAssocID="{C05AF3D9-3069-4780-9936-FEF13D574F2F}" presName="sibTrans" presStyleCnt="0"/>
      <dgm:spPr/>
    </dgm:pt>
    <dgm:pt modelId="{8546DFBB-E66B-4C45-84BA-44150770C88F}" type="pres">
      <dgm:prSet presAssocID="{82FC6319-7ADB-4C14-AC42-2EEE5B24958B}" presName="compositeNode" presStyleCnt="0">
        <dgm:presLayoutVars>
          <dgm:bulletEnabled val="1"/>
        </dgm:presLayoutVars>
      </dgm:prSet>
      <dgm:spPr/>
    </dgm:pt>
    <dgm:pt modelId="{C76A4826-619F-467F-9494-850F28E68751}" type="pres">
      <dgm:prSet presAssocID="{82FC6319-7ADB-4C14-AC42-2EEE5B24958B}" presName="bgRect" presStyleLbl="alignNode1" presStyleIdx="1" presStyleCnt="3"/>
      <dgm:spPr/>
    </dgm:pt>
    <dgm:pt modelId="{73A4B99E-B998-4D3A-B868-14C8DEDC1C59}" type="pres">
      <dgm:prSet presAssocID="{6548F804-E634-40AB-B700-BB59544409D2}" presName="sibTransNodeRect" presStyleLbl="alignNode1" presStyleIdx="1" presStyleCnt="3">
        <dgm:presLayoutVars>
          <dgm:chMax val="0"/>
          <dgm:bulletEnabled val="1"/>
        </dgm:presLayoutVars>
      </dgm:prSet>
      <dgm:spPr/>
    </dgm:pt>
    <dgm:pt modelId="{80FE7A03-05BA-4EBF-9DAD-53066E06CACD}" type="pres">
      <dgm:prSet presAssocID="{82FC6319-7ADB-4C14-AC42-2EEE5B24958B}" presName="nodeRect" presStyleLbl="alignNode1" presStyleIdx="1" presStyleCnt="3">
        <dgm:presLayoutVars>
          <dgm:bulletEnabled val="1"/>
        </dgm:presLayoutVars>
      </dgm:prSet>
      <dgm:spPr/>
    </dgm:pt>
    <dgm:pt modelId="{FE901697-5E3A-4381-AAB9-8722FCA60EBA}" type="pres">
      <dgm:prSet presAssocID="{6548F804-E634-40AB-B700-BB59544409D2}" presName="sibTrans" presStyleCnt="0"/>
      <dgm:spPr/>
    </dgm:pt>
    <dgm:pt modelId="{38F01FE7-5769-410E-B840-BE2C3E4FD600}" type="pres">
      <dgm:prSet presAssocID="{1BC04F39-A321-4EA3-8012-6DB57F4258CC}" presName="compositeNode" presStyleCnt="0">
        <dgm:presLayoutVars>
          <dgm:bulletEnabled val="1"/>
        </dgm:presLayoutVars>
      </dgm:prSet>
      <dgm:spPr/>
    </dgm:pt>
    <dgm:pt modelId="{B5F0AE27-52C9-4732-87EA-AFCA788D8696}" type="pres">
      <dgm:prSet presAssocID="{1BC04F39-A321-4EA3-8012-6DB57F4258CC}" presName="bgRect" presStyleLbl="alignNode1" presStyleIdx="2" presStyleCnt="3"/>
      <dgm:spPr/>
    </dgm:pt>
    <dgm:pt modelId="{E3E4F8EB-6F51-4259-989A-44B6A8737141}" type="pres">
      <dgm:prSet presAssocID="{EC481F7A-7553-43EA-9AF0-DF7CA5696AC1}" presName="sibTransNodeRect" presStyleLbl="alignNode1" presStyleIdx="2" presStyleCnt="3">
        <dgm:presLayoutVars>
          <dgm:chMax val="0"/>
          <dgm:bulletEnabled val="1"/>
        </dgm:presLayoutVars>
      </dgm:prSet>
      <dgm:spPr/>
    </dgm:pt>
    <dgm:pt modelId="{A93011D5-F84A-40C1-ADCE-634128B21EED}" type="pres">
      <dgm:prSet presAssocID="{1BC04F39-A321-4EA3-8012-6DB57F4258CC}" presName="nodeRect" presStyleLbl="alignNode1" presStyleIdx="2" presStyleCnt="3">
        <dgm:presLayoutVars>
          <dgm:bulletEnabled val="1"/>
        </dgm:presLayoutVars>
      </dgm:prSet>
      <dgm:spPr/>
    </dgm:pt>
  </dgm:ptLst>
  <dgm:cxnLst>
    <dgm:cxn modelId="{94B7D018-61E1-4C37-9643-7955EB035128}" type="presOf" srcId="{1BC04F39-A321-4EA3-8012-6DB57F4258CC}" destId="{A93011D5-F84A-40C1-ADCE-634128B21EED}" srcOrd="1" destOrd="0" presId="urn:microsoft.com/office/officeart/2016/7/layout/LinearBlockProcessNumbered"/>
    <dgm:cxn modelId="{C55AB822-14D5-47B1-92B9-3CF310BAF16A}" type="presOf" srcId="{3B2721B2-C3CA-403B-B37E-88D30895D956}" destId="{6BD385F7-3962-42FC-A5D0-8E1009B1D60D}" srcOrd="0" destOrd="0" presId="urn:microsoft.com/office/officeart/2016/7/layout/LinearBlockProcessNumbered"/>
    <dgm:cxn modelId="{E844E729-D49B-4A06-BC3F-B72D6B62C6EF}" type="presOf" srcId="{1BC04F39-A321-4EA3-8012-6DB57F4258CC}" destId="{B5F0AE27-52C9-4732-87EA-AFCA788D8696}" srcOrd="0" destOrd="0" presId="urn:microsoft.com/office/officeart/2016/7/layout/LinearBlockProcessNumbered"/>
    <dgm:cxn modelId="{D4677B2F-5E2F-441E-9296-68CBF8F7EFDF}" type="presOf" srcId="{6548F804-E634-40AB-B700-BB59544409D2}" destId="{73A4B99E-B998-4D3A-B868-14C8DEDC1C59}" srcOrd="0" destOrd="0" presId="urn:microsoft.com/office/officeart/2016/7/layout/LinearBlockProcessNumbered"/>
    <dgm:cxn modelId="{43148F35-4700-4421-B8F2-77595810ED69}" type="presOf" srcId="{EC481F7A-7553-43EA-9AF0-DF7CA5696AC1}" destId="{E3E4F8EB-6F51-4259-989A-44B6A8737141}" srcOrd="0" destOrd="0" presId="urn:microsoft.com/office/officeart/2016/7/layout/LinearBlockProcessNumbered"/>
    <dgm:cxn modelId="{801F1045-BF30-49AC-83DB-A9E9AE2441CB}" type="presOf" srcId="{3B2721B2-C3CA-403B-B37E-88D30895D956}" destId="{ED23769B-ECE0-4867-B239-30DCBC1EC1B2}" srcOrd="1" destOrd="0" presId="urn:microsoft.com/office/officeart/2016/7/layout/LinearBlockProcessNumbered"/>
    <dgm:cxn modelId="{66663898-D7CC-4468-9614-6932289B9274}" srcId="{724D947B-C875-4603-B76E-164DAF6437E1}" destId="{82FC6319-7ADB-4C14-AC42-2EEE5B24958B}" srcOrd="1" destOrd="0" parTransId="{6E081867-FE4B-4761-ACB1-9EC7563AB6A6}" sibTransId="{6548F804-E634-40AB-B700-BB59544409D2}"/>
    <dgm:cxn modelId="{1456F49C-B6F1-487C-9A6B-29049873CD8D}" srcId="{724D947B-C875-4603-B76E-164DAF6437E1}" destId="{3B2721B2-C3CA-403B-B37E-88D30895D956}" srcOrd="0" destOrd="0" parTransId="{604AA16D-8701-4477-8CD6-10C44CD26FED}" sibTransId="{C05AF3D9-3069-4780-9936-FEF13D574F2F}"/>
    <dgm:cxn modelId="{646F5AD7-78AE-48D1-82E4-0991AE1F6497}" type="presOf" srcId="{C05AF3D9-3069-4780-9936-FEF13D574F2F}" destId="{69684E8D-BAF5-4FC9-8942-53C33E49A073}" srcOrd="0" destOrd="0" presId="urn:microsoft.com/office/officeart/2016/7/layout/LinearBlockProcessNumbered"/>
    <dgm:cxn modelId="{91A727DD-16E6-46B1-BAB4-E689676E7B86}" type="presOf" srcId="{82FC6319-7ADB-4C14-AC42-2EEE5B24958B}" destId="{80FE7A03-05BA-4EBF-9DAD-53066E06CACD}" srcOrd="1" destOrd="0" presId="urn:microsoft.com/office/officeart/2016/7/layout/LinearBlockProcessNumbered"/>
    <dgm:cxn modelId="{533937E5-689A-4FD5-9E8C-6230D7EF74AF}" type="presOf" srcId="{724D947B-C875-4603-B76E-164DAF6437E1}" destId="{16A8F837-25DB-4CEA-AEF1-B029E1D77766}" srcOrd="0" destOrd="0" presId="urn:microsoft.com/office/officeart/2016/7/layout/LinearBlockProcessNumbered"/>
    <dgm:cxn modelId="{7AE401E9-40B9-44CA-B995-437E14EDC3D4}" type="presOf" srcId="{82FC6319-7ADB-4C14-AC42-2EEE5B24958B}" destId="{C76A4826-619F-467F-9494-850F28E68751}" srcOrd="0" destOrd="0" presId="urn:microsoft.com/office/officeart/2016/7/layout/LinearBlockProcessNumbered"/>
    <dgm:cxn modelId="{2B4DD2EF-1E64-4812-B1B8-5CCC9018846C}" srcId="{724D947B-C875-4603-B76E-164DAF6437E1}" destId="{1BC04F39-A321-4EA3-8012-6DB57F4258CC}" srcOrd="2" destOrd="0" parTransId="{E8566F07-89D5-40EC-B18C-74FA3E9FE21E}" sibTransId="{EC481F7A-7553-43EA-9AF0-DF7CA5696AC1}"/>
    <dgm:cxn modelId="{1F370EA4-75E8-4A6A-8857-E7D94B5D1DA0}" type="presParOf" srcId="{16A8F837-25DB-4CEA-AEF1-B029E1D77766}" destId="{1F724F51-1781-483C-85BA-D7029D4303AD}" srcOrd="0" destOrd="0" presId="urn:microsoft.com/office/officeart/2016/7/layout/LinearBlockProcessNumbered"/>
    <dgm:cxn modelId="{A1CF3AD5-B533-4380-B141-9BD3027D2B55}" type="presParOf" srcId="{1F724F51-1781-483C-85BA-D7029D4303AD}" destId="{6BD385F7-3962-42FC-A5D0-8E1009B1D60D}" srcOrd="0" destOrd="0" presId="urn:microsoft.com/office/officeart/2016/7/layout/LinearBlockProcessNumbered"/>
    <dgm:cxn modelId="{5A74BD40-AE94-49F5-87EC-5C4D1D20EA60}" type="presParOf" srcId="{1F724F51-1781-483C-85BA-D7029D4303AD}" destId="{69684E8D-BAF5-4FC9-8942-53C33E49A073}" srcOrd="1" destOrd="0" presId="urn:microsoft.com/office/officeart/2016/7/layout/LinearBlockProcessNumbered"/>
    <dgm:cxn modelId="{68F664E3-B584-4015-AAD6-538FD1E673F8}" type="presParOf" srcId="{1F724F51-1781-483C-85BA-D7029D4303AD}" destId="{ED23769B-ECE0-4867-B239-30DCBC1EC1B2}" srcOrd="2" destOrd="0" presId="urn:microsoft.com/office/officeart/2016/7/layout/LinearBlockProcessNumbered"/>
    <dgm:cxn modelId="{8B19EF7A-AFAB-47D9-B6EC-77FC7881CB04}" type="presParOf" srcId="{16A8F837-25DB-4CEA-AEF1-B029E1D77766}" destId="{FFBB9F62-707E-4451-B602-0DF06871CADD}" srcOrd="1" destOrd="0" presId="urn:microsoft.com/office/officeart/2016/7/layout/LinearBlockProcessNumbered"/>
    <dgm:cxn modelId="{604F5975-7E26-4B77-941A-51D6ADBF37D6}" type="presParOf" srcId="{16A8F837-25DB-4CEA-AEF1-B029E1D77766}" destId="{8546DFBB-E66B-4C45-84BA-44150770C88F}" srcOrd="2" destOrd="0" presId="urn:microsoft.com/office/officeart/2016/7/layout/LinearBlockProcessNumbered"/>
    <dgm:cxn modelId="{8D48F927-9DBD-4AAE-B4B9-34D93728D18A}" type="presParOf" srcId="{8546DFBB-E66B-4C45-84BA-44150770C88F}" destId="{C76A4826-619F-467F-9494-850F28E68751}" srcOrd="0" destOrd="0" presId="urn:microsoft.com/office/officeart/2016/7/layout/LinearBlockProcessNumbered"/>
    <dgm:cxn modelId="{74DF6ACB-5E82-4501-9B89-6CF1A91F5F20}" type="presParOf" srcId="{8546DFBB-E66B-4C45-84BA-44150770C88F}" destId="{73A4B99E-B998-4D3A-B868-14C8DEDC1C59}" srcOrd="1" destOrd="0" presId="urn:microsoft.com/office/officeart/2016/7/layout/LinearBlockProcessNumbered"/>
    <dgm:cxn modelId="{2452034A-245F-4975-85AD-AB2C0FBBF6EB}" type="presParOf" srcId="{8546DFBB-E66B-4C45-84BA-44150770C88F}" destId="{80FE7A03-05BA-4EBF-9DAD-53066E06CACD}" srcOrd="2" destOrd="0" presId="urn:microsoft.com/office/officeart/2016/7/layout/LinearBlockProcessNumbered"/>
    <dgm:cxn modelId="{9E969E7A-B404-4815-9B0B-5F917A6C0AD0}" type="presParOf" srcId="{16A8F837-25DB-4CEA-AEF1-B029E1D77766}" destId="{FE901697-5E3A-4381-AAB9-8722FCA60EBA}" srcOrd="3" destOrd="0" presId="urn:microsoft.com/office/officeart/2016/7/layout/LinearBlockProcessNumbered"/>
    <dgm:cxn modelId="{960F7122-AE6C-4AC2-9271-C557FF42851A}" type="presParOf" srcId="{16A8F837-25DB-4CEA-AEF1-B029E1D77766}" destId="{38F01FE7-5769-410E-B840-BE2C3E4FD600}" srcOrd="4" destOrd="0" presId="urn:microsoft.com/office/officeart/2016/7/layout/LinearBlockProcessNumbered"/>
    <dgm:cxn modelId="{39144C86-D1C0-4EC6-9303-DB951F3C4B8E}" type="presParOf" srcId="{38F01FE7-5769-410E-B840-BE2C3E4FD600}" destId="{B5F0AE27-52C9-4732-87EA-AFCA788D8696}" srcOrd="0" destOrd="0" presId="urn:microsoft.com/office/officeart/2016/7/layout/LinearBlockProcessNumbered"/>
    <dgm:cxn modelId="{5020CCD1-0BBE-4C6B-8556-AB13B1C59F58}" type="presParOf" srcId="{38F01FE7-5769-410E-B840-BE2C3E4FD600}" destId="{E3E4F8EB-6F51-4259-989A-44B6A8737141}" srcOrd="1" destOrd="0" presId="urn:microsoft.com/office/officeart/2016/7/layout/LinearBlockProcessNumbered"/>
    <dgm:cxn modelId="{EB167DF3-C985-4854-9738-91685BE8BF26}" type="presParOf" srcId="{38F01FE7-5769-410E-B840-BE2C3E4FD600}" destId="{A93011D5-F84A-40C1-ADCE-634128B21EE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3DD33-6B73-46FF-9CC6-7BA90813304C}">
      <dsp:nvSpPr>
        <dsp:cNvPr id="0" name=""/>
        <dsp:cNvSpPr/>
      </dsp:nvSpPr>
      <dsp:spPr>
        <a:xfrm>
          <a:off x="0" y="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74B60-0418-435A-BD39-DE1B9F74092D}">
      <dsp:nvSpPr>
        <dsp:cNvPr id="0" name=""/>
        <dsp:cNvSpPr/>
      </dsp:nvSpPr>
      <dsp:spPr>
        <a:xfrm>
          <a:off x="0" y="0"/>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Intrusion is the main cause of a security breach, where a malicious user can damage or steal vital information of the network system in a short time and cause huge financial loss.</a:t>
          </a:r>
        </a:p>
      </dsp:txBody>
      <dsp:txXfrm>
        <a:off x="0" y="0"/>
        <a:ext cx="6245352" cy="1290871"/>
      </dsp:txXfrm>
    </dsp:sp>
    <dsp:sp modelId="{9B063C9B-7CB0-4C26-8165-AE5C4FB8BC25}">
      <dsp:nvSpPr>
        <dsp:cNvPr id="0" name=""/>
        <dsp:cNvSpPr/>
      </dsp:nvSpPr>
      <dsp:spPr>
        <a:xfrm>
          <a:off x="0" y="1290871"/>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F7575-356A-4B2A-8A9D-BFE109EE1E3F}">
      <dsp:nvSpPr>
        <dsp:cNvPr id="0" name=""/>
        <dsp:cNvSpPr/>
      </dsp:nvSpPr>
      <dsp:spPr>
        <a:xfrm>
          <a:off x="0" y="1290871"/>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Even though many rule-based(signature) models have been developed in the past the intruder techniques have been evolved using sophisticated tools to create attacks exploiting vulnerabilities in the server protocols.</a:t>
          </a:r>
        </a:p>
      </dsp:txBody>
      <dsp:txXfrm>
        <a:off x="0" y="1290871"/>
        <a:ext cx="6245352" cy="1290871"/>
      </dsp:txXfrm>
    </dsp:sp>
    <dsp:sp modelId="{3839E3F0-42C9-4EB9-960C-464805DBBBDD}">
      <dsp:nvSpPr>
        <dsp:cNvPr id="0" name=""/>
        <dsp:cNvSpPr/>
      </dsp:nvSpPr>
      <dsp:spPr>
        <a:xfrm>
          <a:off x="0" y="2581743"/>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22D40-A0F8-4E98-A568-113BB134705F}">
      <dsp:nvSpPr>
        <dsp:cNvPr id="0" name=""/>
        <dsp:cNvSpPr/>
      </dsp:nvSpPr>
      <dsp:spPr>
        <a:xfrm>
          <a:off x="0" y="2581743"/>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With the era of IoT and big data, an extensive rule- based model not only makes the database  relativity large but the task of  continuous updating of the database  slows down  system performance.</a:t>
          </a:r>
        </a:p>
      </dsp:txBody>
      <dsp:txXfrm>
        <a:off x="0" y="2581743"/>
        <a:ext cx="6245352" cy="1290871"/>
      </dsp:txXfrm>
    </dsp:sp>
    <dsp:sp modelId="{82175A09-075E-420F-8532-BC2A84341E6B}">
      <dsp:nvSpPr>
        <dsp:cNvPr id="0" name=""/>
        <dsp:cNvSpPr/>
      </dsp:nvSpPr>
      <dsp:spPr>
        <a:xfrm>
          <a:off x="0" y="3872615"/>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1CB64-BB84-42C0-839F-4E478F6E21C9}">
      <dsp:nvSpPr>
        <dsp:cNvPr id="0" name=""/>
        <dsp:cNvSpPr/>
      </dsp:nvSpPr>
      <dsp:spPr>
        <a:xfrm>
          <a:off x="0" y="3872615"/>
          <a:ext cx="6245352" cy="129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traditional signature-based models fails to detect Unkown or novel attacks and hence a system needs to be developed that can discover attacks that are not used in training models</a:t>
          </a:r>
        </a:p>
      </dsp:txBody>
      <dsp:txXfrm>
        <a:off x="0" y="3872615"/>
        <a:ext cx="6245352" cy="1290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A384C-BAC3-413F-B900-4A0D12BE8FF2}">
      <dsp:nvSpPr>
        <dsp:cNvPr id="0" name=""/>
        <dsp:cNvSpPr/>
      </dsp:nvSpPr>
      <dsp:spPr>
        <a:xfrm>
          <a:off x="0" y="196553"/>
          <a:ext cx="5609230" cy="140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build an anomaly detection model that discovers patterns in data that do not confirm the expected normal behaviour with a higher detection rate and low processing time.</a:t>
          </a:r>
        </a:p>
      </dsp:txBody>
      <dsp:txXfrm>
        <a:off x="68538" y="265091"/>
        <a:ext cx="5472154" cy="1266924"/>
      </dsp:txXfrm>
    </dsp:sp>
    <dsp:sp modelId="{2510D102-0A37-40DF-BFFF-606AAD08234A}">
      <dsp:nvSpPr>
        <dsp:cNvPr id="0" name=""/>
        <dsp:cNvSpPr/>
      </dsp:nvSpPr>
      <dsp:spPr>
        <a:xfrm>
          <a:off x="0" y="1658153"/>
          <a:ext cx="5609230" cy="1404000"/>
        </a:xfrm>
        <a:prstGeom prst="roundRect">
          <a:avLst/>
        </a:prstGeom>
        <a:solidFill>
          <a:schemeClr val="accent2">
            <a:hueOff val="-9105300"/>
            <a:satOff val="1465"/>
            <a:lumOff val="4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model should generate output that classifies the network as either a normal or a novel attack and should have a  high detection rate and generate a low false alarm.</a:t>
          </a:r>
        </a:p>
      </dsp:txBody>
      <dsp:txXfrm>
        <a:off x="68538" y="1726691"/>
        <a:ext cx="5472154" cy="1266924"/>
      </dsp:txXfrm>
    </dsp:sp>
    <dsp:sp modelId="{6F30FB1D-F690-4696-93B8-5736A73AE4A7}">
      <dsp:nvSpPr>
        <dsp:cNvPr id="0" name=""/>
        <dsp:cNvSpPr/>
      </dsp:nvSpPr>
      <dsp:spPr>
        <a:xfrm>
          <a:off x="0" y="3119754"/>
          <a:ext cx="5609230" cy="1404000"/>
        </a:xfrm>
        <a:prstGeom prst="roundRect">
          <a:avLst/>
        </a:prstGeom>
        <a:solidFill>
          <a:schemeClr val="accent2">
            <a:hueOff val="-18210601"/>
            <a:satOff val="2931"/>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model should also overcome the shortcoming to operate in high dimensions.</a:t>
          </a:r>
        </a:p>
      </dsp:txBody>
      <dsp:txXfrm>
        <a:off x="68538" y="3188292"/>
        <a:ext cx="5472154" cy="1266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7BA7C-2AB9-4997-B7CB-B41DB919194E}">
      <dsp:nvSpPr>
        <dsp:cNvPr id="0" name=""/>
        <dsp:cNvSpPr/>
      </dsp:nvSpPr>
      <dsp:spPr>
        <a:xfrm>
          <a:off x="0" y="366509"/>
          <a:ext cx="5704764"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F8CF9E-B860-4519-924F-DF397FEE0097}">
      <dsp:nvSpPr>
        <dsp:cNvPr id="0" name=""/>
        <dsp:cNvSpPr/>
      </dsp:nvSpPr>
      <dsp:spPr>
        <a:xfrm>
          <a:off x="285238" y="56549"/>
          <a:ext cx="3993334"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Fraud detection</a:t>
          </a:r>
        </a:p>
      </dsp:txBody>
      <dsp:txXfrm>
        <a:off x="315500" y="86811"/>
        <a:ext cx="3932810" cy="559396"/>
      </dsp:txXfrm>
    </dsp:sp>
    <dsp:sp modelId="{F5AE56AF-1AF0-453A-B0CB-FD4B16D73A97}">
      <dsp:nvSpPr>
        <dsp:cNvPr id="0" name=""/>
        <dsp:cNvSpPr/>
      </dsp:nvSpPr>
      <dsp:spPr>
        <a:xfrm>
          <a:off x="0" y="1319069"/>
          <a:ext cx="5704764" cy="529200"/>
        </a:xfrm>
        <a:prstGeom prst="rect">
          <a:avLst/>
        </a:prstGeom>
        <a:solidFill>
          <a:schemeClr val="lt1">
            <a:alpha val="90000"/>
            <a:hueOff val="0"/>
            <a:satOff val="0"/>
            <a:lumOff val="0"/>
            <a:alphaOff val="0"/>
          </a:schemeClr>
        </a:solidFill>
        <a:ln w="12700" cap="flat" cmpd="sng" algn="ctr">
          <a:solidFill>
            <a:schemeClr val="accent5">
              <a:hueOff val="2034273"/>
              <a:satOff val="13799"/>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6B655A-AE22-473A-B952-6B2B66E47C39}">
      <dsp:nvSpPr>
        <dsp:cNvPr id="0" name=""/>
        <dsp:cNvSpPr/>
      </dsp:nvSpPr>
      <dsp:spPr>
        <a:xfrm>
          <a:off x="285238" y="1009109"/>
          <a:ext cx="3993334" cy="619920"/>
        </a:xfrm>
        <a:prstGeom prst="roundRect">
          <a:avLst/>
        </a:prstGeom>
        <a:solidFill>
          <a:schemeClr val="accent5">
            <a:hueOff val="2034273"/>
            <a:satOff val="1379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Medical application</a:t>
          </a:r>
        </a:p>
      </dsp:txBody>
      <dsp:txXfrm>
        <a:off x="315500" y="1039371"/>
        <a:ext cx="3932810" cy="559396"/>
      </dsp:txXfrm>
    </dsp:sp>
    <dsp:sp modelId="{A18E65E8-52F4-4357-BEC6-13BBE2E78209}">
      <dsp:nvSpPr>
        <dsp:cNvPr id="0" name=""/>
        <dsp:cNvSpPr/>
      </dsp:nvSpPr>
      <dsp:spPr>
        <a:xfrm>
          <a:off x="0" y="2271629"/>
          <a:ext cx="5704764" cy="529200"/>
        </a:xfrm>
        <a:prstGeom prst="rect">
          <a:avLst/>
        </a:prstGeom>
        <a:solidFill>
          <a:schemeClr val="lt1">
            <a:alpha val="90000"/>
            <a:hueOff val="0"/>
            <a:satOff val="0"/>
            <a:lumOff val="0"/>
            <a:alphaOff val="0"/>
          </a:schemeClr>
        </a:solidFill>
        <a:ln w="12700" cap="flat" cmpd="sng" algn="ctr">
          <a:solidFill>
            <a:schemeClr val="accent5">
              <a:hueOff val="4068545"/>
              <a:satOff val="27599"/>
              <a:lumOff val="-3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4EA79-9067-4428-9A6C-A8708067EFC7}">
      <dsp:nvSpPr>
        <dsp:cNvPr id="0" name=""/>
        <dsp:cNvSpPr/>
      </dsp:nvSpPr>
      <dsp:spPr>
        <a:xfrm>
          <a:off x="285238" y="1961669"/>
          <a:ext cx="3993334" cy="619920"/>
        </a:xfrm>
        <a:prstGeom prst="roundRect">
          <a:avLst/>
        </a:prstGeom>
        <a:solidFill>
          <a:schemeClr val="accent5">
            <a:hueOff val="4068545"/>
            <a:satOff val="27599"/>
            <a:lumOff val="-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Video Surveillance </a:t>
          </a:r>
        </a:p>
      </dsp:txBody>
      <dsp:txXfrm>
        <a:off x="315500" y="1991931"/>
        <a:ext cx="3932810" cy="559396"/>
      </dsp:txXfrm>
    </dsp:sp>
    <dsp:sp modelId="{8FDB7FC2-F6CE-4DDD-A8AE-930CE0B9B0B1}">
      <dsp:nvSpPr>
        <dsp:cNvPr id="0" name=""/>
        <dsp:cNvSpPr/>
      </dsp:nvSpPr>
      <dsp:spPr>
        <a:xfrm>
          <a:off x="0" y="3224190"/>
          <a:ext cx="5704764" cy="529200"/>
        </a:xfrm>
        <a:prstGeom prst="rect">
          <a:avLst/>
        </a:prstGeom>
        <a:solidFill>
          <a:schemeClr val="lt1">
            <a:alpha val="90000"/>
            <a:hueOff val="0"/>
            <a:satOff val="0"/>
            <a:lumOff val="0"/>
            <a:alphaOff val="0"/>
          </a:schemeClr>
        </a:solidFill>
        <a:ln w="12700" cap="flat" cmpd="sng" algn="ctr">
          <a:solidFill>
            <a:schemeClr val="accent5">
              <a:hueOff val="6102818"/>
              <a:satOff val="41398"/>
              <a:lumOff val="-5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B9B39-9C92-4CFD-B5E3-2D03FCDA5899}">
      <dsp:nvSpPr>
        <dsp:cNvPr id="0" name=""/>
        <dsp:cNvSpPr/>
      </dsp:nvSpPr>
      <dsp:spPr>
        <a:xfrm>
          <a:off x="285238" y="2914230"/>
          <a:ext cx="3993334" cy="619920"/>
        </a:xfrm>
        <a:prstGeom prst="roundRect">
          <a:avLst/>
        </a:prstGeom>
        <a:solidFill>
          <a:schemeClr val="accent5">
            <a:hueOff val="6102818"/>
            <a:satOff val="41398"/>
            <a:lumOff val="-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Data leakage prevention </a:t>
          </a:r>
        </a:p>
      </dsp:txBody>
      <dsp:txXfrm>
        <a:off x="315500" y="2944492"/>
        <a:ext cx="3932810" cy="559396"/>
      </dsp:txXfrm>
    </dsp:sp>
    <dsp:sp modelId="{ADF68FD1-5D5A-4E6B-8C94-3376B3BA555C}">
      <dsp:nvSpPr>
        <dsp:cNvPr id="0" name=""/>
        <dsp:cNvSpPr/>
      </dsp:nvSpPr>
      <dsp:spPr>
        <a:xfrm>
          <a:off x="0" y="4176750"/>
          <a:ext cx="5704764" cy="529200"/>
        </a:xfrm>
        <a:prstGeom prst="rect">
          <a:avLst/>
        </a:prstGeom>
        <a:solidFill>
          <a:schemeClr val="lt1">
            <a:alpha val="90000"/>
            <a:hueOff val="0"/>
            <a:satOff val="0"/>
            <a:lumOff val="0"/>
            <a:alphaOff val="0"/>
          </a:schemeClr>
        </a:solidFill>
        <a:ln w="12700" cap="flat" cmpd="sng" algn="ctr">
          <a:solidFill>
            <a:schemeClr val="accent5">
              <a:hueOff val="8137091"/>
              <a:satOff val="55197"/>
              <a:lumOff val="-7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7F1214-029E-44F8-BB5D-9ACE8FB03189}">
      <dsp:nvSpPr>
        <dsp:cNvPr id="0" name=""/>
        <dsp:cNvSpPr/>
      </dsp:nvSpPr>
      <dsp:spPr>
        <a:xfrm>
          <a:off x="285238" y="3866790"/>
          <a:ext cx="3993334" cy="619920"/>
        </a:xfrm>
        <a:prstGeom prst="roundRect">
          <a:avLst/>
        </a:prstGeom>
        <a:solidFill>
          <a:schemeClr val="accent5">
            <a:hueOff val="8137091"/>
            <a:satOff val="55197"/>
            <a:lumOff val="-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939" tIns="0" rIns="150939" bIns="0" numCol="1" spcCol="1270" anchor="ctr" anchorCtr="0">
          <a:noAutofit/>
        </a:bodyPr>
        <a:lstStyle/>
        <a:p>
          <a:pPr marL="0" lvl="0" indent="0" algn="l" defTabSz="933450">
            <a:lnSpc>
              <a:spcPct val="90000"/>
            </a:lnSpc>
            <a:spcBef>
              <a:spcPct val="0"/>
            </a:spcBef>
            <a:spcAft>
              <a:spcPct val="35000"/>
            </a:spcAft>
            <a:buNone/>
          </a:pPr>
          <a:r>
            <a:rPr lang="en-US" sz="2100" kern="1200"/>
            <a:t>Intrusion detection</a:t>
          </a:r>
        </a:p>
      </dsp:txBody>
      <dsp:txXfrm>
        <a:off x="315500" y="3897052"/>
        <a:ext cx="3932810"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3D2AA-F35A-4AE7-9A3E-B92929A1F259}">
      <dsp:nvSpPr>
        <dsp:cNvPr id="0" name=""/>
        <dsp:cNvSpPr/>
      </dsp:nvSpPr>
      <dsp:spPr>
        <a:xfrm>
          <a:off x="0"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7A5FE-4ECB-49FA-AD2F-BD90BD08BBC0}">
      <dsp:nvSpPr>
        <dsp:cNvPr id="0" name=""/>
        <dsp:cNvSpPr/>
      </dsp:nvSpPr>
      <dsp:spPr>
        <a:xfrm>
          <a:off x="333470"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Autoencoder</a:t>
          </a:r>
        </a:p>
      </dsp:txBody>
      <dsp:txXfrm>
        <a:off x="389288" y="849746"/>
        <a:ext cx="2889596" cy="1794146"/>
      </dsp:txXfrm>
    </dsp:sp>
    <dsp:sp modelId="{66A45862-1CA0-467E-8ECF-7F454FFF6512}">
      <dsp:nvSpPr>
        <dsp:cNvPr id="0" name=""/>
        <dsp:cNvSpPr/>
      </dsp:nvSpPr>
      <dsp:spPr>
        <a:xfrm>
          <a:off x="3668172"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6F458-37B7-46AE-8277-C4433C8BF3D8}">
      <dsp:nvSpPr>
        <dsp:cNvPr id="0" name=""/>
        <dsp:cNvSpPr/>
      </dsp:nvSpPr>
      <dsp:spPr>
        <a:xfrm>
          <a:off x="4001642"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RNN to LSTM</a:t>
          </a:r>
        </a:p>
      </dsp:txBody>
      <dsp:txXfrm>
        <a:off x="4057460" y="849746"/>
        <a:ext cx="2889596" cy="1794146"/>
      </dsp:txXfrm>
    </dsp:sp>
    <dsp:sp modelId="{3A5E8780-C27B-468E-9C0C-EBEFC9634E2A}">
      <dsp:nvSpPr>
        <dsp:cNvPr id="0" name=""/>
        <dsp:cNvSpPr/>
      </dsp:nvSpPr>
      <dsp:spPr>
        <a:xfrm>
          <a:off x="7336345" y="477131"/>
          <a:ext cx="3001232" cy="1905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951C7-ADC7-4B52-9311-99D8C29F9A53}">
      <dsp:nvSpPr>
        <dsp:cNvPr id="0" name=""/>
        <dsp:cNvSpPr/>
      </dsp:nvSpPr>
      <dsp:spPr>
        <a:xfrm>
          <a:off x="7669815" y="793928"/>
          <a:ext cx="3001232" cy="19057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One-Class SVM</a:t>
          </a:r>
        </a:p>
      </dsp:txBody>
      <dsp:txXfrm>
        <a:off x="7725633" y="849746"/>
        <a:ext cx="2889596" cy="1794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2A6DE-2602-4CC4-9EB1-AE00F144CEA5}">
      <dsp:nvSpPr>
        <dsp:cNvPr id="0" name=""/>
        <dsp:cNvSpPr/>
      </dsp:nvSpPr>
      <dsp:spPr>
        <a:xfrm>
          <a:off x="1048137" y="433"/>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contains more than 80 statistical features in CSV file format such as Protocol, Duration, Number of bytes, Number of packets, etc. </a:t>
          </a:r>
        </a:p>
      </dsp:txBody>
      <dsp:txXfrm>
        <a:off x="1048137" y="433"/>
        <a:ext cx="2525937" cy="1515562"/>
      </dsp:txXfrm>
    </dsp:sp>
    <dsp:sp modelId="{61E7D2F5-BD35-4175-9864-80E4DABF6A20}">
      <dsp:nvSpPr>
        <dsp:cNvPr id="0" name=""/>
        <dsp:cNvSpPr/>
      </dsp:nvSpPr>
      <dsp:spPr>
        <a:xfrm>
          <a:off x="3826669" y="433"/>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total number of dataset instances are 343,939 for normal and attack traffic, where the normal data brings a total of 68,424, and attack traffic contains 275,515 instances</a:t>
          </a:r>
        </a:p>
      </dsp:txBody>
      <dsp:txXfrm>
        <a:off x="3826669" y="433"/>
        <a:ext cx="2525937" cy="1515562"/>
      </dsp:txXfrm>
    </dsp:sp>
    <dsp:sp modelId="{76BFC690-3261-41C8-8738-3382C4089107}">
      <dsp:nvSpPr>
        <dsp:cNvPr id="0" name=""/>
        <dsp:cNvSpPr/>
      </dsp:nvSpPr>
      <dsp:spPr>
        <a:xfrm>
          <a:off x="1048137" y="1768589"/>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dataset contains tvarious attack scenarios and attack classes such as DoS, DDoS, Web attacks, Password-Guessing, Botnet, Exploitation, and Probe attacks. </a:t>
          </a:r>
        </a:p>
      </dsp:txBody>
      <dsp:txXfrm>
        <a:off x="1048137" y="1768589"/>
        <a:ext cx="2525937" cy="1515562"/>
      </dsp:txXfrm>
    </dsp:sp>
    <dsp:sp modelId="{3A7ADEF3-E7EE-4592-B7FE-A1E6B5205887}">
      <dsp:nvSpPr>
        <dsp:cNvPr id="0" name=""/>
        <dsp:cNvSpPr/>
      </dsp:nvSpPr>
      <dsp:spPr>
        <a:xfrm>
          <a:off x="3826669" y="1768589"/>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InSDN includes various popular application services such as HTTPS, HTTP, DNS, Email, FTP, SSH. </a:t>
          </a:r>
        </a:p>
      </dsp:txBody>
      <dsp:txXfrm>
        <a:off x="3826669" y="1768589"/>
        <a:ext cx="2525937" cy="1515562"/>
      </dsp:txXfrm>
    </dsp:sp>
    <dsp:sp modelId="{8CFF042C-77AF-43FA-9924-2C29545051F7}">
      <dsp:nvSpPr>
        <dsp:cNvPr id="0" name=""/>
        <dsp:cNvSpPr/>
      </dsp:nvSpPr>
      <dsp:spPr>
        <a:xfrm>
          <a:off x="2437403" y="3536746"/>
          <a:ext cx="2525937" cy="151556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source of attacks in the dataset comes from internal and external network to mimic the real attack scenarios. </a:t>
          </a:r>
        </a:p>
      </dsp:txBody>
      <dsp:txXfrm>
        <a:off x="2437403" y="3536746"/>
        <a:ext cx="2525937" cy="15155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385F7-3962-42FC-A5D0-8E1009B1D60D}">
      <dsp:nvSpPr>
        <dsp:cNvPr id="0" name=""/>
        <dsp:cNvSpPr/>
      </dsp:nvSpPr>
      <dsp:spPr>
        <a:xfrm>
          <a:off x="833" y="0"/>
          <a:ext cx="3376386" cy="317684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t>Removal certain useless data features and to avoid the overfitting problem ,the final datasets consists of 77 features.</a:t>
          </a:r>
        </a:p>
      </dsp:txBody>
      <dsp:txXfrm>
        <a:off x="833" y="1270736"/>
        <a:ext cx="3376386" cy="1906105"/>
      </dsp:txXfrm>
    </dsp:sp>
    <dsp:sp modelId="{69684E8D-BAF5-4FC9-8942-53C33E49A073}">
      <dsp:nvSpPr>
        <dsp:cNvPr id="0" name=""/>
        <dsp:cNvSpPr/>
      </dsp:nvSpPr>
      <dsp:spPr>
        <a:xfrm>
          <a:off x="833"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33" y="0"/>
        <a:ext cx="3376386" cy="1270736"/>
      </dsp:txXfrm>
    </dsp:sp>
    <dsp:sp modelId="{C76A4826-619F-467F-9494-850F28E68751}">
      <dsp:nvSpPr>
        <dsp:cNvPr id="0" name=""/>
        <dsp:cNvSpPr/>
      </dsp:nvSpPr>
      <dsp:spPr>
        <a:xfrm>
          <a:off x="3647330" y="0"/>
          <a:ext cx="3376386" cy="3176842"/>
        </a:xfrm>
        <a:prstGeom prst="rect">
          <a:avLst/>
        </a:prstGeom>
        <a:solidFill>
          <a:schemeClr val="accent5">
            <a:hueOff val="4068545"/>
            <a:satOff val="27599"/>
            <a:lumOff val="-391"/>
            <a:alphaOff val="0"/>
          </a:schemeClr>
        </a:solidFill>
        <a:ln w="12700" cap="flat" cmpd="sng" algn="ctr">
          <a:solidFill>
            <a:schemeClr val="accent5">
              <a:hueOff val="4068545"/>
              <a:satOff val="27599"/>
              <a:lumOff val="-3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t>Standardize </a:t>
          </a:r>
          <a:r>
            <a:rPr lang="en-US" sz="1800" kern="1200">
              <a:latin typeface="Sitka Banner"/>
            </a:rPr>
            <a:t>the values as the features span accross different ranges</a:t>
          </a:r>
          <a:endParaRPr lang="en-US" sz="1800" kern="1200"/>
        </a:p>
      </dsp:txBody>
      <dsp:txXfrm>
        <a:off x="3647330" y="1270736"/>
        <a:ext cx="3376386" cy="1906105"/>
      </dsp:txXfrm>
    </dsp:sp>
    <dsp:sp modelId="{73A4B99E-B998-4D3A-B868-14C8DEDC1C59}">
      <dsp:nvSpPr>
        <dsp:cNvPr id="0" name=""/>
        <dsp:cNvSpPr/>
      </dsp:nvSpPr>
      <dsp:spPr>
        <a:xfrm>
          <a:off x="3647330"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47330" y="0"/>
        <a:ext cx="3376386" cy="1270736"/>
      </dsp:txXfrm>
    </dsp:sp>
    <dsp:sp modelId="{B5F0AE27-52C9-4732-87EA-AFCA788D8696}">
      <dsp:nvSpPr>
        <dsp:cNvPr id="0" name=""/>
        <dsp:cNvSpPr/>
      </dsp:nvSpPr>
      <dsp:spPr>
        <a:xfrm>
          <a:off x="7293828" y="0"/>
          <a:ext cx="3376386" cy="3176842"/>
        </a:xfrm>
        <a:prstGeom prst="rect">
          <a:avLst/>
        </a:prstGeom>
        <a:solidFill>
          <a:schemeClr val="accent5">
            <a:hueOff val="8137091"/>
            <a:satOff val="55197"/>
            <a:lumOff val="-783"/>
            <a:alphaOff val="0"/>
          </a:schemeClr>
        </a:solidFill>
        <a:ln w="12700" cap="flat" cmpd="sng" algn="ctr">
          <a:solidFill>
            <a:schemeClr val="accent5">
              <a:hueOff val="8137091"/>
              <a:satOff val="55197"/>
              <a:lumOff val="-7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3512" tIns="0" rIns="333512" bIns="330200" numCol="1" spcCol="1270" anchor="t" anchorCtr="0">
          <a:noAutofit/>
        </a:bodyPr>
        <a:lstStyle/>
        <a:p>
          <a:pPr marL="0" lvl="0" indent="0" algn="l" defTabSz="800100">
            <a:lnSpc>
              <a:spcPct val="90000"/>
            </a:lnSpc>
            <a:spcBef>
              <a:spcPct val="0"/>
            </a:spcBef>
            <a:spcAft>
              <a:spcPct val="35000"/>
            </a:spcAft>
            <a:buNone/>
          </a:pPr>
          <a:r>
            <a:rPr lang="en-US" sz="1800" kern="1200">
              <a:latin typeface="Sitka Banner"/>
            </a:rPr>
            <a:t>Convert labelled string to numerical value using one-hot encoding to 0 and 1.</a:t>
          </a:r>
        </a:p>
      </dsp:txBody>
      <dsp:txXfrm>
        <a:off x="7293828" y="1270736"/>
        <a:ext cx="3376386" cy="1906105"/>
      </dsp:txXfrm>
    </dsp:sp>
    <dsp:sp modelId="{E3E4F8EB-6F51-4259-989A-44B6A8737141}">
      <dsp:nvSpPr>
        <dsp:cNvPr id="0" name=""/>
        <dsp:cNvSpPr/>
      </dsp:nvSpPr>
      <dsp:spPr>
        <a:xfrm>
          <a:off x="7293828" y="0"/>
          <a:ext cx="3376386" cy="1270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3512" tIns="165100" rIns="33351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293828" y="0"/>
        <a:ext cx="3376386" cy="12707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1/18/2022</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52784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07619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11053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8036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7831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939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8358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88697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07153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33567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1/18/2022</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101215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1/18/2022</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9755807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600">
                <a:ea typeface="+mj-lt"/>
                <a:cs typeface="+mj-lt"/>
              </a:rPr>
              <a:t>Network Anomaly Detection Using LSTM Based Autoencoder</a:t>
            </a:r>
            <a:endParaRPr lang="en-US" sz="5600"/>
          </a:p>
        </p:txBody>
      </p:sp>
      <p:sp>
        <p:nvSpPr>
          <p:cNvPr id="3" name="Subtitle 2"/>
          <p:cNvSpPr>
            <a:spLocks noGrp="1"/>
          </p:cNvSpPr>
          <p:nvPr>
            <p:ph type="subTitle" idx="1"/>
          </p:nvPr>
        </p:nvSpPr>
        <p:spPr>
          <a:xfrm>
            <a:off x="5978915" y="5268386"/>
            <a:ext cx="5364936" cy="1026265"/>
          </a:xfrm>
        </p:spPr>
        <p:txBody>
          <a:bodyPr vert="horz" lIns="91440" tIns="45720" rIns="91440" bIns="45720" rtlCol="0" anchor="t">
            <a:normAutofit/>
          </a:bodyPr>
          <a:lstStyle/>
          <a:p>
            <a:endParaRPr lang="en-US" dirty="0">
              <a:cs typeface="Calibri"/>
            </a:endParaRPr>
          </a:p>
        </p:txBody>
      </p:sp>
      <p:pic>
        <p:nvPicPr>
          <p:cNvPr id="4" name="Picture 3" descr="CPU with binary numbers and blueprint">
            <a:extLst>
              <a:ext uri="{FF2B5EF4-FFF2-40B4-BE49-F238E27FC236}">
                <a16:creationId xmlns:a16="http://schemas.microsoft.com/office/drawing/2014/main" id="{E6EB0A33-2C2A-4DD6-91E8-97627F96A368}"/>
              </a:ext>
            </a:extLst>
          </p:cNvPr>
          <p:cNvPicPr>
            <a:picLocks noChangeAspect="1"/>
          </p:cNvPicPr>
          <p:nvPr/>
        </p:nvPicPr>
        <p:blipFill rotWithShape="1">
          <a:blip r:embed="rId2"/>
          <a:srcRect l="31082" r="26144"/>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4" name="Straight Connector 23">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59BF6-7574-4EA6-8C0B-C4C643FBF83A}"/>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Implementation</a:t>
            </a:r>
          </a:p>
        </p:txBody>
      </p:sp>
      <p:sp>
        <p:nvSpPr>
          <p:cNvPr id="3" name="Content Placeholder 2">
            <a:extLst>
              <a:ext uri="{FF2B5EF4-FFF2-40B4-BE49-F238E27FC236}">
                <a16:creationId xmlns:a16="http://schemas.microsoft.com/office/drawing/2014/main" id="{63C18DD6-5BB0-4FF9-B5E3-1E50317384E7}"/>
              </a:ext>
            </a:extLst>
          </p:cNvPr>
          <p:cNvSpPr>
            <a:spLocks noGrp="1"/>
          </p:cNvSpPr>
          <p:nvPr>
            <p:ph idx="1"/>
          </p:nvPr>
        </p:nvSpPr>
        <p:spPr>
          <a:xfrm>
            <a:off x="758824" y="2607732"/>
            <a:ext cx="10676393" cy="3859052"/>
          </a:xfrm>
        </p:spPr>
        <p:txBody>
          <a:bodyPr vert="horz" lIns="91440" tIns="45720" rIns="91440" bIns="45720" rtlCol="0" anchor="t">
            <a:normAutofit lnSpcReduction="10000"/>
          </a:bodyPr>
          <a:lstStyle/>
          <a:p>
            <a:pPr>
              <a:lnSpc>
                <a:spcPct val="100000"/>
              </a:lnSpc>
            </a:pPr>
            <a:r>
              <a:rPr lang="en-US" sz="1700">
                <a:ea typeface="+mn-lt"/>
                <a:cs typeface="+mn-lt"/>
              </a:rPr>
              <a:t>The  deep learning based on </a:t>
            </a:r>
            <a:r>
              <a:rPr lang="en-US" sz="1700" b="1">
                <a:ea typeface="+mn-lt"/>
                <a:cs typeface="+mn-lt"/>
              </a:rPr>
              <a:t>LSTM-autoencoder</a:t>
            </a:r>
            <a:r>
              <a:rPr lang="en-US" sz="1700">
                <a:ea typeface="+mn-lt"/>
                <a:cs typeface="+mn-lt"/>
              </a:rPr>
              <a:t> model for anomaly detection is trained  using normal data only. In this case, the model is capable of </a:t>
            </a:r>
            <a:r>
              <a:rPr lang="en-US" sz="1700" b="1">
                <a:ea typeface="+mn-lt"/>
                <a:cs typeface="+mn-lt"/>
              </a:rPr>
              <a:t>replicating the input data at the output layer with a low reconstruction error.</a:t>
            </a:r>
            <a:r>
              <a:rPr lang="en-US" sz="1700">
                <a:ea typeface="+mn-lt"/>
                <a:cs typeface="+mn-lt"/>
              </a:rPr>
              <a:t> In the </a:t>
            </a:r>
            <a:r>
              <a:rPr lang="en-US" sz="1700" b="1">
                <a:ea typeface="+mn-lt"/>
                <a:cs typeface="+mn-lt"/>
              </a:rPr>
              <a:t>case of anomalies</a:t>
            </a:r>
            <a:r>
              <a:rPr lang="en-US" sz="1700">
                <a:ea typeface="+mn-lt"/>
                <a:cs typeface="+mn-lt"/>
              </a:rPr>
              <a:t>, the trained model fails to reconstruct anomalous instances, </a:t>
            </a:r>
            <a:r>
              <a:rPr lang="en-US" sz="1700" b="1">
                <a:ea typeface="+mn-lt"/>
                <a:cs typeface="+mn-lt"/>
              </a:rPr>
              <a:t>given a high error rate.</a:t>
            </a:r>
            <a:r>
              <a:rPr lang="en-US" sz="1700">
                <a:ea typeface="+mn-lt"/>
                <a:cs typeface="+mn-lt"/>
              </a:rPr>
              <a:t> The error is used as an indicator to differentiate between normal and anomalies instances.</a:t>
            </a:r>
          </a:p>
          <a:p>
            <a:pPr>
              <a:lnSpc>
                <a:spcPct val="100000"/>
              </a:lnSpc>
            </a:pPr>
            <a:r>
              <a:rPr lang="en-US" sz="1700">
                <a:ea typeface="+mn-lt"/>
                <a:cs typeface="+mn-lt"/>
              </a:rPr>
              <a:t>Therefore, we use a fixed threshold in the reconstruction error for the binary classification of normal and anomalous traffic data. The threshold value is used as a decision boundary for detecting anomalous data. The observations that have a reconstruction error greater than the threshold will be classified as anomalous, whereas the ones with reconstruction error less than the threshold as normal traffic data.</a:t>
            </a:r>
          </a:p>
          <a:p>
            <a:pPr>
              <a:lnSpc>
                <a:spcPct val="100000"/>
              </a:lnSpc>
            </a:pPr>
            <a:r>
              <a:rPr lang="en-US" sz="1700">
                <a:ea typeface="+mn-lt"/>
                <a:cs typeface="+mn-lt"/>
              </a:rPr>
              <a:t>The lower dimension of the input data (i.e., extracted from the LSTM-autoencoder model) are trained with the </a:t>
            </a:r>
            <a:r>
              <a:rPr lang="en-US" sz="1700" b="1">
                <a:ea typeface="+mn-lt"/>
                <a:cs typeface="+mn-lt"/>
              </a:rPr>
              <a:t>OC-SVM algorithm</a:t>
            </a:r>
            <a:r>
              <a:rPr lang="en-US" sz="1700">
                <a:ea typeface="+mn-lt"/>
                <a:cs typeface="+mn-lt"/>
              </a:rPr>
              <a:t> to achieve better classification results, whilst significantly reducing the training time</a:t>
            </a:r>
          </a:p>
          <a:p>
            <a:pPr>
              <a:lnSpc>
                <a:spcPct val="100000"/>
              </a:lnSpc>
            </a:pPr>
            <a:r>
              <a:rPr lang="en-US" sz="1700">
                <a:ea typeface="+mn-lt"/>
                <a:cs typeface="+mn-lt"/>
              </a:rPr>
              <a:t> It is trained only on the ‘normal’ data to learn the boundaries of these points. Then, it is able to classify any points that lie outside the boundary i.e., outliers.</a:t>
            </a:r>
            <a:endParaRPr lang="en-US" sz="1700"/>
          </a:p>
        </p:txBody>
      </p:sp>
      <p:sp>
        <p:nvSpPr>
          <p:cNvPr id="2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997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AA6-8A86-477D-9BAB-88A197F4B0ED}"/>
              </a:ext>
            </a:extLst>
          </p:cNvPr>
          <p:cNvSpPr>
            <a:spLocks noGrp="1"/>
          </p:cNvSpPr>
          <p:nvPr>
            <p:ph type="title"/>
          </p:nvPr>
        </p:nvSpPr>
        <p:spPr>
          <a:xfrm>
            <a:off x="763051" y="263715"/>
            <a:ext cx="10666949" cy="1012145"/>
          </a:xfrm>
        </p:spPr>
        <p:txBody>
          <a:bodyPr>
            <a:normAutofit fontScale="90000"/>
          </a:bodyPr>
          <a:lstStyle/>
          <a:p>
            <a:r>
              <a:rPr lang="en-US"/>
              <a:t>LSTM – AUTOENCODER Architecture</a:t>
            </a:r>
          </a:p>
        </p:txBody>
      </p:sp>
      <p:sp>
        <p:nvSpPr>
          <p:cNvPr id="3" name="Text Placeholder 2">
            <a:extLst>
              <a:ext uri="{FF2B5EF4-FFF2-40B4-BE49-F238E27FC236}">
                <a16:creationId xmlns:a16="http://schemas.microsoft.com/office/drawing/2014/main" id="{501D140F-4FA3-40F1-B174-4252362A0ED7}"/>
              </a:ext>
            </a:extLst>
          </p:cNvPr>
          <p:cNvSpPr>
            <a:spLocks noGrp="1"/>
          </p:cNvSpPr>
          <p:nvPr>
            <p:ph type="body" idx="1"/>
          </p:nvPr>
        </p:nvSpPr>
        <p:spPr>
          <a:xfrm>
            <a:off x="800705" y="1285505"/>
            <a:ext cx="10671048" cy="4799972"/>
          </a:xfrm>
        </p:spPr>
        <p:txBody>
          <a:bodyPr>
            <a:normAutofit fontScale="92500" lnSpcReduction="10000"/>
          </a:bodyPr>
          <a:lstStyle/>
          <a:p>
            <a:pPr marL="342900" indent="-342900">
              <a:buChar char="•"/>
            </a:pPr>
            <a:r>
              <a:rPr lang="en-US" i="0">
                <a:ea typeface="+mn-lt"/>
                <a:cs typeface="+mn-lt"/>
              </a:rPr>
              <a:t>The autoencoder in our proposed model for anomaly detection is the fact that the autoencoder is trying t</a:t>
            </a:r>
            <a:r>
              <a:rPr lang="en-US" b="1" i="0">
                <a:ea typeface="+mn-lt"/>
                <a:cs typeface="+mn-lt"/>
              </a:rPr>
              <a:t>o learn the best parameters to reconstruct the input </a:t>
            </a:r>
            <a:r>
              <a:rPr lang="en-US" i="0">
                <a:ea typeface="+mn-lt"/>
                <a:cs typeface="+mn-lt"/>
              </a:rPr>
              <a:t>at the output layer</a:t>
            </a:r>
          </a:p>
          <a:p>
            <a:pPr marL="342900" indent="-342900">
              <a:buChar char="•"/>
            </a:pPr>
            <a:r>
              <a:rPr lang="en-US" i="0">
                <a:ea typeface="+mn-lt"/>
                <a:cs typeface="+mn-lt"/>
              </a:rPr>
              <a:t>The </a:t>
            </a:r>
            <a:r>
              <a:rPr lang="en-US" b="1" i="0">
                <a:ea typeface="+mn-lt"/>
                <a:cs typeface="+mn-lt"/>
              </a:rPr>
              <a:t>LSTM algorithm</a:t>
            </a:r>
            <a:r>
              <a:rPr lang="en-US" i="0">
                <a:ea typeface="+mn-lt"/>
                <a:cs typeface="+mn-lt"/>
              </a:rPr>
              <a:t> for our model to solve the issues of the standard RNN technique, such as vanishing and </a:t>
            </a:r>
            <a:r>
              <a:rPr lang="en-US" b="1" i="0">
                <a:ea typeface="+mn-lt"/>
                <a:cs typeface="+mn-lt"/>
              </a:rPr>
              <a:t>exploding gradient problems</a:t>
            </a:r>
          </a:p>
          <a:p>
            <a:pPr marL="342900" indent="-342900">
              <a:buChar char="•"/>
            </a:pPr>
            <a:r>
              <a:rPr lang="en-US" i="0">
                <a:ea typeface="+mn-lt"/>
                <a:cs typeface="+mn-lt"/>
              </a:rPr>
              <a:t>It contains </a:t>
            </a:r>
            <a:r>
              <a:rPr lang="en-US" b="1" i="0">
                <a:ea typeface="+mn-lt"/>
                <a:cs typeface="+mn-lt"/>
              </a:rPr>
              <a:t>multiple layers of encoder and decoder stages</a:t>
            </a:r>
            <a:r>
              <a:rPr lang="en-US" i="0">
                <a:ea typeface="+mn-lt"/>
                <a:cs typeface="+mn-lt"/>
              </a:rPr>
              <a:t>, and each stage consists of multiple LSTM units. </a:t>
            </a:r>
            <a:endParaRPr lang="en-US">
              <a:ea typeface="+mn-lt"/>
              <a:cs typeface="+mn-lt"/>
            </a:endParaRPr>
          </a:p>
          <a:p>
            <a:pPr marL="342900" indent="-342900">
              <a:buChar char="•"/>
            </a:pPr>
            <a:r>
              <a:rPr lang="en-US" i="0">
                <a:ea typeface="+mn-lt"/>
                <a:cs typeface="+mn-lt"/>
              </a:rPr>
              <a:t>The input data  is encoded via the encoder block to generate a fixed range feature vector  We set timestamp = 1 for our LSTM blocks. We used the LSTM blocks for individual events, and not for time series. </a:t>
            </a:r>
            <a:endParaRPr lang="en-US">
              <a:ea typeface="+mn-lt"/>
              <a:cs typeface="+mn-lt"/>
            </a:endParaRPr>
          </a:p>
          <a:p>
            <a:pPr marL="342900" indent="-342900">
              <a:buChar char="•"/>
            </a:pPr>
            <a:r>
              <a:rPr lang="en-US" i="0">
                <a:ea typeface="+mn-lt"/>
                <a:cs typeface="+mn-lt"/>
              </a:rPr>
              <a:t>The encoder block sequentially reduces the dimension of the </a:t>
            </a:r>
            <a:r>
              <a:rPr lang="en-US" b="1" i="0">
                <a:ea typeface="+mn-lt"/>
                <a:cs typeface="+mn-lt"/>
              </a:rPr>
              <a:t>77-dimension initial feature vector. </a:t>
            </a:r>
            <a:endParaRPr lang="en-US" b="1">
              <a:ea typeface="+mn-lt"/>
              <a:cs typeface="+mn-lt"/>
            </a:endParaRPr>
          </a:p>
          <a:p>
            <a:pPr marL="342900" indent="-342900">
              <a:buChar char="•"/>
            </a:pPr>
            <a:r>
              <a:rPr lang="en-US" i="0">
                <a:ea typeface="+mn-lt"/>
                <a:cs typeface="+mn-lt"/>
              </a:rPr>
              <a:t>The dimensions are reduced to </a:t>
            </a:r>
            <a:r>
              <a:rPr lang="en-US" b="1" i="0">
                <a:ea typeface="+mn-lt"/>
                <a:cs typeface="+mn-lt"/>
              </a:rPr>
              <a:t>128, 64, 32, and 16,</a:t>
            </a:r>
            <a:r>
              <a:rPr lang="en-US" i="0">
                <a:ea typeface="+mn-lt"/>
                <a:cs typeface="+mn-lt"/>
              </a:rPr>
              <a:t> after the first, second, third and fourth layers of the encoder respectively</a:t>
            </a:r>
            <a:endParaRPr lang="en-US"/>
          </a:p>
        </p:txBody>
      </p:sp>
    </p:spTree>
    <p:extLst>
      <p:ext uri="{BB962C8B-B14F-4D97-AF65-F5344CB8AC3E}">
        <p14:creationId xmlns:p14="http://schemas.microsoft.com/office/powerpoint/2010/main" val="218905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25852-37DF-4F61-A8C1-5D5912BDBDEF}"/>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5400" i="1" kern="1200" spc="100" baseline="0">
                <a:solidFill>
                  <a:schemeClr val="tx1">
                    <a:lumMod val="85000"/>
                    <a:lumOff val="15000"/>
                  </a:schemeClr>
                </a:solidFill>
                <a:latin typeface="+mj-lt"/>
                <a:ea typeface="+mj-ea"/>
                <a:cs typeface="+mj-cs"/>
              </a:rPr>
              <a:t>Model Building</a:t>
            </a:r>
          </a:p>
        </p:txBody>
      </p:sp>
      <p:pic>
        <p:nvPicPr>
          <p:cNvPr id="4" name="Picture 12" descr="A picture containing graphical user interface&#10;&#10;Description automatically generated">
            <a:extLst>
              <a:ext uri="{FF2B5EF4-FFF2-40B4-BE49-F238E27FC236}">
                <a16:creationId xmlns:a16="http://schemas.microsoft.com/office/drawing/2014/main" id="{2C0570CB-65BC-4619-B526-9420D5DBB522}"/>
              </a:ext>
            </a:extLst>
          </p:cNvPr>
          <p:cNvPicPr>
            <a:picLocks noChangeAspect="1"/>
          </p:cNvPicPr>
          <p:nvPr/>
        </p:nvPicPr>
        <p:blipFill>
          <a:blip r:embed="rId2"/>
          <a:stretch>
            <a:fillRect/>
          </a:stretch>
        </p:blipFill>
        <p:spPr>
          <a:xfrm>
            <a:off x="366048" y="342068"/>
            <a:ext cx="6807467" cy="6266740"/>
          </a:xfrm>
          <a:prstGeom prst="rect">
            <a:avLst/>
          </a:prstGeom>
        </p:spPr>
      </p:pic>
      <p:cxnSp>
        <p:nvCxnSpPr>
          <p:cNvPr id="23"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286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BA66B-EB5D-4173-91FD-6AB581883FB8}"/>
              </a:ext>
            </a:extLst>
          </p:cNvPr>
          <p:cNvSpPr>
            <a:spLocks noGrp="1"/>
          </p:cNvSpPr>
          <p:nvPr>
            <p:ph type="title"/>
          </p:nvPr>
        </p:nvSpPr>
        <p:spPr>
          <a:xfrm>
            <a:off x="7587182" y="893935"/>
            <a:ext cx="4309902" cy="3339390"/>
          </a:xfrm>
        </p:spPr>
        <p:txBody>
          <a:bodyPr vert="horz" lIns="91440" tIns="45720" rIns="91440" bIns="45720" rtlCol="0" anchor="b">
            <a:normAutofit/>
          </a:bodyPr>
          <a:lstStyle/>
          <a:p>
            <a:r>
              <a:rPr lang="en-US"/>
              <a:t>Model Architecture</a:t>
            </a:r>
          </a:p>
        </p:txBody>
      </p:sp>
      <p:pic>
        <p:nvPicPr>
          <p:cNvPr id="4" name="Picture 4" descr="Diagram&#10;&#10;Description automatically generated">
            <a:extLst>
              <a:ext uri="{FF2B5EF4-FFF2-40B4-BE49-F238E27FC236}">
                <a16:creationId xmlns:a16="http://schemas.microsoft.com/office/drawing/2014/main" id="{FABDCD6F-5DD2-4FC0-959C-41E06068B76A}"/>
              </a:ext>
            </a:extLst>
          </p:cNvPr>
          <p:cNvPicPr>
            <a:picLocks noChangeAspect="1"/>
          </p:cNvPicPr>
          <p:nvPr/>
        </p:nvPicPr>
        <p:blipFill rotWithShape="1">
          <a:blip r:embed="rId2"/>
          <a:srcRect l="25606" r="27012" b="-1"/>
          <a:stretch/>
        </p:blipFill>
        <p:spPr>
          <a:xfrm>
            <a:off x="167033" y="10"/>
            <a:ext cx="6935516" cy="6857990"/>
          </a:xfrm>
          <a:prstGeom prst="rect">
            <a:avLst/>
          </a:prstGeom>
        </p:spPr>
      </p:pic>
      <p:sp>
        <p:nvSpPr>
          <p:cNvPr id="1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1266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19E3E-7D8F-4DC1-86B0-CFC1A4486272}"/>
              </a:ext>
            </a:extLst>
          </p:cNvPr>
          <p:cNvSpPr>
            <a:spLocks noGrp="1"/>
          </p:cNvSpPr>
          <p:nvPr>
            <p:ph type="title"/>
          </p:nvPr>
        </p:nvSpPr>
        <p:spPr>
          <a:xfrm>
            <a:off x="7879743" y="1104066"/>
            <a:ext cx="3845109" cy="3930729"/>
          </a:xfrm>
        </p:spPr>
        <p:txBody>
          <a:bodyPr vert="horz" lIns="91440" tIns="45720" rIns="91440" bIns="45720" rtlCol="0" anchor="t">
            <a:normAutofit/>
          </a:bodyPr>
          <a:lstStyle/>
          <a:p>
            <a:r>
              <a:rPr lang="en-US" sz="5400"/>
              <a:t>GRAPHICAL INTERFACE</a:t>
            </a:r>
            <a:endParaRPr lang="en-US" sz="5400" i="1" kern="1200" spc="100" baseline="0">
              <a:solidFill>
                <a:schemeClr val="tx1">
                  <a:lumMod val="85000"/>
                  <a:lumOff val="15000"/>
                </a:schemeClr>
              </a:solidFill>
              <a:latin typeface="+mj-lt"/>
              <a:ea typeface="+mj-ea"/>
              <a:cs typeface="+mj-cs"/>
            </a:endParaRPr>
          </a:p>
        </p:txBody>
      </p:sp>
      <p:pic>
        <p:nvPicPr>
          <p:cNvPr id="4" name="Picture 4" descr="Chart, line chart&#10;&#10;Description automatically generated">
            <a:extLst>
              <a:ext uri="{FF2B5EF4-FFF2-40B4-BE49-F238E27FC236}">
                <a16:creationId xmlns:a16="http://schemas.microsoft.com/office/drawing/2014/main" id="{7F8B1B19-50C9-4777-A579-AC9A54877B1F}"/>
              </a:ext>
            </a:extLst>
          </p:cNvPr>
          <p:cNvPicPr>
            <a:picLocks noChangeAspect="1"/>
          </p:cNvPicPr>
          <p:nvPr/>
        </p:nvPicPr>
        <p:blipFill>
          <a:blip r:embed="rId2"/>
          <a:stretch>
            <a:fillRect/>
          </a:stretch>
        </p:blipFill>
        <p:spPr>
          <a:xfrm>
            <a:off x="620203" y="2013369"/>
            <a:ext cx="6329236" cy="4242302"/>
          </a:xfrm>
          <a:prstGeom prst="rect">
            <a:avLst/>
          </a:prstGeom>
        </p:spPr>
      </p:pic>
      <p:cxnSp>
        <p:nvCxnSpPr>
          <p:cNvPr id="15" name="Straight Connector 14">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1943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2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7">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633EC5-E63A-4278-AA6E-855494269CBE}"/>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3800" i="1" kern="1200" spc="100" baseline="0">
                <a:solidFill>
                  <a:schemeClr val="bg1"/>
                </a:solidFill>
                <a:latin typeface="+mj-lt"/>
                <a:ea typeface="+mj-ea"/>
                <a:cs typeface="+mj-cs"/>
              </a:rPr>
              <a:t>Parameters of the LSTM-AUTOENCODER Model</a:t>
            </a:r>
          </a:p>
        </p:txBody>
      </p:sp>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able 5">
            <a:extLst>
              <a:ext uri="{FF2B5EF4-FFF2-40B4-BE49-F238E27FC236}">
                <a16:creationId xmlns:a16="http://schemas.microsoft.com/office/drawing/2014/main" id="{FF0349C5-99BB-4BD5-9F0D-F3164210FCE2}"/>
              </a:ext>
            </a:extLst>
          </p:cNvPr>
          <p:cNvGraphicFramePr>
            <a:graphicFrameLocks noGrp="1"/>
          </p:cNvGraphicFramePr>
          <p:nvPr>
            <p:extLst>
              <p:ext uri="{D42A27DB-BD31-4B8C-83A1-F6EECF244321}">
                <p14:modId xmlns:p14="http://schemas.microsoft.com/office/powerpoint/2010/main" val="2090108966"/>
              </p:ext>
            </p:extLst>
          </p:nvPr>
        </p:nvGraphicFramePr>
        <p:xfrm>
          <a:off x="5796500" y="1146445"/>
          <a:ext cx="5640400" cy="4622574"/>
        </p:xfrm>
        <a:graphic>
          <a:graphicData uri="http://schemas.openxmlformats.org/drawingml/2006/table">
            <a:tbl>
              <a:tblPr firstRow="1" bandRow="1">
                <a:tableStyleId>{3B4B98B0-60AC-42C2-AFA5-B58CD77FA1E5}</a:tableStyleId>
              </a:tblPr>
              <a:tblGrid>
                <a:gridCol w="2870621">
                  <a:extLst>
                    <a:ext uri="{9D8B030D-6E8A-4147-A177-3AD203B41FA5}">
                      <a16:colId xmlns:a16="http://schemas.microsoft.com/office/drawing/2014/main" val="3447787157"/>
                    </a:ext>
                  </a:extLst>
                </a:gridCol>
                <a:gridCol w="2769779">
                  <a:extLst>
                    <a:ext uri="{9D8B030D-6E8A-4147-A177-3AD203B41FA5}">
                      <a16:colId xmlns:a16="http://schemas.microsoft.com/office/drawing/2014/main" val="487333265"/>
                    </a:ext>
                  </a:extLst>
                </a:gridCol>
              </a:tblGrid>
              <a:tr h="532443">
                <a:tc>
                  <a:txBody>
                    <a:bodyPr/>
                    <a:lstStyle/>
                    <a:p>
                      <a:r>
                        <a:rPr lang="en-US" sz="2400"/>
                        <a:t>Parameters</a:t>
                      </a:r>
                    </a:p>
                  </a:txBody>
                  <a:tcPr marL="121010" marR="121010" marT="60505" marB="60505"/>
                </a:tc>
                <a:tc>
                  <a:txBody>
                    <a:bodyPr/>
                    <a:lstStyle/>
                    <a:p>
                      <a:r>
                        <a:rPr lang="en-US" sz="2400"/>
                        <a:t>Best Values</a:t>
                      </a:r>
                    </a:p>
                  </a:txBody>
                  <a:tcPr marL="121010" marR="121010" marT="60505" marB="60505"/>
                </a:tc>
                <a:extLst>
                  <a:ext uri="{0D108BD9-81ED-4DB2-BD59-A6C34878D82A}">
                    <a16:rowId xmlns:a16="http://schemas.microsoft.com/office/drawing/2014/main" val="2277725470"/>
                  </a:ext>
                </a:extLst>
              </a:tr>
              <a:tr h="532443">
                <a:tc>
                  <a:txBody>
                    <a:bodyPr/>
                    <a:lstStyle/>
                    <a:p>
                      <a:r>
                        <a:rPr lang="en-US" sz="2400"/>
                        <a:t>Hidden layers</a:t>
                      </a:r>
                    </a:p>
                  </a:txBody>
                  <a:tcPr marL="121010" marR="121010" marT="60505" marB="60505"/>
                </a:tc>
                <a:tc>
                  <a:txBody>
                    <a:bodyPr/>
                    <a:lstStyle/>
                    <a:p>
                      <a:r>
                        <a:rPr lang="en-US" sz="2400"/>
                        <a:t>4</a:t>
                      </a:r>
                    </a:p>
                  </a:txBody>
                  <a:tcPr marL="121010" marR="121010" marT="60505" marB="60505"/>
                </a:tc>
                <a:extLst>
                  <a:ext uri="{0D108BD9-81ED-4DB2-BD59-A6C34878D82A}">
                    <a16:rowId xmlns:a16="http://schemas.microsoft.com/office/drawing/2014/main" val="4033725494"/>
                  </a:ext>
                </a:extLst>
              </a:tr>
              <a:tr h="895473">
                <a:tc>
                  <a:txBody>
                    <a:bodyPr/>
                    <a:lstStyle/>
                    <a:p>
                      <a:r>
                        <a:rPr lang="en-US" sz="2400"/>
                        <a:t>Hidden layer size(neurons)</a:t>
                      </a:r>
                    </a:p>
                  </a:txBody>
                  <a:tcPr marL="121010" marR="121010" marT="60505" marB="60505"/>
                </a:tc>
                <a:tc>
                  <a:txBody>
                    <a:bodyPr/>
                    <a:lstStyle/>
                    <a:p>
                      <a:r>
                        <a:rPr lang="en-US" sz="2400"/>
                        <a:t>128,64,32 and 16</a:t>
                      </a:r>
                    </a:p>
                  </a:txBody>
                  <a:tcPr marL="121010" marR="121010" marT="60505" marB="60505"/>
                </a:tc>
                <a:extLst>
                  <a:ext uri="{0D108BD9-81ED-4DB2-BD59-A6C34878D82A}">
                    <a16:rowId xmlns:a16="http://schemas.microsoft.com/office/drawing/2014/main" val="3702896731"/>
                  </a:ext>
                </a:extLst>
              </a:tr>
              <a:tr h="532443">
                <a:tc>
                  <a:txBody>
                    <a:bodyPr/>
                    <a:lstStyle/>
                    <a:p>
                      <a:r>
                        <a:rPr lang="en-US" sz="2400"/>
                        <a:t>Optimizer</a:t>
                      </a:r>
                    </a:p>
                  </a:txBody>
                  <a:tcPr marL="121010" marR="121010" marT="60505" marB="60505"/>
                </a:tc>
                <a:tc>
                  <a:txBody>
                    <a:bodyPr/>
                    <a:lstStyle/>
                    <a:p>
                      <a:r>
                        <a:rPr lang="en-US" sz="2400"/>
                        <a:t>Adam</a:t>
                      </a:r>
                    </a:p>
                  </a:txBody>
                  <a:tcPr marL="121010" marR="121010" marT="60505" marB="60505"/>
                </a:tc>
                <a:extLst>
                  <a:ext uri="{0D108BD9-81ED-4DB2-BD59-A6C34878D82A}">
                    <a16:rowId xmlns:a16="http://schemas.microsoft.com/office/drawing/2014/main" val="3297077795"/>
                  </a:ext>
                </a:extLst>
              </a:tr>
              <a:tr h="532443">
                <a:tc>
                  <a:txBody>
                    <a:bodyPr/>
                    <a:lstStyle/>
                    <a:p>
                      <a:r>
                        <a:rPr lang="en-US" sz="2400"/>
                        <a:t>Loss function</a:t>
                      </a:r>
                    </a:p>
                  </a:txBody>
                  <a:tcPr marL="121010" marR="121010" marT="60505" marB="60505"/>
                </a:tc>
                <a:tc>
                  <a:txBody>
                    <a:bodyPr/>
                    <a:lstStyle/>
                    <a:p>
                      <a:r>
                        <a:rPr lang="en-US" sz="2400"/>
                        <a:t>MSE</a:t>
                      </a:r>
                    </a:p>
                  </a:txBody>
                  <a:tcPr marL="121010" marR="121010" marT="60505" marB="60505"/>
                </a:tc>
                <a:extLst>
                  <a:ext uri="{0D108BD9-81ED-4DB2-BD59-A6C34878D82A}">
                    <a16:rowId xmlns:a16="http://schemas.microsoft.com/office/drawing/2014/main" val="2874693823"/>
                  </a:ext>
                </a:extLst>
              </a:tr>
              <a:tr h="532443">
                <a:tc>
                  <a:txBody>
                    <a:bodyPr/>
                    <a:lstStyle/>
                    <a:p>
                      <a:r>
                        <a:rPr lang="en-US" sz="2400"/>
                        <a:t>Activation function</a:t>
                      </a:r>
                    </a:p>
                  </a:txBody>
                  <a:tcPr marL="121010" marR="121010" marT="60505" marB="60505"/>
                </a:tc>
                <a:tc>
                  <a:txBody>
                    <a:bodyPr/>
                    <a:lstStyle/>
                    <a:p>
                      <a:r>
                        <a:rPr lang="en-US" sz="2400"/>
                        <a:t>Tanh</a:t>
                      </a:r>
                    </a:p>
                  </a:txBody>
                  <a:tcPr marL="121010" marR="121010" marT="60505" marB="60505"/>
                </a:tc>
                <a:extLst>
                  <a:ext uri="{0D108BD9-81ED-4DB2-BD59-A6C34878D82A}">
                    <a16:rowId xmlns:a16="http://schemas.microsoft.com/office/drawing/2014/main" val="487874053"/>
                  </a:ext>
                </a:extLst>
              </a:tr>
              <a:tr h="532443">
                <a:tc>
                  <a:txBody>
                    <a:bodyPr/>
                    <a:lstStyle/>
                    <a:p>
                      <a:r>
                        <a:rPr lang="en-US" sz="2400"/>
                        <a:t>Learning rate</a:t>
                      </a:r>
                    </a:p>
                  </a:txBody>
                  <a:tcPr marL="121010" marR="121010" marT="60505" marB="60505"/>
                </a:tc>
                <a:tc>
                  <a:txBody>
                    <a:bodyPr/>
                    <a:lstStyle/>
                    <a:p>
                      <a:r>
                        <a:rPr lang="en-US" sz="2400"/>
                        <a:t>0.0001</a:t>
                      </a:r>
                    </a:p>
                  </a:txBody>
                  <a:tcPr marL="121010" marR="121010" marT="60505" marB="60505"/>
                </a:tc>
                <a:extLst>
                  <a:ext uri="{0D108BD9-81ED-4DB2-BD59-A6C34878D82A}">
                    <a16:rowId xmlns:a16="http://schemas.microsoft.com/office/drawing/2014/main" val="2589318571"/>
                  </a:ext>
                </a:extLst>
              </a:tr>
              <a:tr h="532443">
                <a:tc>
                  <a:txBody>
                    <a:bodyPr/>
                    <a:lstStyle/>
                    <a:p>
                      <a:r>
                        <a:rPr lang="en-US" sz="2400"/>
                        <a:t>Batch size</a:t>
                      </a:r>
                    </a:p>
                  </a:txBody>
                  <a:tcPr marL="121010" marR="121010" marT="60505" marB="60505"/>
                </a:tc>
                <a:tc>
                  <a:txBody>
                    <a:bodyPr/>
                    <a:lstStyle/>
                    <a:p>
                      <a:r>
                        <a:rPr lang="en-US" sz="2400"/>
                        <a:t>32</a:t>
                      </a:r>
                    </a:p>
                  </a:txBody>
                  <a:tcPr marL="121010" marR="121010" marT="60505" marB="60505"/>
                </a:tc>
                <a:extLst>
                  <a:ext uri="{0D108BD9-81ED-4DB2-BD59-A6C34878D82A}">
                    <a16:rowId xmlns:a16="http://schemas.microsoft.com/office/drawing/2014/main" val="1391990307"/>
                  </a:ext>
                </a:extLst>
              </a:tr>
            </a:tbl>
          </a:graphicData>
        </a:graphic>
      </p:graphicFrame>
    </p:spTree>
    <p:extLst>
      <p:ext uri="{BB962C8B-B14F-4D97-AF65-F5344CB8AC3E}">
        <p14:creationId xmlns:p14="http://schemas.microsoft.com/office/powerpoint/2010/main" val="189593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D173-5727-408B-8827-98B6754A8FBD}"/>
              </a:ext>
            </a:extLst>
          </p:cNvPr>
          <p:cNvSpPr>
            <a:spLocks noGrp="1"/>
          </p:cNvSpPr>
          <p:nvPr>
            <p:ph type="title"/>
          </p:nvPr>
        </p:nvSpPr>
        <p:spPr>
          <a:xfrm>
            <a:off x="888311" y="347222"/>
            <a:ext cx="10666949" cy="719871"/>
          </a:xfrm>
        </p:spPr>
        <p:txBody>
          <a:bodyPr>
            <a:normAutofit fontScale="90000"/>
          </a:bodyPr>
          <a:lstStyle/>
          <a:p>
            <a:r>
              <a:rPr lang="en-US"/>
              <a:t>One-Class SVM</a:t>
            </a:r>
          </a:p>
        </p:txBody>
      </p:sp>
      <p:sp>
        <p:nvSpPr>
          <p:cNvPr id="3" name="Text Placeholder 2">
            <a:extLst>
              <a:ext uri="{FF2B5EF4-FFF2-40B4-BE49-F238E27FC236}">
                <a16:creationId xmlns:a16="http://schemas.microsoft.com/office/drawing/2014/main" id="{DDBB2742-DA84-4DD8-9B6E-8197243F8873}"/>
              </a:ext>
            </a:extLst>
          </p:cNvPr>
          <p:cNvSpPr>
            <a:spLocks noGrp="1"/>
          </p:cNvSpPr>
          <p:nvPr>
            <p:ph type="body" idx="1"/>
          </p:nvPr>
        </p:nvSpPr>
        <p:spPr>
          <a:xfrm>
            <a:off x="852897" y="1389888"/>
            <a:ext cx="10671048" cy="5079886"/>
          </a:xfrm>
        </p:spPr>
        <p:txBody>
          <a:bodyPr vert="horz" lIns="91440" tIns="45720" rIns="91440" bIns="45720" rtlCol="0" anchor="t">
            <a:normAutofit lnSpcReduction="10000"/>
          </a:bodyPr>
          <a:lstStyle/>
          <a:p>
            <a:pPr marL="342900" indent="-342900">
              <a:buFont typeface="Wingdings" panose="020B0604020202020204" pitchFamily="34" charset="0"/>
              <a:buChar char="q"/>
            </a:pPr>
            <a:r>
              <a:rPr lang="en-US" sz="2400" i="0">
                <a:latin typeface="Amasis MT Pro Medium"/>
                <a:ea typeface="+mn-lt"/>
                <a:cs typeface="+mn-lt"/>
              </a:rPr>
              <a:t>To discover anomalies in an unsupervised fashion we use one-class SVM.</a:t>
            </a:r>
            <a:endParaRPr lang="en-US" sz="2400">
              <a:latin typeface="Amasis MT Pro Medium"/>
              <a:ea typeface="+mn-lt"/>
              <a:cs typeface="+mn-lt"/>
            </a:endParaRPr>
          </a:p>
          <a:p>
            <a:pPr marL="342900" indent="-342900">
              <a:buFont typeface="Wingdings" panose="020B0604020202020204" pitchFamily="34" charset="0"/>
              <a:buChar char="q"/>
            </a:pPr>
            <a:r>
              <a:rPr lang="en-US" sz="2400" i="0">
                <a:latin typeface="Amasis MT Pro Medium"/>
                <a:ea typeface="+mn-lt"/>
                <a:cs typeface="+mn-lt"/>
              </a:rPr>
              <a:t>It is trained only on the ‘normal’ data to learn the boundaries of these points.</a:t>
            </a:r>
            <a:endParaRPr lang="en-US" sz="2400">
              <a:latin typeface="Amasis MT Pro Medium"/>
            </a:endParaRPr>
          </a:p>
          <a:p>
            <a:pPr marL="342900" indent="-342900">
              <a:buFont typeface="Wingdings" panose="020B0604020202020204" pitchFamily="34" charset="0"/>
              <a:buChar char="q"/>
            </a:pPr>
            <a:r>
              <a:rPr lang="en-US" sz="2400" i="0">
                <a:latin typeface="Amasis MT Pro Medium"/>
                <a:ea typeface="+mn-lt"/>
                <a:cs typeface="+mn-lt"/>
              </a:rPr>
              <a:t>The main objective is to </a:t>
            </a:r>
            <a:r>
              <a:rPr lang="en-US" sz="2400" b="1" i="0">
                <a:latin typeface="Amasis MT Pro Medium"/>
                <a:ea typeface="+mn-lt"/>
                <a:cs typeface="+mn-lt"/>
              </a:rPr>
              <a:t>find a hyper sphere</a:t>
            </a:r>
            <a:r>
              <a:rPr lang="en-US" sz="2400" i="0">
                <a:latin typeface="Amasis MT Pro Medium"/>
                <a:ea typeface="+mn-lt"/>
                <a:cs typeface="+mn-lt"/>
              </a:rPr>
              <a:t>, which contains most of the training samples obtained consequently from the target region. </a:t>
            </a:r>
            <a:endParaRPr lang="en-US" sz="2400" i="0"/>
          </a:p>
          <a:p>
            <a:pPr marL="342900" indent="-342900">
              <a:buFont typeface="Wingdings" panose="020B0604020202020204" pitchFamily="34" charset="0"/>
              <a:buChar char="q"/>
            </a:pPr>
            <a:r>
              <a:rPr lang="en-US" sz="2400" i="0">
                <a:latin typeface="Amasis MT Pro Medium"/>
                <a:ea typeface="+mn-lt"/>
                <a:cs typeface="+mn-lt"/>
              </a:rPr>
              <a:t>After training, the decision boundary may allow us to </a:t>
            </a:r>
            <a:r>
              <a:rPr lang="en-US" sz="2400" b="1" i="0">
                <a:latin typeface="Amasis MT Pro Medium"/>
                <a:ea typeface="+mn-lt"/>
                <a:cs typeface="+mn-lt"/>
              </a:rPr>
              <a:t>choose the most appropriate candidate region.</a:t>
            </a:r>
            <a:r>
              <a:rPr lang="en-US" sz="2400" b="1" i="0">
                <a:ea typeface="+mn-lt"/>
                <a:cs typeface="+mn-lt"/>
              </a:rPr>
              <a:t>  </a:t>
            </a:r>
            <a:endParaRPr lang="en-US" b="1"/>
          </a:p>
          <a:p>
            <a:pPr marL="342900" indent="-342900">
              <a:buFont typeface="Wingdings" panose="020B0604020202020204" pitchFamily="34" charset="0"/>
              <a:buChar char="q"/>
            </a:pPr>
            <a:r>
              <a:rPr lang="en-US" sz="2400" i="0">
                <a:latin typeface="Amasis MT Pro Medium"/>
              </a:rPr>
              <a:t>The testing accuracy is very good for abnormal data, and the model identifies the anomalies </a:t>
            </a:r>
            <a:r>
              <a:rPr lang="en-US" sz="2400" i="0">
                <a:latin typeface="Amasis MT Pro Medium"/>
                <a:ea typeface="+mn-lt"/>
                <a:cs typeface="+mn-lt"/>
              </a:rPr>
              <a:t>accurately but normal data while deciding the boundary has very little accuracy.</a:t>
            </a:r>
          </a:p>
          <a:p>
            <a:pPr marL="342900" indent="-342900">
              <a:buFont typeface="Wingdings" panose="020B0604020202020204" pitchFamily="34" charset="0"/>
              <a:buChar char="q"/>
            </a:pPr>
            <a:r>
              <a:rPr lang="en-US" sz="2400" i="0">
                <a:latin typeface="Amasis MT Pro Medium"/>
                <a:ea typeface="+mn-lt"/>
                <a:cs typeface="+mn-lt"/>
              </a:rPr>
              <a:t>For the OC-SVM model, the parameters </a:t>
            </a:r>
            <a:r>
              <a:rPr lang="en-US" sz="2400" b="1" i="0">
                <a:latin typeface="Amasis MT Pro Medium"/>
                <a:ea typeface="+mn-lt"/>
                <a:cs typeface="+mn-lt"/>
              </a:rPr>
              <a:t>gammas=0.001,</a:t>
            </a:r>
            <a:r>
              <a:rPr lang="en-US" sz="2400" i="0">
                <a:latin typeface="Amasis MT Pro Medium"/>
                <a:ea typeface="+mn-lt"/>
                <a:cs typeface="+mn-lt"/>
              </a:rPr>
              <a:t> </a:t>
            </a:r>
            <a:r>
              <a:rPr lang="en-US" sz="2400" b="1" i="0">
                <a:latin typeface="Amasis MT Pro Medium"/>
                <a:ea typeface="+mn-lt"/>
                <a:cs typeface="+mn-lt"/>
              </a:rPr>
              <a:t>nu=0.4 </a:t>
            </a:r>
            <a:r>
              <a:rPr lang="en-US" sz="2400" i="0">
                <a:latin typeface="Amasis MT Pro Medium"/>
                <a:ea typeface="+mn-lt"/>
                <a:cs typeface="+mn-lt"/>
              </a:rPr>
              <a:t>and a </a:t>
            </a:r>
            <a:r>
              <a:rPr lang="en-US" sz="2400" b="1" i="0">
                <a:latin typeface="Amasis MT Pro Medium"/>
                <a:ea typeface="+mn-lt"/>
                <a:cs typeface="+mn-lt"/>
              </a:rPr>
              <a:t>Radial Basic Function (RBF)</a:t>
            </a:r>
            <a:r>
              <a:rPr lang="en-US" sz="2400" i="0">
                <a:latin typeface="Amasis MT Pro Medium"/>
                <a:ea typeface="+mn-lt"/>
                <a:cs typeface="+mn-lt"/>
              </a:rPr>
              <a:t> kernel are chosen for the experiment.</a:t>
            </a:r>
            <a:endParaRPr lang="en-US" sz="2400" i="0">
              <a:latin typeface="Amasis MT Pro Medium"/>
            </a:endParaRPr>
          </a:p>
          <a:p>
            <a:endParaRPr lang="en-US" sz="2400" i="0">
              <a:latin typeface="Amasis MT Pro Medium"/>
            </a:endParaRPr>
          </a:p>
        </p:txBody>
      </p:sp>
    </p:spTree>
    <p:extLst>
      <p:ext uri="{BB962C8B-B14F-4D97-AF65-F5344CB8AC3E}">
        <p14:creationId xmlns:p14="http://schemas.microsoft.com/office/powerpoint/2010/main" val="241228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3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ADE8C-C773-40FA-B489-DF0F0981D4AC}"/>
              </a:ext>
            </a:extLst>
          </p:cNvPr>
          <p:cNvSpPr>
            <a:spLocks noGrp="1"/>
          </p:cNvSpPr>
          <p:nvPr>
            <p:ph type="title"/>
          </p:nvPr>
        </p:nvSpPr>
        <p:spPr>
          <a:xfrm>
            <a:off x="7879743" y="1104066"/>
            <a:ext cx="3464109" cy="3146318"/>
          </a:xfrm>
        </p:spPr>
        <p:txBody>
          <a:bodyPr vert="horz" lIns="91440" tIns="45720" rIns="91440" bIns="45720" rtlCol="0" anchor="t">
            <a:normAutofit/>
          </a:bodyPr>
          <a:lstStyle/>
          <a:p>
            <a:r>
              <a:rPr lang="en-US" sz="5400" i="1" kern="1200" spc="100" baseline="0">
                <a:solidFill>
                  <a:schemeClr val="tx1">
                    <a:lumMod val="85000"/>
                    <a:lumOff val="15000"/>
                  </a:schemeClr>
                </a:solidFill>
                <a:latin typeface="+mj-lt"/>
                <a:ea typeface="+mj-ea"/>
                <a:cs typeface="+mj-cs"/>
              </a:rPr>
              <a:t>ONE-CLASS SVM RESULTS</a:t>
            </a:r>
          </a:p>
        </p:txBody>
      </p:sp>
      <p:cxnSp>
        <p:nvCxnSpPr>
          <p:cNvPr id="36" name="Straight Connector 35">
            <a:extLst>
              <a:ext uri="{FF2B5EF4-FFF2-40B4-BE49-F238E27FC236}">
                <a16:creationId xmlns:a16="http://schemas.microsoft.com/office/drawing/2014/main" id="{0552FC00-E6D3-45AF-BE3D-036814114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able 5">
            <a:extLst>
              <a:ext uri="{FF2B5EF4-FFF2-40B4-BE49-F238E27FC236}">
                <a16:creationId xmlns:a16="http://schemas.microsoft.com/office/drawing/2014/main" id="{DF9378F4-D348-4895-9C79-7DF64DA1353C}"/>
              </a:ext>
            </a:extLst>
          </p:cNvPr>
          <p:cNvGraphicFramePr>
            <a:graphicFrameLocks noGrp="1"/>
          </p:cNvGraphicFramePr>
          <p:nvPr>
            <p:extLst>
              <p:ext uri="{D42A27DB-BD31-4B8C-83A1-F6EECF244321}">
                <p14:modId xmlns:p14="http://schemas.microsoft.com/office/powerpoint/2010/main" val="3402221520"/>
              </p:ext>
            </p:extLst>
          </p:nvPr>
        </p:nvGraphicFramePr>
        <p:xfrm>
          <a:off x="650282" y="1565496"/>
          <a:ext cx="6329238" cy="2054347"/>
        </p:xfrm>
        <a:graphic>
          <a:graphicData uri="http://schemas.openxmlformats.org/drawingml/2006/table">
            <a:tbl>
              <a:tblPr firstRow="1" bandRow="1">
                <a:tableStyleId>{5C22544A-7EE6-4342-B048-85BDC9FD1C3A}</a:tableStyleId>
              </a:tblPr>
              <a:tblGrid>
                <a:gridCol w="1181385">
                  <a:extLst>
                    <a:ext uri="{9D8B030D-6E8A-4147-A177-3AD203B41FA5}">
                      <a16:colId xmlns:a16="http://schemas.microsoft.com/office/drawing/2014/main" val="576518814"/>
                    </a:ext>
                  </a:extLst>
                </a:gridCol>
                <a:gridCol w="1134462">
                  <a:extLst>
                    <a:ext uri="{9D8B030D-6E8A-4147-A177-3AD203B41FA5}">
                      <a16:colId xmlns:a16="http://schemas.microsoft.com/office/drawing/2014/main" val="1840616618"/>
                    </a:ext>
                  </a:extLst>
                </a:gridCol>
                <a:gridCol w="1322156">
                  <a:extLst>
                    <a:ext uri="{9D8B030D-6E8A-4147-A177-3AD203B41FA5}">
                      <a16:colId xmlns:a16="http://schemas.microsoft.com/office/drawing/2014/main" val="3700157561"/>
                    </a:ext>
                  </a:extLst>
                </a:gridCol>
                <a:gridCol w="1308079">
                  <a:extLst>
                    <a:ext uri="{9D8B030D-6E8A-4147-A177-3AD203B41FA5}">
                      <a16:colId xmlns:a16="http://schemas.microsoft.com/office/drawing/2014/main" val="3963390638"/>
                    </a:ext>
                  </a:extLst>
                </a:gridCol>
                <a:gridCol w="1383156">
                  <a:extLst>
                    <a:ext uri="{9D8B030D-6E8A-4147-A177-3AD203B41FA5}">
                      <a16:colId xmlns:a16="http://schemas.microsoft.com/office/drawing/2014/main" val="3441949364"/>
                    </a:ext>
                  </a:extLst>
                </a:gridCol>
              </a:tblGrid>
              <a:tr h="444183">
                <a:tc>
                  <a:txBody>
                    <a:bodyPr/>
                    <a:lstStyle/>
                    <a:p>
                      <a:pPr algn="ctr"/>
                      <a:r>
                        <a:rPr lang="en-US" sz="1300"/>
                        <a:t>DATA TYPE</a:t>
                      </a:r>
                    </a:p>
                  </a:txBody>
                  <a:tcPr marL="67965" marR="67965" marT="33982" marB="33982" anchor="ctr"/>
                </a:tc>
                <a:tc gridSpan="2">
                  <a:txBody>
                    <a:bodyPr/>
                    <a:lstStyle/>
                    <a:p>
                      <a:pPr algn="ctr"/>
                      <a:r>
                        <a:rPr lang="en-US" sz="1300"/>
                        <a:t>ACCURACY</a:t>
                      </a:r>
                    </a:p>
                  </a:txBody>
                  <a:tcPr marL="67965" marR="67965" marT="33982" marB="33982" anchor="ctr"/>
                </a:tc>
                <a:tc hMerge="1">
                  <a:txBody>
                    <a:bodyPr/>
                    <a:lstStyle/>
                    <a:p>
                      <a:endParaRPr lang="en-US"/>
                    </a:p>
                  </a:txBody>
                  <a:tcPr/>
                </a:tc>
                <a:tc gridSpan="2">
                  <a:txBody>
                    <a:bodyPr/>
                    <a:lstStyle/>
                    <a:p>
                      <a:pPr algn="ctr"/>
                      <a:r>
                        <a:rPr lang="en-US" sz="1300"/>
                        <a:t>SIZE</a:t>
                      </a:r>
                    </a:p>
                  </a:txBody>
                  <a:tcPr marL="67965" marR="67965" marT="33982" marB="33982" anchor="ctr"/>
                </a:tc>
                <a:tc hMerge="1">
                  <a:txBody>
                    <a:bodyPr/>
                    <a:lstStyle/>
                    <a:p>
                      <a:pPr algn="ctr"/>
                      <a:endParaRPr lang="en-US"/>
                    </a:p>
                  </a:txBody>
                  <a:tcPr/>
                </a:tc>
                <a:extLst>
                  <a:ext uri="{0D108BD9-81ED-4DB2-BD59-A6C34878D82A}">
                    <a16:rowId xmlns:a16="http://schemas.microsoft.com/office/drawing/2014/main" val="649052027"/>
                  </a:ext>
                </a:extLst>
              </a:tr>
              <a:tr h="444183">
                <a:tc rowSpan="2">
                  <a:txBody>
                    <a:bodyPr/>
                    <a:lstStyle/>
                    <a:p>
                      <a:pPr algn="ctr"/>
                      <a:r>
                        <a:rPr lang="en-US" sz="1300"/>
                        <a:t>NORMAL DATA</a:t>
                      </a:r>
                    </a:p>
                  </a:txBody>
                  <a:tcPr marL="67965" marR="67965" marT="33982" marB="33982" anchor="ctr"/>
                </a:tc>
                <a:tc>
                  <a:txBody>
                    <a:bodyPr/>
                    <a:lstStyle/>
                    <a:p>
                      <a:pPr algn="ctr"/>
                      <a:r>
                        <a:rPr lang="en-US" sz="1200"/>
                        <a:t>TEST DATA</a:t>
                      </a:r>
                    </a:p>
                  </a:txBody>
                  <a:tcPr marL="67965" marR="67965" marT="33982" marB="33982"/>
                </a:tc>
                <a:tc>
                  <a:txBody>
                    <a:bodyPr/>
                    <a:lstStyle/>
                    <a:p>
                      <a:pPr lvl="0" algn="ctr">
                        <a:buNone/>
                      </a:pPr>
                      <a:r>
                        <a:rPr lang="en-US" sz="1200"/>
                        <a:t>TRAIN DATA</a:t>
                      </a:r>
                    </a:p>
                  </a:txBody>
                  <a:tcPr marL="67965" marR="67965" marT="33982" marB="33982"/>
                </a:tc>
                <a:tc>
                  <a:txBody>
                    <a:bodyPr/>
                    <a:lstStyle/>
                    <a:p>
                      <a:pPr algn="ctr"/>
                      <a:r>
                        <a:rPr lang="en-US" sz="1200"/>
                        <a:t>TEST SIZE</a:t>
                      </a:r>
                    </a:p>
                  </a:txBody>
                  <a:tcPr marL="67965" marR="67965" marT="33982" marB="33982"/>
                </a:tc>
                <a:tc>
                  <a:txBody>
                    <a:bodyPr/>
                    <a:lstStyle/>
                    <a:p>
                      <a:pPr lvl="0" algn="ctr">
                        <a:buNone/>
                      </a:pPr>
                      <a:r>
                        <a:rPr lang="en-US" sz="1300"/>
                        <a:t>TRAIN SIZE</a:t>
                      </a:r>
                    </a:p>
                  </a:txBody>
                  <a:tcPr marL="67965" marR="67965" marT="33982" marB="33982"/>
                </a:tc>
                <a:extLst>
                  <a:ext uri="{0D108BD9-81ED-4DB2-BD59-A6C34878D82A}">
                    <a16:rowId xmlns:a16="http://schemas.microsoft.com/office/drawing/2014/main" val="3076299251"/>
                  </a:ext>
                </a:extLst>
              </a:tr>
              <a:tr h="425676">
                <a:tc vMerge="1">
                  <a:txBody>
                    <a:bodyPr/>
                    <a:lstStyle/>
                    <a:p>
                      <a:endParaRPr lang="en-US"/>
                    </a:p>
                  </a:txBody>
                  <a:tcPr/>
                </a:tc>
                <a:tc>
                  <a:txBody>
                    <a:bodyPr/>
                    <a:lstStyle/>
                    <a:p>
                      <a:r>
                        <a:rPr lang="en-US" sz="1300"/>
                        <a:t>           78% </a:t>
                      </a:r>
                    </a:p>
                  </a:txBody>
                  <a:tcPr marL="67965" marR="67965" marT="33982" marB="33982"/>
                </a:tc>
                <a:tc>
                  <a:txBody>
                    <a:bodyPr/>
                    <a:lstStyle/>
                    <a:p>
                      <a:pPr lvl="0">
                        <a:buNone/>
                      </a:pPr>
                      <a:r>
                        <a:rPr lang="en-US" sz="1300"/>
                        <a:t>            60.5% </a:t>
                      </a:r>
                    </a:p>
                  </a:txBody>
                  <a:tcPr marL="67965" marR="67965" marT="33982" marB="33982"/>
                </a:tc>
                <a:tc>
                  <a:txBody>
                    <a:bodyPr/>
                    <a:lstStyle/>
                    <a:p>
                      <a:pPr lvl="0">
                        <a:buNone/>
                      </a:pPr>
                      <a:r>
                        <a:rPr lang="en-US" sz="1300"/>
                        <a:t>          </a:t>
                      </a:r>
                      <a:r>
                        <a:rPr lang="en-US" sz="1300" b="0" i="0" u="none" strike="noStrike" noProof="0">
                          <a:latin typeface="Amasis MT Pro Light"/>
                        </a:rPr>
                        <a:t>21413</a:t>
                      </a:r>
                      <a:r>
                        <a:rPr lang="en-US" sz="1300">
                          <a:latin typeface="Amasis MT Pro Light"/>
                        </a:rPr>
                        <a:t> </a:t>
                      </a:r>
                      <a:r>
                        <a:rPr lang="en-US" sz="1300"/>
                        <a:t>   </a:t>
                      </a:r>
                    </a:p>
                  </a:txBody>
                  <a:tcPr marL="67965" marR="67965" marT="33982" marB="33982"/>
                </a:tc>
                <a:tc>
                  <a:txBody>
                    <a:bodyPr/>
                    <a:lstStyle/>
                    <a:p>
                      <a:pPr lvl="0" algn="ctr">
                        <a:buNone/>
                      </a:pPr>
                      <a:r>
                        <a:rPr lang="en-US" sz="1300"/>
                        <a:t>          </a:t>
                      </a:r>
                      <a:r>
                        <a:rPr lang="en-US" sz="1300" b="0" i="0" u="none" strike="noStrike" noProof="0">
                          <a:latin typeface="Avenir Next LT Pro"/>
                        </a:rPr>
                        <a:t>54739</a:t>
                      </a:r>
                      <a:r>
                        <a:rPr lang="en-US" sz="1300"/>
                        <a:t>    </a:t>
                      </a:r>
                    </a:p>
                  </a:txBody>
                  <a:tcPr marL="67965" marR="67965" marT="33982" marB="33982" anchor="ctr"/>
                </a:tc>
                <a:extLst>
                  <a:ext uri="{0D108BD9-81ED-4DB2-BD59-A6C34878D82A}">
                    <a16:rowId xmlns:a16="http://schemas.microsoft.com/office/drawing/2014/main" val="992916280"/>
                  </a:ext>
                </a:extLst>
              </a:tr>
              <a:tr h="740305">
                <a:tc>
                  <a:txBody>
                    <a:bodyPr/>
                    <a:lstStyle/>
                    <a:p>
                      <a:pPr algn="ctr"/>
                      <a:r>
                        <a:rPr lang="en-US" sz="1300"/>
                        <a:t>ABNORMAL DATA</a:t>
                      </a:r>
                    </a:p>
                  </a:txBody>
                  <a:tcPr marL="67965" marR="67965" marT="33982" marB="33982"/>
                </a:tc>
                <a:tc gridSpan="2">
                  <a:txBody>
                    <a:bodyPr/>
                    <a:lstStyle/>
                    <a:p>
                      <a:pPr algn="ctr"/>
                      <a:r>
                        <a:rPr lang="en-US" sz="1300" b="1"/>
                        <a:t>95%</a:t>
                      </a:r>
                    </a:p>
                  </a:txBody>
                  <a:tcPr marL="67965" marR="67965" marT="33982" marB="33982" anchor="ctr"/>
                </a:tc>
                <a:tc hMerge="1">
                  <a:txBody>
                    <a:bodyPr/>
                    <a:lstStyle/>
                    <a:p>
                      <a:endParaRPr lang="en-US"/>
                    </a:p>
                  </a:txBody>
                  <a:tcPr/>
                </a:tc>
                <a:tc gridSpan="2">
                  <a:txBody>
                    <a:bodyPr/>
                    <a:lstStyle/>
                    <a:p>
                      <a:pPr lvl="0" algn="ctr">
                        <a:buNone/>
                      </a:pPr>
                      <a:r>
                        <a:rPr lang="en-US" sz="1300" b="0" i="0" u="none" strike="noStrike" noProof="0">
                          <a:latin typeface="Avenir Next LT Pro"/>
                        </a:rPr>
                        <a:t>138722</a:t>
                      </a:r>
                      <a:endParaRPr lang="en-US" sz="1300"/>
                    </a:p>
                  </a:txBody>
                  <a:tcPr marL="67965" marR="67965" marT="33982" marB="33982" anchor="ctr"/>
                </a:tc>
                <a:tc hMerge="1">
                  <a:txBody>
                    <a:bodyPr/>
                    <a:lstStyle/>
                    <a:p>
                      <a:endParaRPr lang="en-US"/>
                    </a:p>
                  </a:txBody>
                  <a:tcPr/>
                </a:tc>
                <a:extLst>
                  <a:ext uri="{0D108BD9-81ED-4DB2-BD59-A6C34878D82A}">
                    <a16:rowId xmlns:a16="http://schemas.microsoft.com/office/drawing/2014/main" val="2528632767"/>
                  </a:ext>
                </a:extLst>
              </a:tr>
            </a:tbl>
          </a:graphicData>
        </a:graphic>
      </p:graphicFrame>
      <p:graphicFrame>
        <p:nvGraphicFramePr>
          <p:cNvPr id="6" name="Table 26">
            <a:extLst>
              <a:ext uri="{FF2B5EF4-FFF2-40B4-BE49-F238E27FC236}">
                <a16:creationId xmlns:a16="http://schemas.microsoft.com/office/drawing/2014/main" id="{C86D1D2A-E8C3-410E-867C-A9039D71EB45}"/>
              </a:ext>
            </a:extLst>
          </p:cNvPr>
          <p:cNvGraphicFramePr>
            <a:graphicFrameLocks noGrp="1"/>
          </p:cNvGraphicFramePr>
          <p:nvPr>
            <p:extLst>
              <p:ext uri="{D42A27DB-BD31-4B8C-83A1-F6EECF244321}">
                <p14:modId xmlns:p14="http://schemas.microsoft.com/office/powerpoint/2010/main" val="4160649479"/>
              </p:ext>
            </p:extLst>
          </p:nvPr>
        </p:nvGraphicFramePr>
        <p:xfrm>
          <a:off x="668741" y="4330819"/>
          <a:ext cx="6377175" cy="965860"/>
        </p:xfrm>
        <a:graphic>
          <a:graphicData uri="http://schemas.openxmlformats.org/drawingml/2006/table">
            <a:tbl>
              <a:tblPr firstRow="1" bandRow="1">
                <a:tableStyleId>{5C22544A-7EE6-4342-B048-85BDC9FD1C3A}</a:tableStyleId>
              </a:tblPr>
              <a:tblGrid>
                <a:gridCol w="1591677">
                  <a:extLst>
                    <a:ext uri="{9D8B030D-6E8A-4147-A177-3AD203B41FA5}">
                      <a16:colId xmlns:a16="http://schemas.microsoft.com/office/drawing/2014/main" val="3876833389"/>
                    </a:ext>
                  </a:extLst>
                </a:gridCol>
                <a:gridCol w="1595166">
                  <a:extLst>
                    <a:ext uri="{9D8B030D-6E8A-4147-A177-3AD203B41FA5}">
                      <a16:colId xmlns:a16="http://schemas.microsoft.com/office/drawing/2014/main" val="2709801258"/>
                    </a:ext>
                  </a:extLst>
                </a:gridCol>
                <a:gridCol w="1595166">
                  <a:extLst>
                    <a:ext uri="{9D8B030D-6E8A-4147-A177-3AD203B41FA5}">
                      <a16:colId xmlns:a16="http://schemas.microsoft.com/office/drawing/2014/main" val="4207705717"/>
                    </a:ext>
                  </a:extLst>
                </a:gridCol>
                <a:gridCol w="1595166">
                  <a:extLst>
                    <a:ext uri="{9D8B030D-6E8A-4147-A177-3AD203B41FA5}">
                      <a16:colId xmlns:a16="http://schemas.microsoft.com/office/drawing/2014/main" val="1529654076"/>
                    </a:ext>
                  </a:extLst>
                </a:gridCol>
              </a:tblGrid>
              <a:tr h="482930">
                <a:tc>
                  <a:txBody>
                    <a:bodyPr/>
                    <a:lstStyle/>
                    <a:p>
                      <a:pPr lvl="0">
                        <a:buNone/>
                      </a:pPr>
                      <a:r>
                        <a:rPr lang="en-US" sz="1800" b="0" i="0" u="none" strike="noStrike" noProof="0">
                          <a:latin typeface="Avenir Next LT Pro"/>
                        </a:rPr>
                        <a:t>Precision </a:t>
                      </a:r>
                      <a:endParaRPr lang="en-US"/>
                    </a:p>
                  </a:txBody>
                  <a:tcPr/>
                </a:tc>
                <a:tc>
                  <a:txBody>
                    <a:bodyPr/>
                    <a:lstStyle/>
                    <a:p>
                      <a:pPr lvl="0">
                        <a:buNone/>
                      </a:pPr>
                      <a:r>
                        <a:rPr lang="en-US" sz="1800" b="0" i="0" u="none" strike="noStrike" noProof="0">
                          <a:latin typeface="Avenir Next LT Pro"/>
                        </a:rPr>
                        <a:t>Recall </a:t>
                      </a:r>
                      <a:endParaRPr lang="en-US"/>
                    </a:p>
                  </a:txBody>
                  <a:tcPr/>
                </a:tc>
                <a:tc>
                  <a:txBody>
                    <a:bodyPr/>
                    <a:lstStyle/>
                    <a:p>
                      <a:pPr lvl="0">
                        <a:buNone/>
                      </a:pPr>
                      <a:r>
                        <a:rPr lang="en-US" sz="1800" b="0" i="0" u="none" strike="noStrike" noProof="0">
                          <a:latin typeface="Avenir Next LT Pro"/>
                        </a:rPr>
                        <a:t>F1-measure </a:t>
                      </a:r>
                      <a:endParaRPr lang="en-US"/>
                    </a:p>
                  </a:txBody>
                  <a:tcPr/>
                </a:tc>
                <a:tc>
                  <a:txBody>
                    <a:bodyPr/>
                    <a:lstStyle/>
                    <a:p>
                      <a:r>
                        <a:rPr lang="en-US"/>
                        <a:t>Support</a:t>
                      </a:r>
                    </a:p>
                  </a:txBody>
                  <a:tcPr/>
                </a:tc>
                <a:extLst>
                  <a:ext uri="{0D108BD9-81ED-4DB2-BD59-A6C34878D82A}">
                    <a16:rowId xmlns:a16="http://schemas.microsoft.com/office/drawing/2014/main" val="1759001974"/>
                  </a:ext>
                </a:extLst>
              </a:tr>
              <a:tr h="482930">
                <a:tc>
                  <a:txBody>
                    <a:bodyPr/>
                    <a:lstStyle/>
                    <a:p>
                      <a:pPr lvl="0">
                        <a:buNone/>
                      </a:pPr>
                      <a:r>
                        <a:rPr lang="en-US"/>
                        <a:t>1.00</a:t>
                      </a:r>
                    </a:p>
                  </a:txBody>
                  <a:tcPr/>
                </a:tc>
                <a:tc>
                  <a:txBody>
                    <a:bodyPr/>
                    <a:lstStyle/>
                    <a:p>
                      <a:pPr lvl="0">
                        <a:buNone/>
                      </a:pPr>
                      <a:r>
                        <a:rPr lang="en-US"/>
                        <a:t>0.04</a:t>
                      </a:r>
                    </a:p>
                  </a:txBody>
                  <a:tcPr/>
                </a:tc>
                <a:tc>
                  <a:txBody>
                    <a:bodyPr/>
                    <a:lstStyle/>
                    <a:p>
                      <a:pPr lvl="0">
                        <a:buNone/>
                      </a:pPr>
                      <a:r>
                        <a:rPr lang="en-US"/>
                        <a:t>0.08</a:t>
                      </a:r>
                    </a:p>
                  </a:txBody>
                  <a:tcPr/>
                </a:tc>
                <a:tc>
                  <a:txBody>
                    <a:bodyPr/>
                    <a:lstStyle/>
                    <a:p>
                      <a:pPr lvl="0">
                        <a:buNone/>
                      </a:pPr>
                      <a:r>
                        <a:rPr lang="en-US" sz="1800" b="0" i="0" u="none" strike="noStrike" noProof="0">
                          <a:latin typeface="Amasis MT Pro Light"/>
                        </a:rPr>
                        <a:t>138722</a:t>
                      </a:r>
                      <a:endParaRPr lang="en-US">
                        <a:latin typeface="Amasis MT Pro Light"/>
                      </a:endParaRPr>
                    </a:p>
                  </a:txBody>
                  <a:tcPr/>
                </a:tc>
                <a:extLst>
                  <a:ext uri="{0D108BD9-81ED-4DB2-BD59-A6C34878D82A}">
                    <a16:rowId xmlns:a16="http://schemas.microsoft.com/office/drawing/2014/main" val="1895543209"/>
                  </a:ext>
                </a:extLst>
              </a:tr>
            </a:tbl>
          </a:graphicData>
        </a:graphic>
      </p:graphicFrame>
    </p:spTree>
    <p:extLst>
      <p:ext uri="{BB962C8B-B14F-4D97-AF65-F5344CB8AC3E}">
        <p14:creationId xmlns:p14="http://schemas.microsoft.com/office/powerpoint/2010/main" val="106415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D1185E3-06BC-4788-9CC1-70A33C76F7D9}"/>
              </a:ext>
            </a:extLst>
          </p:cNvPr>
          <p:cNvGraphicFramePr>
            <a:graphicFrameLocks noGrp="1"/>
          </p:cNvGraphicFramePr>
          <p:nvPr>
            <p:ph sz="half" idx="1"/>
            <p:extLst>
              <p:ext uri="{D42A27DB-BD31-4B8C-83A1-F6EECF244321}">
                <p14:modId xmlns:p14="http://schemas.microsoft.com/office/powerpoint/2010/main" val="3168727918"/>
              </p:ext>
            </p:extLst>
          </p:nvPr>
        </p:nvGraphicFramePr>
        <p:xfrm>
          <a:off x="5184775" y="758825"/>
          <a:ext cx="6245224" cy="1010920"/>
        </p:xfrm>
        <a:graphic>
          <a:graphicData uri="http://schemas.openxmlformats.org/drawingml/2006/table">
            <a:tbl>
              <a:tblPr firstRow="1" bandRow="1">
                <a:tableStyleId>{5C22544A-7EE6-4342-B048-85BDC9FD1C3A}</a:tableStyleId>
              </a:tblPr>
              <a:tblGrid>
                <a:gridCol w="1561306">
                  <a:extLst>
                    <a:ext uri="{9D8B030D-6E8A-4147-A177-3AD203B41FA5}">
                      <a16:colId xmlns:a16="http://schemas.microsoft.com/office/drawing/2014/main" val="1908243508"/>
                    </a:ext>
                  </a:extLst>
                </a:gridCol>
                <a:gridCol w="1561306">
                  <a:extLst>
                    <a:ext uri="{9D8B030D-6E8A-4147-A177-3AD203B41FA5}">
                      <a16:colId xmlns:a16="http://schemas.microsoft.com/office/drawing/2014/main" val="1709734873"/>
                    </a:ext>
                  </a:extLst>
                </a:gridCol>
                <a:gridCol w="1561306">
                  <a:extLst>
                    <a:ext uri="{9D8B030D-6E8A-4147-A177-3AD203B41FA5}">
                      <a16:colId xmlns:a16="http://schemas.microsoft.com/office/drawing/2014/main" val="902445935"/>
                    </a:ext>
                  </a:extLst>
                </a:gridCol>
                <a:gridCol w="1561306">
                  <a:extLst>
                    <a:ext uri="{9D8B030D-6E8A-4147-A177-3AD203B41FA5}">
                      <a16:colId xmlns:a16="http://schemas.microsoft.com/office/drawing/2014/main" val="2931194248"/>
                    </a:ext>
                  </a:extLst>
                </a:gridCol>
              </a:tblGrid>
              <a:tr h="370840">
                <a:tc>
                  <a:txBody>
                    <a:bodyPr/>
                    <a:lstStyle/>
                    <a:p>
                      <a:pPr lvl="0">
                        <a:buNone/>
                      </a:pPr>
                      <a:r>
                        <a:rPr lang="en-US" sz="1800" b="0" i="0" u="none" strike="noStrike" noProof="0">
                          <a:latin typeface="Avenir Next LT Pro"/>
                        </a:rPr>
                        <a:t>Precision </a:t>
                      </a:r>
                      <a:endParaRPr lang="en-US"/>
                    </a:p>
                  </a:txBody>
                  <a:tcPr/>
                </a:tc>
                <a:tc>
                  <a:txBody>
                    <a:bodyPr/>
                    <a:lstStyle/>
                    <a:p>
                      <a:pPr lvl="0">
                        <a:buNone/>
                      </a:pPr>
                      <a:r>
                        <a:rPr lang="en-US" sz="1800" b="0" i="0" u="none" strike="noStrike" noProof="0">
                          <a:latin typeface="Avenir Next LT Pro"/>
                        </a:rPr>
                        <a:t>Recall </a:t>
                      </a: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F1-measure </a:t>
                      </a:r>
                      <a:endParaRPr lang="en-US" sz="1800" b="1" i="0" u="none" strike="noStrike" noProof="0">
                        <a:latin typeface="Avenir Next LT Pro"/>
                      </a:endParaRPr>
                    </a:p>
                    <a:p>
                      <a:pPr lvl="0">
                        <a:buNone/>
                      </a:pPr>
                      <a:endParaRPr lang="en-US"/>
                    </a:p>
                  </a:txBody>
                  <a:tcPr/>
                </a:tc>
                <a:tc>
                  <a:txBody>
                    <a:bodyPr/>
                    <a:lstStyle/>
                    <a:p>
                      <a:r>
                        <a:rPr lang="en-US"/>
                        <a:t>Accuracy</a:t>
                      </a:r>
                    </a:p>
                  </a:txBody>
                  <a:tcPr/>
                </a:tc>
                <a:extLst>
                  <a:ext uri="{0D108BD9-81ED-4DB2-BD59-A6C34878D82A}">
                    <a16:rowId xmlns:a16="http://schemas.microsoft.com/office/drawing/2014/main" val="543333138"/>
                  </a:ext>
                </a:extLst>
              </a:tr>
              <a:tr h="370840">
                <a:tc>
                  <a:txBody>
                    <a:bodyPr/>
                    <a:lstStyle/>
                    <a:p>
                      <a:r>
                        <a:rPr lang="en-US"/>
                        <a:t>0.9</a:t>
                      </a:r>
                    </a:p>
                  </a:txBody>
                  <a:tcPr/>
                </a:tc>
                <a:tc>
                  <a:txBody>
                    <a:bodyPr/>
                    <a:lstStyle/>
                    <a:p>
                      <a:r>
                        <a:rPr lang="en-US"/>
                        <a:t>0.85</a:t>
                      </a:r>
                    </a:p>
                  </a:txBody>
                  <a:tcPr/>
                </a:tc>
                <a:tc>
                  <a:txBody>
                    <a:bodyPr/>
                    <a:lstStyle/>
                    <a:p>
                      <a:r>
                        <a:rPr lang="en-US"/>
                        <a:t>0.93</a:t>
                      </a:r>
                    </a:p>
                  </a:txBody>
                  <a:tcPr/>
                </a:tc>
                <a:tc>
                  <a:txBody>
                    <a:bodyPr/>
                    <a:lstStyle/>
                    <a:p>
                      <a:r>
                        <a:rPr lang="en-US"/>
                        <a:t>89.75%</a:t>
                      </a:r>
                    </a:p>
                  </a:txBody>
                  <a:tcPr/>
                </a:tc>
                <a:extLst>
                  <a:ext uri="{0D108BD9-81ED-4DB2-BD59-A6C34878D82A}">
                    <a16:rowId xmlns:a16="http://schemas.microsoft.com/office/drawing/2014/main" val="4269087099"/>
                  </a:ext>
                </a:extLst>
              </a:tr>
            </a:tbl>
          </a:graphicData>
        </a:graphic>
      </p:graphicFrame>
      <p:graphicFrame>
        <p:nvGraphicFramePr>
          <p:cNvPr id="6" name="Table 6">
            <a:extLst>
              <a:ext uri="{FF2B5EF4-FFF2-40B4-BE49-F238E27FC236}">
                <a16:creationId xmlns:a16="http://schemas.microsoft.com/office/drawing/2014/main" id="{3E34224A-C899-4297-98EC-C3C6E94ACE87}"/>
              </a:ext>
            </a:extLst>
          </p:cNvPr>
          <p:cNvGraphicFramePr>
            <a:graphicFrameLocks noGrp="1"/>
          </p:cNvGraphicFramePr>
          <p:nvPr>
            <p:ph sz="half" idx="2"/>
            <p:extLst>
              <p:ext uri="{D42A27DB-BD31-4B8C-83A1-F6EECF244321}">
                <p14:modId xmlns:p14="http://schemas.microsoft.com/office/powerpoint/2010/main" val="267041368"/>
              </p:ext>
            </p:extLst>
          </p:nvPr>
        </p:nvGraphicFramePr>
        <p:xfrm>
          <a:off x="4702342" y="3268578"/>
          <a:ext cx="7202039" cy="2494280"/>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3833105757"/>
                    </a:ext>
                  </a:extLst>
                </a:gridCol>
                <a:gridCol w="1424523">
                  <a:extLst>
                    <a:ext uri="{9D8B030D-6E8A-4147-A177-3AD203B41FA5}">
                      <a16:colId xmlns:a16="http://schemas.microsoft.com/office/drawing/2014/main" val="3766176795"/>
                    </a:ext>
                  </a:extLst>
                </a:gridCol>
                <a:gridCol w="1424523">
                  <a:extLst>
                    <a:ext uri="{9D8B030D-6E8A-4147-A177-3AD203B41FA5}">
                      <a16:colId xmlns:a16="http://schemas.microsoft.com/office/drawing/2014/main" val="725051859"/>
                    </a:ext>
                  </a:extLst>
                </a:gridCol>
                <a:gridCol w="1424523">
                  <a:extLst>
                    <a:ext uri="{9D8B030D-6E8A-4147-A177-3AD203B41FA5}">
                      <a16:colId xmlns:a16="http://schemas.microsoft.com/office/drawing/2014/main" val="3447704825"/>
                    </a:ext>
                  </a:extLst>
                </a:gridCol>
                <a:gridCol w="1424523">
                  <a:extLst>
                    <a:ext uri="{9D8B030D-6E8A-4147-A177-3AD203B41FA5}">
                      <a16:colId xmlns:a16="http://schemas.microsoft.com/office/drawing/2014/main" val="553721541"/>
                    </a:ext>
                  </a:extLst>
                </a:gridCol>
              </a:tblGrid>
              <a:tr h="370840">
                <a:tc>
                  <a:txBody>
                    <a:bodyPr/>
                    <a:lstStyle/>
                    <a:p>
                      <a:pPr lvl="0">
                        <a:buNone/>
                      </a:pPr>
                      <a:r>
                        <a:rPr lang="en-US" sz="1800" b="0" i="0" u="none" strike="noStrike" noProof="0">
                          <a:latin typeface="Avenir Next LT Pro"/>
                        </a:rPr>
                        <a:t>Threshold</a:t>
                      </a: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Precision </a:t>
                      </a:r>
                      <a:endParaRPr lang="en-US" sz="1800" b="1" i="0" u="none" strike="noStrike" noProof="0">
                        <a:latin typeface="Avenir Next LT Pro"/>
                      </a:endParaRPr>
                    </a:p>
                    <a:p>
                      <a:pPr lvl="0">
                        <a:buNone/>
                      </a:pPr>
                      <a:endParaRPr lang="en-US"/>
                    </a:p>
                  </a:txBody>
                  <a:tcPr/>
                </a:tc>
                <a:tc>
                  <a:txBody>
                    <a:bodyPr/>
                    <a:lstStyle/>
                    <a:p>
                      <a:pPr lvl="0" algn="l">
                        <a:lnSpc>
                          <a:spcPct val="100000"/>
                        </a:lnSpc>
                        <a:spcBef>
                          <a:spcPts val="0"/>
                        </a:spcBef>
                        <a:spcAft>
                          <a:spcPts val="0"/>
                        </a:spcAft>
                        <a:buNone/>
                      </a:pPr>
                      <a:r>
                        <a:rPr lang="en-US" sz="1800" b="0" i="0" u="none" strike="noStrike" noProof="0">
                          <a:latin typeface="Avenir Next LT Pro"/>
                        </a:rPr>
                        <a:t>Recall </a:t>
                      </a:r>
                      <a:endParaRPr lang="en-US" sz="1800" b="1" i="0" u="none" strike="noStrike" noProof="0">
                        <a:latin typeface="Avenir Next LT Pro"/>
                      </a:endParaRPr>
                    </a:p>
                    <a:p>
                      <a:pPr lvl="0">
                        <a:buNone/>
                      </a:pPr>
                      <a:endParaRPr lang="en-US"/>
                    </a:p>
                  </a:txBody>
                  <a:tcPr/>
                </a:tc>
                <a:tc>
                  <a:txBody>
                    <a:bodyPr/>
                    <a:lstStyle/>
                    <a:p>
                      <a:pPr lvl="0">
                        <a:buNone/>
                      </a:pPr>
                      <a:r>
                        <a:rPr lang="en-US" sz="1800" b="0" i="0" u="none" strike="noStrike" noProof="0">
                          <a:latin typeface="Avenir Next LT Pro"/>
                        </a:rPr>
                        <a:t>F1-measure</a:t>
                      </a:r>
                      <a:endParaRPr lang="en-US"/>
                    </a:p>
                  </a:txBody>
                  <a:tcPr/>
                </a:tc>
                <a:tc>
                  <a:txBody>
                    <a:bodyPr/>
                    <a:lstStyle/>
                    <a:p>
                      <a:pPr lvl="0">
                        <a:buNone/>
                      </a:pPr>
                      <a:r>
                        <a:rPr lang="en-US" sz="1800" b="1" i="0" u="none" strike="noStrike" noProof="0">
                          <a:latin typeface="Avenir Next LT Pro"/>
                        </a:rPr>
                        <a:t>Accuracy</a:t>
                      </a:r>
                      <a:endParaRPr lang="en-US"/>
                    </a:p>
                  </a:txBody>
                  <a:tcPr/>
                </a:tc>
                <a:extLst>
                  <a:ext uri="{0D108BD9-81ED-4DB2-BD59-A6C34878D82A}">
                    <a16:rowId xmlns:a16="http://schemas.microsoft.com/office/drawing/2014/main" val="2153776294"/>
                  </a:ext>
                </a:extLst>
              </a:tr>
              <a:tr h="370840">
                <a:tc>
                  <a:txBody>
                    <a:bodyPr/>
                    <a:lstStyle/>
                    <a:p>
                      <a:r>
                        <a:rPr lang="en-US"/>
                        <a:t>0.04</a:t>
                      </a:r>
                    </a:p>
                  </a:txBody>
                  <a:tcPr/>
                </a:tc>
                <a:tc>
                  <a:txBody>
                    <a:bodyPr/>
                    <a:lstStyle/>
                    <a:p>
                      <a:r>
                        <a:rPr lang="en-US"/>
                        <a:t>0.65</a:t>
                      </a:r>
                    </a:p>
                  </a:txBody>
                  <a:tcPr/>
                </a:tc>
                <a:tc>
                  <a:txBody>
                    <a:bodyPr/>
                    <a:lstStyle/>
                    <a:p>
                      <a:r>
                        <a:rPr lang="en-US"/>
                        <a:t>0.9</a:t>
                      </a:r>
                    </a:p>
                  </a:txBody>
                  <a:tcPr/>
                </a:tc>
                <a:tc>
                  <a:txBody>
                    <a:bodyPr/>
                    <a:lstStyle/>
                    <a:p>
                      <a:r>
                        <a:rPr lang="en-US"/>
                        <a:t>0.78</a:t>
                      </a:r>
                    </a:p>
                  </a:txBody>
                  <a:tcPr/>
                </a:tc>
                <a:tc>
                  <a:txBody>
                    <a:bodyPr/>
                    <a:lstStyle/>
                    <a:p>
                      <a:r>
                        <a:rPr lang="en-US"/>
                        <a:t>0.66</a:t>
                      </a:r>
                    </a:p>
                  </a:txBody>
                  <a:tcPr/>
                </a:tc>
                <a:extLst>
                  <a:ext uri="{0D108BD9-81ED-4DB2-BD59-A6C34878D82A}">
                    <a16:rowId xmlns:a16="http://schemas.microsoft.com/office/drawing/2014/main" val="541957307"/>
                  </a:ext>
                </a:extLst>
              </a:tr>
              <a:tr h="370840">
                <a:tc>
                  <a:txBody>
                    <a:bodyPr/>
                    <a:lstStyle/>
                    <a:p>
                      <a:r>
                        <a:rPr lang="en-US"/>
                        <a:t>0.05</a:t>
                      </a:r>
                    </a:p>
                  </a:txBody>
                  <a:tcPr/>
                </a:tc>
                <a:tc>
                  <a:txBody>
                    <a:bodyPr/>
                    <a:lstStyle/>
                    <a:p>
                      <a:r>
                        <a:rPr lang="en-US"/>
                        <a:t>0.69</a:t>
                      </a:r>
                    </a:p>
                  </a:txBody>
                  <a:tcPr/>
                </a:tc>
                <a:tc>
                  <a:txBody>
                    <a:bodyPr/>
                    <a:lstStyle/>
                    <a:p>
                      <a:r>
                        <a:rPr lang="en-US"/>
                        <a:t>0.94</a:t>
                      </a:r>
                    </a:p>
                  </a:txBody>
                  <a:tcPr/>
                </a:tc>
                <a:tc>
                  <a:txBody>
                    <a:bodyPr/>
                    <a:lstStyle/>
                    <a:p>
                      <a:r>
                        <a:rPr lang="en-US"/>
                        <a:t>0.81</a:t>
                      </a:r>
                    </a:p>
                  </a:txBody>
                  <a:tcPr/>
                </a:tc>
                <a:tc>
                  <a:txBody>
                    <a:bodyPr/>
                    <a:lstStyle/>
                    <a:p>
                      <a:r>
                        <a:rPr lang="en-US"/>
                        <a:t>0.7</a:t>
                      </a:r>
                    </a:p>
                  </a:txBody>
                  <a:tcPr/>
                </a:tc>
                <a:extLst>
                  <a:ext uri="{0D108BD9-81ED-4DB2-BD59-A6C34878D82A}">
                    <a16:rowId xmlns:a16="http://schemas.microsoft.com/office/drawing/2014/main" val="2599280804"/>
                  </a:ext>
                </a:extLst>
              </a:tr>
              <a:tr h="370840">
                <a:tc>
                  <a:txBody>
                    <a:bodyPr/>
                    <a:lstStyle/>
                    <a:p>
                      <a:r>
                        <a:rPr lang="en-US"/>
                        <a:t>0.07</a:t>
                      </a:r>
                    </a:p>
                  </a:txBody>
                  <a:tcPr/>
                </a:tc>
                <a:tc>
                  <a:txBody>
                    <a:bodyPr/>
                    <a:lstStyle/>
                    <a:p>
                      <a:r>
                        <a:rPr lang="en-US"/>
                        <a:t>0.7</a:t>
                      </a:r>
                    </a:p>
                  </a:txBody>
                  <a:tcPr/>
                </a:tc>
                <a:tc>
                  <a:txBody>
                    <a:bodyPr/>
                    <a:lstStyle/>
                    <a:p>
                      <a:r>
                        <a:rPr lang="en-US"/>
                        <a:t>0.96</a:t>
                      </a:r>
                    </a:p>
                  </a:txBody>
                  <a:tcPr/>
                </a:tc>
                <a:tc>
                  <a:txBody>
                    <a:bodyPr/>
                    <a:lstStyle/>
                    <a:p>
                      <a:r>
                        <a:rPr lang="en-US"/>
                        <a:t>0.82</a:t>
                      </a:r>
                    </a:p>
                  </a:txBody>
                  <a:tcPr/>
                </a:tc>
                <a:tc>
                  <a:txBody>
                    <a:bodyPr/>
                    <a:lstStyle/>
                    <a:p>
                      <a:r>
                        <a:rPr lang="en-US"/>
                        <a:t>0.741</a:t>
                      </a:r>
                    </a:p>
                  </a:txBody>
                  <a:tcPr/>
                </a:tc>
                <a:extLst>
                  <a:ext uri="{0D108BD9-81ED-4DB2-BD59-A6C34878D82A}">
                    <a16:rowId xmlns:a16="http://schemas.microsoft.com/office/drawing/2014/main" val="1315745434"/>
                  </a:ext>
                </a:extLst>
              </a:tr>
              <a:tr h="370840">
                <a:tc>
                  <a:txBody>
                    <a:bodyPr/>
                    <a:lstStyle/>
                    <a:p>
                      <a:r>
                        <a:rPr lang="en-US"/>
                        <a:t>0.1</a:t>
                      </a:r>
                    </a:p>
                  </a:txBody>
                  <a:tcPr/>
                </a:tc>
                <a:tc>
                  <a:txBody>
                    <a:bodyPr/>
                    <a:lstStyle/>
                    <a:p>
                      <a:r>
                        <a:rPr lang="en-US"/>
                        <a:t>0.58</a:t>
                      </a:r>
                    </a:p>
                  </a:txBody>
                  <a:tcPr/>
                </a:tc>
                <a:tc>
                  <a:txBody>
                    <a:bodyPr/>
                    <a:lstStyle/>
                    <a:p>
                      <a:r>
                        <a:rPr lang="en-US"/>
                        <a:t>0.58</a:t>
                      </a:r>
                    </a:p>
                  </a:txBody>
                  <a:tcPr/>
                </a:tc>
                <a:tc>
                  <a:txBody>
                    <a:bodyPr/>
                    <a:lstStyle/>
                    <a:p>
                      <a:r>
                        <a:rPr lang="en-US"/>
                        <a:t>0.5</a:t>
                      </a:r>
                    </a:p>
                  </a:txBody>
                  <a:tcPr/>
                </a:tc>
                <a:tc>
                  <a:txBody>
                    <a:bodyPr/>
                    <a:lstStyle/>
                    <a:p>
                      <a:r>
                        <a:rPr lang="en-US"/>
                        <a:t>0.47</a:t>
                      </a:r>
                    </a:p>
                  </a:txBody>
                  <a:tcPr/>
                </a:tc>
                <a:extLst>
                  <a:ext uri="{0D108BD9-81ED-4DB2-BD59-A6C34878D82A}">
                    <a16:rowId xmlns:a16="http://schemas.microsoft.com/office/drawing/2014/main" val="695771997"/>
                  </a:ext>
                </a:extLst>
              </a:tr>
              <a:tr h="370840">
                <a:tc>
                  <a:txBody>
                    <a:bodyPr/>
                    <a:lstStyle/>
                    <a:p>
                      <a:r>
                        <a:rPr lang="en-US"/>
                        <a:t>0.2</a:t>
                      </a:r>
                    </a:p>
                  </a:txBody>
                  <a:tcPr/>
                </a:tc>
                <a:tc>
                  <a:txBody>
                    <a:bodyPr/>
                    <a:lstStyle/>
                    <a:p>
                      <a:r>
                        <a:rPr lang="en-US"/>
                        <a:t>0.45</a:t>
                      </a:r>
                    </a:p>
                  </a:txBody>
                  <a:tcPr/>
                </a:tc>
                <a:tc>
                  <a:txBody>
                    <a:bodyPr/>
                    <a:lstStyle/>
                    <a:p>
                      <a:r>
                        <a:rPr lang="en-US"/>
                        <a:t>0.36</a:t>
                      </a:r>
                    </a:p>
                  </a:txBody>
                  <a:tcPr/>
                </a:tc>
                <a:tc>
                  <a:txBody>
                    <a:bodyPr/>
                    <a:lstStyle/>
                    <a:p>
                      <a:r>
                        <a:rPr lang="en-US"/>
                        <a:t>0.09</a:t>
                      </a:r>
                    </a:p>
                  </a:txBody>
                  <a:tcPr/>
                </a:tc>
                <a:tc>
                  <a:txBody>
                    <a:bodyPr/>
                    <a:lstStyle/>
                    <a:p>
                      <a:r>
                        <a:rPr lang="en-US"/>
                        <a:t>0.46</a:t>
                      </a:r>
                    </a:p>
                  </a:txBody>
                  <a:tcPr/>
                </a:tc>
                <a:extLst>
                  <a:ext uri="{0D108BD9-81ED-4DB2-BD59-A6C34878D82A}">
                    <a16:rowId xmlns:a16="http://schemas.microsoft.com/office/drawing/2014/main" val="2386585840"/>
                  </a:ext>
                </a:extLst>
              </a:tr>
            </a:tbl>
          </a:graphicData>
        </a:graphic>
      </p:graphicFrame>
      <p:sp>
        <p:nvSpPr>
          <p:cNvPr id="4" name="Title 3">
            <a:extLst>
              <a:ext uri="{FF2B5EF4-FFF2-40B4-BE49-F238E27FC236}">
                <a16:creationId xmlns:a16="http://schemas.microsoft.com/office/drawing/2014/main" id="{F7F796EB-E94D-4AD1-927B-0D81EC6FDAAF}"/>
              </a:ext>
            </a:extLst>
          </p:cNvPr>
          <p:cNvSpPr>
            <a:spLocks noGrp="1"/>
          </p:cNvSpPr>
          <p:nvPr>
            <p:ph type="title"/>
          </p:nvPr>
        </p:nvSpPr>
        <p:spPr/>
        <p:txBody>
          <a:bodyPr/>
          <a:lstStyle/>
          <a:p>
            <a:r>
              <a:rPr lang="en-US"/>
              <a:t>The final results</a:t>
            </a:r>
          </a:p>
        </p:txBody>
      </p:sp>
    </p:spTree>
    <p:extLst>
      <p:ext uri="{BB962C8B-B14F-4D97-AF65-F5344CB8AC3E}">
        <p14:creationId xmlns:p14="http://schemas.microsoft.com/office/powerpoint/2010/main" val="161087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ECD3-A872-4B46-9958-62C6328A8ECD}"/>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6E739DD6-34E1-45A0-92EF-874AB551FF35}"/>
              </a:ext>
            </a:extLst>
          </p:cNvPr>
          <p:cNvSpPr>
            <a:spLocks noGrp="1"/>
          </p:cNvSpPr>
          <p:nvPr>
            <p:ph idx="1"/>
          </p:nvPr>
        </p:nvSpPr>
        <p:spPr>
          <a:xfrm>
            <a:off x="758824" y="2607732"/>
            <a:ext cx="8412480" cy="3174357"/>
          </a:xfrm>
        </p:spPr>
        <p:txBody>
          <a:bodyPr vert="horz" lIns="91440" tIns="45720" rIns="91440" bIns="45720" rtlCol="0">
            <a:normAutofit/>
          </a:bodyPr>
          <a:lstStyle/>
          <a:p>
            <a:r>
              <a:rPr lang="en-US"/>
              <a:t>Good accuracy by semi supervised approach</a:t>
            </a:r>
          </a:p>
          <a:p>
            <a:r>
              <a:rPr lang="en-US"/>
              <a:t>Hybrid model performs better</a:t>
            </a:r>
          </a:p>
          <a:p>
            <a:r>
              <a:rPr lang="en-US"/>
              <a:t>Training on normal data sets out good boundaries</a:t>
            </a:r>
          </a:p>
          <a:p>
            <a:r>
              <a:rPr lang="en-US"/>
              <a:t>Changing parameters do not improve accuracy</a:t>
            </a:r>
          </a:p>
          <a:p>
            <a:r>
              <a:rPr lang="en-US"/>
              <a:t>One-class SVM model alone also gives better accuracy but only on training data as compared to our model.</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72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F872-3583-477B-A331-9090B7E0DE75}"/>
              </a:ext>
            </a:extLst>
          </p:cNvPr>
          <p:cNvSpPr>
            <a:spLocks noGrp="1"/>
          </p:cNvSpPr>
          <p:nvPr>
            <p:ph type="ctrTitle"/>
          </p:nvPr>
        </p:nvSpPr>
        <p:spPr>
          <a:xfrm>
            <a:off x="1078992" y="160421"/>
            <a:ext cx="6720840" cy="1063752"/>
          </a:xfrm>
        </p:spPr>
        <p:txBody>
          <a:bodyPr>
            <a:normAutofit fontScale="90000"/>
          </a:bodyPr>
          <a:lstStyle/>
          <a:p>
            <a:r>
              <a:rPr lang="en-US"/>
              <a:t>Agenda</a:t>
            </a:r>
          </a:p>
        </p:txBody>
      </p:sp>
      <p:sp>
        <p:nvSpPr>
          <p:cNvPr id="3" name="Subtitle 2">
            <a:extLst>
              <a:ext uri="{FF2B5EF4-FFF2-40B4-BE49-F238E27FC236}">
                <a16:creationId xmlns:a16="http://schemas.microsoft.com/office/drawing/2014/main" id="{58E4DA81-C6BD-48F3-9AB7-659B1A3428F9}"/>
              </a:ext>
            </a:extLst>
          </p:cNvPr>
          <p:cNvSpPr>
            <a:spLocks noGrp="1"/>
          </p:cNvSpPr>
          <p:nvPr>
            <p:ph type="subTitle" idx="1"/>
          </p:nvPr>
        </p:nvSpPr>
        <p:spPr>
          <a:xfrm>
            <a:off x="1078992" y="1595680"/>
            <a:ext cx="6720840" cy="5049971"/>
          </a:xfrm>
        </p:spPr>
        <p:txBody>
          <a:bodyPr vert="horz" lIns="91440" tIns="45720" rIns="91440" bIns="45720" rtlCol="0" anchor="t">
            <a:normAutofit fontScale="85000" lnSpcReduction="20000"/>
          </a:bodyPr>
          <a:lstStyle/>
          <a:p>
            <a:pPr marL="342900" indent="-342900">
              <a:buChar char="•"/>
            </a:pPr>
            <a:r>
              <a:rPr lang="en-US"/>
              <a:t>Introduction</a:t>
            </a:r>
          </a:p>
          <a:p>
            <a:pPr marL="342900" indent="-342900">
              <a:buChar char="•"/>
            </a:pPr>
            <a:r>
              <a:rPr lang="en-US"/>
              <a:t>Problem Statement</a:t>
            </a:r>
          </a:p>
          <a:p>
            <a:pPr marL="342900" indent="-342900">
              <a:buChar char="•"/>
            </a:pPr>
            <a:r>
              <a:rPr lang="en-US"/>
              <a:t>Objective</a:t>
            </a:r>
          </a:p>
          <a:p>
            <a:pPr marL="342900" indent="-342900">
              <a:buChar char="•"/>
            </a:pPr>
            <a:r>
              <a:rPr lang="en-US"/>
              <a:t>Applications</a:t>
            </a:r>
          </a:p>
          <a:p>
            <a:pPr marL="342900" indent="-342900">
              <a:buChar char="•"/>
            </a:pPr>
            <a:r>
              <a:rPr lang="en-US"/>
              <a:t>Architecture</a:t>
            </a:r>
          </a:p>
          <a:p>
            <a:pPr marL="342900" indent="-342900">
              <a:buChar char="•"/>
            </a:pPr>
            <a:r>
              <a:rPr lang="en-US"/>
              <a:t>Dataset</a:t>
            </a:r>
          </a:p>
          <a:p>
            <a:pPr marL="342900" indent="-342900">
              <a:buChar char="•"/>
            </a:pPr>
            <a:r>
              <a:rPr lang="en-US"/>
              <a:t>The Preprocessing Stage</a:t>
            </a:r>
          </a:p>
          <a:p>
            <a:pPr marL="342900" indent="-342900">
              <a:buChar char="•"/>
            </a:pPr>
            <a:r>
              <a:rPr lang="en-US"/>
              <a:t>Implementation</a:t>
            </a:r>
          </a:p>
          <a:p>
            <a:pPr marL="342900" indent="-342900">
              <a:buChar char="•"/>
            </a:pPr>
            <a:r>
              <a:rPr lang="en-US"/>
              <a:t>LSTM-AE Architecture</a:t>
            </a:r>
          </a:p>
          <a:p>
            <a:pPr marL="342900" indent="-342900">
              <a:buChar char="•"/>
            </a:pPr>
            <a:r>
              <a:rPr lang="en-US"/>
              <a:t>Model Building</a:t>
            </a:r>
          </a:p>
          <a:p>
            <a:pPr marL="342900" indent="-342900">
              <a:buChar char="•"/>
            </a:pPr>
            <a:r>
              <a:rPr lang="en-US"/>
              <a:t>One-Class SVM </a:t>
            </a:r>
            <a:r>
              <a:rPr lang="en-US">
                <a:ea typeface="+mn-lt"/>
                <a:cs typeface="+mn-lt"/>
              </a:rPr>
              <a:t>Architecture</a:t>
            </a:r>
            <a:endParaRPr lang="en-US"/>
          </a:p>
          <a:p>
            <a:pPr marL="342900" indent="-342900">
              <a:buChar char="•"/>
            </a:pPr>
            <a:r>
              <a:rPr lang="en-US">
                <a:ea typeface="+mn-lt"/>
                <a:cs typeface="+mn-lt"/>
              </a:rPr>
              <a:t>Results</a:t>
            </a:r>
          </a:p>
          <a:p>
            <a:pPr marL="342900" indent="-342900">
              <a:buChar char="•"/>
            </a:pPr>
            <a:r>
              <a:rPr lang="en-US"/>
              <a:t>Conclusion </a:t>
            </a:r>
          </a:p>
          <a:p>
            <a:pPr marL="342900" indent="-342900">
              <a:buChar char="•"/>
            </a:pPr>
            <a:r>
              <a:rPr lang="en-US"/>
              <a:t>Future Work</a:t>
            </a:r>
          </a:p>
          <a:p>
            <a:endParaRPr lang="en-US"/>
          </a:p>
          <a:p>
            <a:endParaRPr lang="en-US"/>
          </a:p>
          <a:p>
            <a:endParaRPr lang="en-US"/>
          </a:p>
          <a:p>
            <a:endParaRPr lang="en-US"/>
          </a:p>
        </p:txBody>
      </p:sp>
    </p:spTree>
    <p:extLst>
      <p:ext uri="{BB962C8B-B14F-4D97-AF65-F5344CB8AC3E}">
        <p14:creationId xmlns:p14="http://schemas.microsoft.com/office/powerpoint/2010/main" val="293539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8D7EA-0B69-4653-82E9-BCCE52C6DF37}"/>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Future Work</a:t>
            </a:r>
          </a:p>
        </p:txBody>
      </p:sp>
      <p:sp>
        <p:nvSpPr>
          <p:cNvPr id="3" name="Content Placeholder 2">
            <a:extLst>
              <a:ext uri="{FF2B5EF4-FFF2-40B4-BE49-F238E27FC236}">
                <a16:creationId xmlns:a16="http://schemas.microsoft.com/office/drawing/2014/main" id="{A986684B-5E3D-4C00-8192-4FB3FC31E60F}"/>
              </a:ext>
            </a:extLst>
          </p:cNvPr>
          <p:cNvSpPr>
            <a:spLocks noGrp="1"/>
          </p:cNvSpPr>
          <p:nvPr>
            <p:ph idx="1"/>
          </p:nvPr>
        </p:nvSpPr>
        <p:spPr>
          <a:xfrm>
            <a:off x="758824" y="2607732"/>
            <a:ext cx="8412480" cy="3174357"/>
          </a:xfrm>
        </p:spPr>
        <p:txBody>
          <a:bodyPr vert="horz" lIns="91440" tIns="45720" rIns="91440" bIns="45720" rtlCol="0">
            <a:normAutofit/>
          </a:bodyPr>
          <a:lstStyle/>
          <a:p>
            <a:r>
              <a:rPr lang="en-US" b="1" dirty="0">
                <a:ea typeface="+mn-lt"/>
                <a:cs typeface="+mn-lt"/>
              </a:rPr>
              <a:t>The binary classification problem can also be extended into a multi-class classification problem, in order to identify the type of network attacks. </a:t>
            </a:r>
          </a:p>
          <a:p>
            <a:r>
              <a:rPr lang="en-US" b="1" dirty="0"/>
              <a:t>Different classifiers instead of one-class SVM can be used.</a:t>
            </a:r>
          </a:p>
          <a:p>
            <a:r>
              <a:rPr lang="en-US" b="1"/>
              <a:t>Processing </a:t>
            </a:r>
            <a:r>
              <a:rPr lang="en-US" b="1" dirty="0"/>
              <a:t>time should also be taken into consideration!!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747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AA4C3-2950-4BFE-8476-10B76867AA3E}"/>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i="1" kern="1200" spc="100" baseline="0">
                <a:solidFill>
                  <a:schemeClr val="tx1"/>
                </a:solidFill>
                <a:latin typeface="+mj-lt"/>
                <a:ea typeface="+mj-ea"/>
                <a:cs typeface="+mj-cs"/>
              </a:rPr>
              <a:t>Thank You</a:t>
            </a:r>
          </a:p>
        </p:txBody>
      </p:sp>
      <p:sp>
        <p:nvSpPr>
          <p:cNvPr id="29" name="Freeform: Shape 28">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1469B7A8-7265-411E-B430-8DD6B8D7D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31" name="Straight Connector 3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688823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99EE-ED54-4373-95E3-3F30936626D5}"/>
              </a:ext>
            </a:extLst>
          </p:cNvPr>
          <p:cNvSpPr>
            <a:spLocks noGrp="1"/>
          </p:cNvSpPr>
          <p:nvPr>
            <p:ph type="title"/>
          </p:nvPr>
        </p:nvSpPr>
        <p:spPr>
          <a:xfrm>
            <a:off x="156176" y="758952"/>
            <a:ext cx="4434112" cy="4754880"/>
          </a:xfrm>
        </p:spPr>
        <p:txBody>
          <a:bodyPr/>
          <a:lstStyle/>
          <a:p>
            <a:r>
              <a:rPr lang="en-US"/>
              <a:t>Introduction</a:t>
            </a:r>
          </a:p>
        </p:txBody>
      </p:sp>
      <p:sp>
        <p:nvSpPr>
          <p:cNvPr id="3" name="Content Placeholder 2">
            <a:extLst>
              <a:ext uri="{FF2B5EF4-FFF2-40B4-BE49-F238E27FC236}">
                <a16:creationId xmlns:a16="http://schemas.microsoft.com/office/drawing/2014/main" id="{B12911E0-CD0C-4285-B4D2-E9EA5CC447FB}"/>
              </a:ext>
            </a:extLst>
          </p:cNvPr>
          <p:cNvSpPr>
            <a:spLocks noGrp="1"/>
          </p:cNvSpPr>
          <p:nvPr>
            <p:ph idx="1"/>
          </p:nvPr>
        </p:nvSpPr>
        <p:spPr/>
        <p:txBody>
          <a:bodyPr vert="horz" lIns="91440" tIns="45720" rIns="91440" bIns="45720" rtlCol="0" anchor="t">
            <a:normAutofit/>
          </a:bodyPr>
          <a:lstStyle/>
          <a:p>
            <a:r>
              <a:rPr lang="en-US" b="1">
                <a:ea typeface="+mn-lt"/>
                <a:cs typeface="+mn-lt"/>
              </a:rPr>
              <a:t>The basic idea of anomaly detection with LSTM neural network is this: the system looks at the previous values over hours or days and predicts the behavior for the next minute. If the actual value a minute later is within, let’s say, one standard deviation, then there is no problem. If it is more, it is an anomaly.</a:t>
            </a:r>
          </a:p>
          <a:p>
            <a:r>
              <a:rPr lang="en-US" b="1">
                <a:ea typeface="+mn-lt"/>
                <a:cs typeface="+mn-lt"/>
              </a:rPr>
              <a:t>Our team agreed the solution had to include a machine learning system able to learn the trends over time on per customer and per region basis. The system had to also learn the variability on hourly, daily, weekly and monthly basis.</a:t>
            </a:r>
            <a:endParaRPr lang="en-US" b="1"/>
          </a:p>
        </p:txBody>
      </p:sp>
    </p:spTree>
    <p:extLst>
      <p:ext uri="{BB962C8B-B14F-4D97-AF65-F5344CB8AC3E}">
        <p14:creationId xmlns:p14="http://schemas.microsoft.com/office/powerpoint/2010/main" val="24178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1" name="Straight Connector 3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4A2493-A7F3-4A3C-9185-2327C6DAC408}"/>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Problem Statement</a:t>
            </a:r>
          </a:p>
        </p:txBody>
      </p:sp>
      <p:sp>
        <p:nvSpPr>
          <p:cNvPr id="3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4" name="Content Placeholder 2">
            <a:extLst>
              <a:ext uri="{FF2B5EF4-FFF2-40B4-BE49-F238E27FC236}">
                <a16:creationId xmlns:a16="http://schemas.microsoft.com/office/drawing/2014/main" id="{BFEB8B12-55FA-492B-9A69-DA6CC3E742AC}"/>
              </a:ext>
            </a:extLst>
          </p:cNvPr>
          <p:cNvGraphicFramePr>
            <a:graphicFrameLocks noGrp="1"/>
          </p:cNvGraphicFramePr>
          <p:nvPr>
            <p:ph idx="1"/>
            <p:extLst>
              <p:ext uri="{D42A27DB-BD31-4B8C-83A1-F6EECF244321}">
                <p14:modId xmlns:p14="http://schemas.microsoft.com/office/powerpoint/2010/main" val="1828753978"/>
              </p:ext>
            </p:extLst>
          </p:nvPr>
        </p:nvGraphicFramePr>
        <p:xfrm>
          <a:off x="5184648" y="758952"/>
          <a:ext cx="6245352" cy="516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04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85E3D9-037D-4F3B-8DD5-AC7650EF44DF}"/>
              </a:ext>
            </a:extLst>
          </p:cNvPr>
          <p:cNvSpPr>
            <a:spLocks noGrp="1"/>
          </p:cNvSpPr>
          <p:nvPr>
            <p:ph type="title"/>
          </p:nvPr>
        </p:nvSpPr>
        <p:spPr>
          <a:xfrm>
            <a:off x="758953" y="1063256"/>
            <a:ext cx="3382050" cy="4558954"/>
          </a:xfrm>
        </p:spPr>
        <p:txBody>
          <a:bodyPr anchor="ctr">
            <a:normAutofit/>
          </a:bodyPr>
          <a:lstStyle/>
          <a:p>
            <a:r>
              <a:rPr lang="en-US">
                <a:solidFill>
                  <a:schemeClr val="bg1"/>
                </a:solidFill>
              </a:rPr>
              <a:t>Objective</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DBA5C6CB-08F1-4B44-A2E1-E022A0A7C72E}"/>
              </a:ext>
            </a:extLst>
          </p:cNvPr>
          <p:cNvGraphicFramePr>
            <a:graphicFrameLocks noGrp="1"/>
          </p:cNvGraphicFramePr>
          <p:nvPr>
            <p:ph idx="1"/>
            <p:extLst>
              <p:ext uri="{D42A27DB-BD31-4B8C-83A1-F6EECF244321}">
                <p14:modId xmlns:p14="http://schemas.microsoft.com/office/powerpoint/2010/main" val="2219284313"/>
              </p:ext>
            </p:extLst>
          </p:nvPr>
        </p:nvGraphicFramePr>
        <p:xfrm>
          <a:off x="5820770" y="1063256"/>
          <a:ext cx="5609230" cy="472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58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011B0-9F84-4C6F-965A-90B15781A5C7}"/>
              </a:ext>
            </a:extLst>
          </p:cNvPr>
          <p:cNvSpPr>
            <a:spLocks noGrp="1"/>
          </p:cNvSpPr>
          <p:nvPr>
            <p:ph type="title"/>
          </p:nvPr>
        </p:nvSpPr>
        <p:spPr>
          <a:xfrm>
            <a:off x="758952" y="758952"/>
            <a:ext cx="3831336" cy="4754880"/>
          </a:xfrm>
        </p:spPr>
        <p:txBody>
          <a:bodyPr anchor="ctr">
            <a:normAutofit/>
          </a:bodyPr>
          <a:lstStyle/>
          <a:p>
            <a:r>
              <a:rPr lang="en-US" sz="5600">
                <a:solidFill>
                  <a:schemeClr val="bg1"/>
                </a:solidFill>
              </a:rPr>
              <a:t>Applications</a:t>
            </a:r>
          </a:p>
        </p:txBody>
      </p:sp>
      <p:sp>
        <p:nvSpPr>
          <p:cNvPr id="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0" name="Content Placeholder 2">
            <a:extLst>
              <a:ext uri="{FF2B5EF4-FFF2-40B4-BE49-F238E27FC236}">
                <a16:creationId xmlns:a16="http://schemas.microsoft.com/office/drawing/2014/main" id="{A4B00082-74ED-42B3-9CFC-9C200ECF034E}"/>
              </a:ext>
            </a:extLst>
          </p:cNvPr>
          <p:cNvGraphicFramePr>
            <a:graphicFrameLocks noGrp="1"/>
          </p:cNvGraphicFramePr>
          <p:nvPr>
            <p:ph idx="1"/>
            <p:extLst>
              <p:ext uri="{D42A27DB-BD31-4B8C-83A1-F6EECF244321}">
                <p14:modId xmlns:p14="http://schemas.microsoft.com/office/powerpoint/2010/main" val="550352230"/>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91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7D224-D9DD-48A9-8447-CCF4271D5048}"/>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Architecture </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1420D3D1-E210-4B1D-A01C-512B402B0559}"/>
              </a:ext>
            </a:extLst>
          </p:cNvPr>
          <p:cNvGraphicFramePr>
            <a:graphicFrameLocks noGrp="1"/>
          </p:cNvGraphicFramePr>
          <p:nvPr>
            <p:ph idx="1"/>
            <p:extLst>
              <p:ext uri="{D42A27DB-BD31-4B8C-83A1-F6EECF244321}">
                <p14:modId xmlns:p14="http://schemas.microsoft.com/office/powerpoint/2010/main" val="3631782258"/>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47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7">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EFBC4-C85D-49DB-8A87-C7C536C54889}"/>
              </a:ext>
            </a:extLst>
          </p:cNvPr>
          <p:cNvSpPr>
            <a:spLocks noGrp="1"/>
          </p:cNvSpPr>
          <p:nvPr>
            <p:ph type="title"/>
          </p:nvPr>
        </p:nvSpPr>
        <p:spPr>
          <a:xfrm>
            <a:off x="758952" y="1201002"/>
            <a:ext cx="3831335" cy="4312829"/>
          </a:xfrm>
        </p:spPr>
        <p:txBody>
          <a:bodyPr>
            <a:normAutofit/>
          </a:bodyPr>
          <a:lstStyle/>
          <a:p>
            <a:r>
              <a:rPr lang="en-US"/>
              <a:t>Dataset : InSDN</a:t>
            </a:r>
          </a:p>
        </p:txBody>
      </p:sp>
      <p:cxnSp>
        <p:nvCxnSpPr>
          <p:cNvPr id="23" name="Straight Connector 2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0C8B84ED-750B-461B-B403-0FFB15F3EF4A}"/>
              </a:ext>
            </a:extLst>
          </p:cNvPr>
          <p:cNvGraphicFramePr>
            <a:graphicFrameLocks noGrp="1"/>
          </p:cNvGraphicFramePr>
          <p:nvPr>
            <p:ph idx="1"/>
            <p:extLst>
              <p:ext uri="{D42A27DB-BD31-4B8C-83A1-F6EECF244321}">
                <p14:modId xmlns:p14="http://schemas.microsoft.com/office/powerpoint/2010/main" val="1304054260"/>
              </p:ext>
            </p:extLst>
          </p:nvPr>
        </p:nvGraphicFramePr>
        <p:xfrm>
          <a:off x="4592471" y="1201002"/>
          <a:ext cx="7400745" cy="5052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9462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FDCF-B77D-4787-AE0F-27C42D23895B}"/>
              </a:ext>
            </a:extLst>
          </p:cNvPr>
          <p:cNvSpPr>
            <a:spLocks noGrp="1"/>
          </p:cNvSpPr>
          <p:nvPr>
            <p:ph type="title"/>
          </p:nvPr>
        </p:nvSpPr>
        <p:spPr>
          <a:xfrm>
            <a:off x="758952" y="420625"/>
            <a:ext cx="10667998" cy="1374056"/>
          </a:xfrm>
        </p:spPr>
        <p:txBody>
          <a:bodyPr anchor="ctr">
            <a:normAutofit/>
          </a:bodyPr>
          <a:lstStyle/>
          <a:p>
            <a:r>
              <a:rPr lang="en-US">
                <a:solidFill>
                  <a:schemeClr val="bg1"/>
                </a:solidFill>
              </a:rPr>
              <a:t>The Preprocessing Stage</a:t>
            </a:r>
          </a:p>
        </p:txBody>
      </p:sp>
      <p:sp>
        <p:nvSpPr>
          <p:cNvPr id="2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EF9F01E4-56E7-4702-AFC4-97E1A87263E2}"/>
              </a:ext>
            </a:extLst>
          </p:cNvPr>
          <p:cNvGraphicFramePr>
            <a:graphicFrameLocks noGrp="1"/>
          </p:cNvGraphicFramePr>
          <p:nvPr>
            <p:ph idx="1"/>
            <p:extLst>
              <p:ext uri="{D42A27DB-BD31-4B8C-83A1-F6EECF244321}">
                <p14:modId xmlns:p14="http://schemas.microsoft.com/office/powerpoint/2010/main" val="3268307963"/>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1847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1270</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 Light</vt:lpstr>
      <vt:lpstr>Amasis MT Pro Medium</vt:lpstr>
      <vt:lpstr>Arial</vt:lpstr>
      <vt:lpstr>Avenir Next LT Pro</vt:lpstr>
      <vt:lpstr>Sitka Banner</vt:lpstr>
      <vt:lpstr>Wingdings</vt:lpstr>
      <vt:lpstr>HeadlinesVTI</vt:lpstr>
      <vt:lpstr>Network Anomaly Detection Using LSTM Based Autoencoder</vt:lpstr>
      <vt:lpstr>Agenda</vt:lpstr>
      <vt:lpstr>Introduction</vt:lpstr>
      <vt:lpstr>Problem Statement</vt:lpstr>
      <vt:lpstr>Objective</vt:lpstr>
      <vt:lpstr>Applications</vt:lpstr>
      <vt:lpstr>Architecture </vt:lpstr>
      <vt:lpstr>Dataset : InSDN</vt:lpstr>
      <vt:lpstr>The Preprocessing Stage</vt:lpstr>
      <vt:lpstr>Implementation</vt:lpstr>
      <vt:lpstr>LSTM – AUTOENCODER Architecture</vt:lpstr>
      <vt:lpstr>Model Building</vt:lpstr>
      <vt:lpstr>Model Architecture</vt:lpstr>
      <vt:lpstr>GRAPHICAL INTERFACE</vt:lpstr>
      <vt:lpstr>Parameters of the LSTM-AUTOENCODER Model</vt:lpstr>
      <vt:lpstr>One-Class SVM</vt:lpstr>
      <vt:lpstr>ONE-CLASS SVM RESULTS</vt:lpstr>
      <vt:lpstr>The final results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Dhyani Desai</cp:lastModifiedBy>
  <cp:revision>8</cp:revision>
  <dcterms:created xsi:type="dcterms:W3CDTF">2021-09-20T07:07:55Z</dcterms:created>
  <dcterms:modified xsi:type="dcterms:W3CDTF">2022-01-18T16:49:40Z</dcterms:modified>
</cp:coreProperties>
</file>